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0" r:id="rId5"/>
  </p:sldMasterIdLst>
  <p:notesMasterIdLst>
    <p:notesMasterId r:id="rId26"/>
  </p:notesMasterIdLst>
  <p:sldIdLst>
    <p:sldId id="256" r:id="rId6"/>
    <p:sldId id="2147471134" r:id="rId7"/>
    <p:sldId id="2147471135" r:id="rId8"/>
    <p:sldId id="257" r:id="rId9"/>
    <p:sldId id="2147471136" r:id="rId10"/>
    <p:sldId id="268" r:id="rId11"/>
    <p:sldId id="2147471137" r:id="rId12"/>
    <p:sldId id="2147471138" r:id="rId13"/>
    <p:sldId id="261" r:id="rId14"/>
    <p:sldId id="262" r:id="rId15"/>
    <p:sldId id="2147471139" r:id="rId16"/>
    <p:sldId id="274" r:id="rId17"/>
    <p:sldId id="269" r:id="rId18"/>
    <p:sldId id="263" r:id="rId19"/>
    <p:sldId id="272" r:id="rId20"/>
    <p:sldId id="2147471140" r:id="rId21"/>
    <p:sldId id="2147471141" r:id="rId22"/>
    <p:sldId id="264" r:id="rId23"/>
    <p:sldId id="2147471142" r:id="rId24"/>
    <p:sldId id="2147471143" r:id="rId25"/>
  </p:sldIdLst>
  <p:sldSz cx="12192000" cy="6858000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Ebrima" panose="02000000000000000000" pitchFamily="2" charset="0"/>
      <p:regular r:id="rId34"/>
      <p:bold r:id="rId35"/>
    </p:embeddedFon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Poppins Black" panose="00000A00000000000000" pitchFamily="2" charset="0"/>
      <p:bold r:id="rId40"/>
      <p:italic r:id="rId41"/>
      <p:boldItalic r:id="rId42"/>
    </p:embeddedFont>
    <p:embeddedFont>
      <p:font typeface="Poppins Medium" panose="00000600000000000000" pitchFamily="2" charset="0"/>
      <p:regular r:id="rId43"/>
      <p:italic r:id="rId44"/>
    </p:embeddedFont>
  </p:embeddedFontLst>
  <p:defaultTextStyle>
    <a:defPPr>
      <a:defRPr lang="en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9B00"/>
    <a:srgbClr val="FFAA6E"/>
    <a:srgbClr val="00E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94"/>
    <p:restoredTop sz="94684"/>
  </p:normalViewPr>
  <p:slideViewPr>
    <p:cSldViewPr snapToGrid="0">
      <p:cViewPr varScale="1">
        <p:scale>
          <a:sx n="103" d="100"/>
          <a:sy n="103" d="100"/>
        </p:scale>
        <p:origin x="11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352156113464288E-2"/>
          <c:y val="4.2188351224803744E-2"/>
          <c:w val="0.786820445041856"/>
          <c:h val="0.762964616247359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Sheet1!$B$2:$B$43</c:f>
            </c:numRef>
          </c:val>
          <c:extLst>
            <c:ext xmlns:c16="http://schemas.microsoft.com/office/drawing/2014/chart" uri="{C3380CC4-5D6E-409C-BE32-E72D297353CC}">
              <c16:uniqueId val="{00000000-1754-5A41-8FD0-64BECE50CE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NTETANUS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Sheet1!$C$2:$C$43</c:f>
            </c:numRef>
          </c:val>
          <c:extLst>
            <c:ext xmlns:c16="http://schemas.microsoft.com/office/drawing/2014/chart" uri="{C3380CC4-5D6E-409C-BE32-E72D297353CC}">
              <c16:uniqueId val="{00000001-1754-5A41-8FD0-64BECE50CEB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POLIO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Sheet1!$D$2:$D$43</c:f>
            </c:numRef>
          </c:val>
          <c:extLst>
            <c:ext xmlns:c16="http://schemas.microsoft.com/office/drawing/2014/chart" uri="{C3380CC4-5D6E-409C-BE32-E72D297353CC}">
              <c16:uniqueId val="{00000002-1754-5A41-8FD0-64BECE50CEB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Rubella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Sheet1!$E$2:$E$43</c:f>
              <c:numCache>
                <c:formatCode>General</c:formatCode>
                <c:ptCount val="42"/>
                <c:pt idx="17" formatCode="#,##0">
                  <c:v>125056</c:v>
                </c:pt>
                <c:pt idx="18" formatCode="#,##0">
                  <c:v>130569</c:v>
                </c:pt>
                <c:pt idx="19" formatCode="#,##0">
                  <c:v>58755</c:v>
                </c:pt>
                <c:pt idx="20" formatCode="#,##0">
                  <c:v>39232</c:v>
                </c:pt>
                <c:pt idx="21" formatCode="#,##0">
                  <c:v>24614</c:v>
                </c:pt>
                <c:pt idx="22" formatCode="#,##0">
                  <c:v>14644</c:v>
                </c:pt>
                <c:pt idx="23" formatCode="#,##0">
                  <c:v>1203</c:v>
                </c:pt>
                <c:pt idx="24" formatCode="#,##0">
                  <c:v>3101</c:v>
                </c:pt>
                <c:pt idx="25" formatCode="#,##0">
                  <c:v>5296</c:v>
                </c:pt>
                <c:pt idx="26" formatCode="#,##0">
                  <c:v>2990</c:v>
                </c:pt>
                <c:pt idx="27" formatCode="#,##0">
                  <c:v>13243</c:v>
                </c:pt>
                <c:pt idx="28" formatCode="#,##0">
                  <c:v>4534</c:v>
                </c:pt>
                <c:pt idx="29">
                  <c:v>18</c:v>
                </c:pt>
                <c:pt idx="30">
                  <c:v>17</c:v>
                </c:pt>
                <c:pt idx="31">
                  <c:v>8</c:v>
                </c:pt>
                <c:pt idx="32">
                  <c:v>15</c:v>
                </c:pt>
                <c:pt idx="33">
                  <c:v>11</c:v>
                </c:pt>
                <c:pt idx="34">
                  <c:v>10</c:v>
                </c:pt>
                <c:pt idx="35">
                  <c:v>5</c:v>
                </c:pt>
                <c:pt idx="36">
                  <c:v>2</c:v>
                </c:pt>
                <c:pt idx="37">
                  <c:v>7</c:v>
                </c:pt>
                <c:pt idx="38">
                  <c:v>6</c:v>
                </c:pt>
                <c:pt idx="39">
                  <c:v>25</c:v>
                </c:pt>
                <c:pt idx="40">
                  <c:v>7</c:v>
                </c:pt>
                <c:pt idx="4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54-5A41-8FD0-64BECE50CEB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Measles</c:v>
                </c:pt>
              </c:strCache>
            </c:strRef>
          </c:tx>
          <c:spPr>
            <a:solidFill>
              <a:srgbClr val="FF66CC"/>
            </a:solidFill>
            <a:ln>
              <a:noFill/>
            </a:ln>
            <a:effectLst/>
          </c:spPr>
          <c:invertIfNegative val="0"/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Sheet1!$F$2:$F$43</c:f>
              <c:numCache>
                <c:formatCode>General</c:formatCode>
                <c:ptCount val="42"/>
                <c:pt idx="0">
                  <c:v>257826</c:v>
                </c:pt>
                <c:pt idx="1">
                  <c:v>252401</c:v>
                </c:pt>
                <c:pt idx="2">
                  <c:v>153751</c:v>
                </c:pt>
                <c:pt idx="3">
                  <c:v>137525</c:v>
                </c:pt>
                <c:pt idx="4">
                  <c:v>202769</c:v>
                </c:pt>
                <c:pt idx="5">
                  <c:v>199750</c:v>
                </c:pt>
                <c:pt idx="6">
                  <c:v>227454</c:v>
                </c:pt>
                <c:pt idx="7">
                  <c:v>151399</c:v>
                </c:pt>
                <c:pt idx="8">
                  <c:v>133248</c:v>
                </c:pt>
                <c:pt idx="9">
                  <c:v>137598</c:v>
                </c:pt>
                <c:pt idx="10">
                  <c:v>218687</c:v>
                </c:pt>
                <c:pt idx="11">
                  <c:v>157613</c:v>
                </c:pt>
                <c:pt idx="12">
                  <c:v>100741</c:v>
                </c:pt>
                <c:pt idx="13">
                  <c:v>57400</c:v>
                </c:pt>
                <c:pt idx="14">
                  <c:v>23583</c:v>
                </c:pt>
                <c:pt idx="15">
                  <c:v>6489</c:v>
                </c:pt>
                <c:pt idx="16">
                  <c:v>2120</c:v>
                </c:pt>
                <c:pt idx="17">
                  <c:v>53683</c:v>
                </c:pt>
                <c:pt idx="18">
                  <c:v>14332</c:v>
                </c:pt>
                <c:pt idx="19">
                  <c:v>3209</c:v>
                </c:pt>
                <c:pt idx="20">
                  <c:v>1754</c:v>
                </c:pt>
                <c:pt idx="21">
                  <c:v>546</c:v>
                </c:pt>
                <c:pt idx="22">
                  <c:v>2579</c:v>
                </c:pt>
                <c:pt idx="23">
                  <c:v>119</c:v>
                </c:pt>
                <c:pt idx="24">
                  <c:v>108</c:v>
                </c:pt>
                <c:pt idx="25">
                  <c:v>85</c:v>
                </c:pt>
                <c:pt idx="26">
                  <c:v>243</c:v>
                </c:pt>
                <c:pt idx="27">
                  <c:v>176</c:v>
                </c:pt>
                <c:pt idx="28">
                  <c:v>207</c:v>
                </c:pt>
                <c:pt idx="29">
                  <c:v>89</c:v>
                </c:pt>
                <c:pt idx="30">
                  <c:v>249</c:v>
                </c:pt>
                <c:pt idx="31">
                  <c:v>1368</c:v>
                </c:pt>
                <c:pt idx="32">
                  <c:v>143</c:v>
                </c:pt>
                <c:pt idx="33">
                  <c:v>491</c:v>
                </c:pt>
                <c:pt idx="34">
                  <c:v>1966</c:v>
                </c:pt>
                <c:pt idx="35">
                  <c:v>613</c:v>
                </c:pt>
                <c:pt idx="36">
                  <c:v>99</c:v>
                </c:pt>
                <c:pt idx="37">
                  <c:v>895</c:v>
                </c:pt>
                <c:pt idx="38">
                  <c:v>16842</c:v>
                </c:pt>
                <c:pt idx="39">
                  <c:v>23269</c:v>
                </c:pt>
                <c:pt idx="40">
                  <c:v>8386</c:v>
                </c:pt>
                <c:pt idx="41">
                  <c:v>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54-5A41-8FD0-64BECE50CE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100"/>
        <c:axId val="779200432"/>
        <c:axId val="1363126544"/>
      </c:barChart>
      <c:catAx>
        <c:axId val="77920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>
            <a:solidFill>
              <a:schemeClr val="bg1">
                <a:lumMod val="75000"/>
              </a:schemeClr>
            </a:solidFill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pt-BR"/>
          </a:p>
        </c:txPr>
        <c:crossAx val="1363126544"/>
        <c:crosses val="autoZero"/>
        <c:auto val="1"/>
        <c:lblAlgn val="ctr"/>
        <c:lblOffset val="100"/>
        <c:noMultiLvlLbl val="0"/>
      </c:catAx>
      <c:valAx>
        <c:axId val="1363126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pt-BR"/>
          </a:p>
        </c:txPr>
        <c:crossAx val="77920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566978912088757"/>
          <c:y val="0.16484866757992664"/>
          <c:w val="0.10255029945831592"/>
          <c:h val="0.235808093056383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oppins" pitchFamily="2" charset="77"/>
              <a:ea typeface="+mn-ea"/>
              <a:cs typeface="Poppins" pitchFamily="2" charset="77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984344889711636E-2"/>
          <c:y val="3.7108501588352986E-2"/>
          <c:w val="0.79413716767772113"/>
          <c:h val="0.803603413338965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CRS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Sheet1!$B$2:$B$43</c:f>
              <c:numCache>
                <c:formatCode>General</c:formatCode>
                <c:ptCount val="42"/>
                <c:pt idx="17">
                  <c:v>33</c:v>
                </c:pt>
                <c:pt idx="18">
                  <c:v>14</c:v>
                </c:pt>
                <c:pt idx="19">
                  <c:v>28</c:v>
                </c:pt>
                <c:pt idx="20">
                  <c:v>80</c:v>
                </c:pt>
                <c:pt idx="21">
                  <c:v>41</c:v>
                </c:pt>
                <c:pt idx="22">
                  <c:v>23</c:v>
                </c:pt>
                <c:pt idx="23">
                  <c:v>30</c:v>
                </c:pt>
                <c:pt idx="24">
                  <c:v>27</c:v>
                </c:pt>
                <c:pt idx="25">
                  <c:v>20</c:v>
                </c:pt>
                <c:pt idx="26">
                  <c:v>15</c:v>
                </c:pt>
                <c:pt idx="27">
                  <c:v>19</c:v>
                </c:pt>
                <c:pt idx="28">
                  <c:v>230</c:v>
                </c:pt>
                <c:pt idx="29">
                  <c:v>17</c:v>
                </c:pt>
                <c:pt idx="30">
                  <c:v>0</c:v>
                </c:pt>
                <c:pt idx="31">
                  <c:v>1</c:v>
                </c:pt>
                <c:pt idx="32">
                  <c:v>3</c:v>
                </c:pt>
                <c:pt idx="33">
                  <c:v>1</c:v>
                </c:pt>
                <c:pt idx="34">
                  <c:v>0</c:v>
                </c:pt>
                <c:pt idx="35">
                  <c:v>2</c:v>
                </c:pt>
                <c:pt idx="36">
                  <c:v>2</c:v>
                </c:pt>
                <c:pt idx="37">
                  <c:v>5</c:v>
                </c:pt>
                <c:pt idx="38">
                  <c:v>0</c:v>
                </c:pt>
                <c:pt idx="39">
                  <c:v>0</c:v>
                </c:pt>
                <c:pt idx="40">
                  <c:v>2</c:v>
                </c:pt>
                <c:pt idx="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44-9948-BD2F-6D81AAF7FE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Polio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Sheet1!$C$2:$C$43</c:f>
              <c:numCache>
                <c:formatCode>#,##0</c:formatCode>
                <c:ptCount val="42"/>
                <c:pt idx="0">
                  <c:v>2989</c:v>
                </c:pt>
                <c:pt idx="1">
                  <c:v>1442</c:v>
                </c:pt>
                <c:pt idx="2" formatCode="General">
                  <c:v>996</c:v>
                </c:pt>
                <c:pt idx="3">
                  <c:v>1073</c:v>
                </c:pt>
                <c:pt idx="4" formatCode="General">
                  <c:v>579</c:v>
                </c:pt>
                <c:pt idx="5" formatCode="General">
                  <c:v>715</c:v>
                </c:pt>
                <c:pt idx="6" formatCode="General">
                  <c:v>905</c:v>
                </c:pt>
                <c:pt idx="7" formatCode="General">
                  <c:v>599</c:v>
                </c:pt>
                <c:pt idx="8" formatCode="General">
                  <c:v>314</c:v>
                </c:pt>
                <c:pt idx="9" formatCode="General">
                  <c:v>110</c:v>
                </c:pt>
                <c:pt idx="10" formatCode="General">
                  <c:v>18</c:v>
                </c:pt>
                <c:pt idx="11" formatCode="General">
                  <c:v>9</c:v>
                </c:pt>
                <c:pt idx="12" formatCode="General">
                  <c:v>0</c:v>
                </c:pt>
                <c:pt idx="13" formatCode="General">
                  <c:v>0</c:v>
                </c:pt>
                <c:pt idx="14" formatCode="General">
                  <c:v>0</c:v>
                </c:pt>
                <c:pt idx="15" formatCode="General">
                  <c:v>0</c:v>
                </c:pt>
                <c:pt idx="16" formatCode="General">
                  <c:v>0</c:v>
                </c:pt>
                <c:pt idx="17" formatCode="General">
                  <c:v>0</c:v>
                </c:pt>
                <c:pt idx="18" formatCode="General">
                  <c:v>0</c:v>
                </c:pt>
                <c:pt idx="19" formatCode="General">
                  <c:v>0</c:v>
                </c:pt>
                <c:pt idx="20" formatCode="General">
                  <c:v>12</c:v>
                </c:pt>
                <c:pt idx="21" formatCode="General">
                  <c:v>9</c:v>
                </c:pt>
                <c:pt idx="22" formatCode="General">
                  <c:v>0</c:v>
                </c:pt>
                <c:pt idx="23" formatCode="General">
                  <c:v>0</c:v>
                </c:pt>
                <c:pt idx="24" formatCode="General">
                  <c:v>0</c:v>
                </c:pt>
                <c:pt idx="25" formatCode="General">
                  <c:v>0</c:v>
                </c:pt>
                <c:pt idx="26" formatCode="General">
                  <c:v>0</c:v>
                </c:pt>
                <c:pt idx="27" formatCode="General">
                  <c:v>0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 formatCode="General">
                  <c:v>0</c:v>
                </c:pt>
                <c:pt idx="34" formatCode="General">
                  <c:v>1</c:v>
                </c:pt>
                <c:pt idx="35" formatCode="General">
                  <c:v>0</c:v>
                </c:pt>
                <c:pt idx="36" formatCode="General">
                  <c:v>4</c:v>
                </c:pt>
                <c:pt idx="37" formatCode="General">
                  <c:v>0</c:v>
                </c:pt>
                <c:pt idx="38" formatCode="General">
                  <c:v>0</c:v>
                </c:pt>
                <c:pt idx="39" formatCode="General">
                  <c:v>0</c:v>
                </c:pt>
                <c:pt idx="40" formatCode="General">
                  <c:v>0</c:v>
                </c:pt>
                <c:pt idx="41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44-9948-BD2F-6D81AAF7FE1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Neonatal tetanus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Sheet1!$D$2:$D$43</c:f>
              <c:numCache>
                <c:formatCode>General</c:formatCode>
                <c:ptCount val="42"/>
                <c:pt idx="0">
                  <c:v>803</c:v>
                </c:pt>
                <c:pt idx="1">
                  <c:v>783</c:v>
                </c:pt>
                <c:pt idx="2" formatCode="#,##0">
                  <c:v>1515</c:v>
                </c:pt>
                <c:pt idx="3" formatCode="#,##0">
                  <c:v>1807</c:v>
                </c:pt>
                <c:pt idx="4" formatCode="#,##0">
                  <c:v>1624</c:v>
                </c:pt>
                <c:pt idx="5" formatCode="#,##0">
                  <c:v>1477</c:v>
                </c:pt>
                <c:pt idx="6" formatCode="#,##0">
                  <c:v>1312</c:v>
                </c:pt>
                <c:pt idx="7" formatCode="#,##0">
                  <c:v>1498</c:v>
                </c:pt>
                <c:pt idx="8" formatCode="#,##0">
                  <c:v>1514</c:v>
                </c:pt>
                <c:pt idx="9" formatCode="#,##0">
                  <c:v>1404</c:v>
                </c:pt>
                <c:pt idx="10" formatCode="#,##0">
                  <c:v>1176</c:v>
                </c:pt>
                <c:pt idx="11">
                  <c:v>907</c:v>
                </c:pt>
                <c:pt idx="12">
                  <c:v>844</c:v>
                </c:pt>
                <c:pt idx="13">
                  <c:v>732</c:v>
                </c:pt>
                <c:pt idx="14">
                  <c:v>630</c:v>
                </c:pt>
                <c:pt idx="15">
                  <c:v>532</c:v>
                </c:pt>
                <c:pt idx="16">
                  <c:v>323</c:v>
                </c:pt>
                <c:pt idx="17">
                  <c:v>294</c:v>
                </c:pt>
                <c:pt idx="18" formatCode="#,##0">
                  <c:v>1209</c:v>
                </c:pt>
                <c:pt idx="19">
                  <c:v>188</c:v>
                </c:pt>
                <c:pt idx="20" formatCode="#,##0">
                  <c:v>1144</c:v>
                </c:pt>
                <c:pt idx="21" formatCode="#,##0">
                  <c:v>1171</c:v>
                </c:pt>
                <c:pt idx="22">
                  <c:v>111</c:v>
                </c:pt>
                <c:pt idx="23">
                  <c:v>65</c:v>
                </c:pt>
                <c:pt idx="24">
                  <c:v>93</c:v>
                </c:pt>
                <c:pt idx="25">
                  <c:v>114</c:v>
                </c:pt>
                <c:pt idx="26">
                  <c:v>93</c:v>
                </c:pt>
                <c:pt idx="27">
                  <c:v>63</c:v>
                </c:pt>
                <c:pt idx="28">
                  <c:v>35</c:v>
                </c:pt>
                <c:pt idx="29">
                  <c:v>20</c:v>
                </c:pt>
                <c:pt idx="30">
                  <c:v>25</c:v>
                </c:pt>
                <c:pt idx="31">
                  <c:v>22</c:v>
                </c:pt>
                <c:pt idx="32">
                  <c:v>11</c:v>
                </c:pt>
                <c:pt idx="33">
                  <c:v>20</c:v>
                </c:pt>
                <c:pt idx="34">
                  <c:v>10</c:v>
                </c:pt>
                <c:pt idx="35">
                  <c:v>22</c:v>
                </c:pt>
                <c:pt idx="36">
                  <c:v>11</c:v>
                </c:pt>
                <c:pt idx="37">
                  <c:v>13</c:v>
                </c:pt>
                <c:pt idx="38">
                  <c:v>10</c:v>
                </c:pt>
                <c:pt idx="39">
                  <c:v>14</c:v>
                </c:pt>
                <c:pt idx="40">
                  <c:v>13</c:v>
                </c:pt>
                <c:pt idx="4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44-9948-BD2F-6D81AAF7FE1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RUBELLA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Sheet1!$E$2:$E$43</c:f>
            </c:numRef>
          </c:val>
          <c:extLst>
            <c:ext xmlns:c16="http://schemas.microsoft.com/office/drawing/2014/chart" uri="{C3380CC4-5D6E-409C-BE32-E72D297353CC}">
              <c16:uniqueId val="{00000003-F544-9948-BD2F-6D81AAF7FE1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MEASLES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Sheet1!$A$2:$A$43</c:f>
              <c:numCache>
                <c:formatCode>General</c:formatCode>
                <c:ptCount val="42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</c:numCache>
            </c:numRef>
          </c:cat>
          <c:val>
            <c:numRef>
              <c:f>Sheet1!$F$2:$F$43</c:f>
            </c:numRef>
          </c:val>
          <c:extLst>
            <c:ext xmlns:c16="http://schemas.microsoft.com/office/drawing/2014/chart" uri="{C3380CC4-5D6E-409C-BE32-E72D297353CC}">
              <c16:uniqueId val="{00000004-F544-9948-BD2F-6D81AAF7FE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100"/>
        <c:axId val="779200432"/>
        <c:axId val="1363126544"/>
      </c:barChart>
      <c:catAx>
        <c:axId val="77920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>
            <a:solidFill>
              <a:schemeClr val="bg1">
                <a:lumMod val="75000"/>
              </a:schemeClr>
            </a:solidFill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pt-BR"/>
          </a:p>
        </c:txPr>
        <c:crossAx val="1363126544"/>
        <c:crosses val="autoZero"/>
        <c:auto val="1"/>
        <c:lblAlgn val="ctr"/>
        <c:lblOffset val="100"/>
        <c:noMultiLvlLbl val="0"/>
      </c:catAx>
      <c:valAx>
        <c:axId val="1363126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pt-BR"/>
          </a:p>
        </c:txPr>
        <c:crossAx val="77920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610119688328771"/>
          <c:y val="0.18151413258874244"/>
          <c:w val="0.20941720027645666"/>
          <c:h val="0.423367073436108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oppins" pitchFamily="2" charset="77"/>
              <a:ea typeface="+mn-ea"/>
              <a:cs typeface="Poppins" pitchFamily="2" charset="77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77010998831062E-2"/>
          <c:y val="0.14896859379393437"/>
          <c:w val="0.8677525398408622"/>
          <c:h val="0.665528348919642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Tasa</c:v>
                </c:pt>
              </c:strCache>
            </c:strRef>
          </c:tx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2022*</c:v>
                </c:pt>
                <c:pt idx="4">
                  <c:v>Last 52w</c:v>
                </c:pt>
              </c:strCache>
            </c:strRef>
          </c:cat>
          <c:val>
            <c:numRef>
              <c:f>Sheet1!$B$2:$B$6</c:f>
              <c:numCache>
                <c:formatCode>#,##0.00</c:formatCode>
                <c:ptCount val="5"/>
                <c:pt idx="0">
                  <c:v>1.33</c:v>
                </c:pt>
                <c:pt idx="1">
                  <c:v>0.82</c:v>
                </c:pt>
                <c:pt idx="2">
                  <c:v>0.93</c:v>
                </c:pt>
                <c:pt idx="3">
                  <c:v>1.33</c:v>
                </c:pt>
                <c:pt idx="4">
                  <c:v>1.24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21-3E4D-B504-B9C1F43B7B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326897887"/>
        <c:axId val="1292786287"/>
      </c:lineChart>
      <c:catAx>
        <c:axId val="1326897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92786287"/>
        <c:crosses val="autoZero"/>
        <c:auto val="1"/>
        <c:lblAlgn val="ctr"/>
        <c:lblOffset val="100"/>
        <c:noMultiLvlLbl val="0"/>
      </c:catAx>
      <c:valAx>
        <c:axId val="1292786287"/>
        <c:scaling>
          <c:orientation val="minMax"/>
          <c:max val="2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26897887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419" sz="1800" b="1" i="0" u="none" strike="noStrike" baseline="0" noProof="0" dirty="0">
                <a:effectLst/>
              </a:rPr>
              <a:t>% casos PFA investigados &lt;= 48 </a:t>
            </a:r>
            <a:r>
              <a:rPr lang="es-419" sz="1800" b="1" i="0" u="none" strike="noStrike" baseline="0" noProof="0" dirty="0" err="1">
                <a:effectLst/>
              </a:rPr>
              <a:t>hs</a:t>
            </a:r>
            <a:r>
              <a:rPr lang="es-419" sz="1800" b="1" i="0" u="none" strike="noStrike" baseline="0" noProof="0" dirty="0">
                <a:effectLst/>
              </a:rPr>
              <a:t> 
</a:t>
            </a:r>
            <a:endParaRPr lang="es-419" sz="1800" noProof="0" dirty="0"/>
          </a:p>
        </c:rich>
      </c:tx>
      <c:layout>
        <c:manualLayout>
          <c:xMode val="edge"/>
          <c:yMode val="edge"/>
          <c:x val="0.12621640186579841"/>
          <c:y val="2.79630636657525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9.2330282074719952E-2"/>
          <c:y val="0.26773313492063494"/>
          <c:w val="0.87206986032471046"/>
          <c:h val="0.588428399575053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solidFill>
                <a:srgbClr val="92D050"/>
              </a:solidFill>
            </a:ln>
            <a:effectLst>
              <a:softEdge rad="12700"/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Sheet1!$C$5:$C$9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2022*</c:v>
                </c:pt>
                <c:pt idx="4">
                  <c:v>Last 52w*</c:v>
                </c:pt>
              </c:strCache>
            </c:strRef>
          </c:cat>
          <c:val>
            <c:numRef>
              <c:f>Sheet1!$D$5:$D$9</c:f>
              <c:numCache>
                <c:formatCode>General</c:formatCode>
                <c:ptCount val="5"/>
                <c:pt idx="0">
                  <c:v>86</c:v>
                </c:pt>
                <c:pt idx="1">
                  <c:v>86</c:v>
                </c:pt>
                <c:pt idx="2">
                  <c:v>85</c:v>
                </c:pt>
                <c:pt idx="3">
                  <c:v>92</c:v>
                </c:pt>
                <c:pt idx="4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A8-44DA-9397-D7443DA82C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23"/>
        <c:axId val="697731568"/>
        <c:axId val="697731984"/>
      </c:barChart>
      <c:catAx>
        <c:axId val="69773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97731984"/>
        <c:crosses val="autoZero"/>
        <c:auto val="1"/>
        <c:lblAlgn val="ctr"/>
        <c:lblOffset val="100"/>
        <c:noMultiLvlLbl val="0"/>
      </c:catAx>
      <c:valAx>
        <c:axId val="697731984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97731568"/>
        <c:crosses val="autoZero"/>
        <c:crossBetween val="between"/>
        <c:majorUnit val="20"/>
        <c:min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9050">
      <a:solidFill>
        <a:srgbClr val="4F81BD"/>
      </a:solidFill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b="1" i="0" u="none" strike="noStrike" baseline="0" noProof="0" dirty="0">
                <a:effectLst/>
              </a:rPr>
              <a:t>% de casos de PFA com amostra adequada
</a:t>
            </a:r>
            <a:endParaRPr lang="es-419" sz="1800" noProof="0" dirty="0"/>
          </a:p>
        </c:rich>
      </c:tx>
      <c:layout>
        <c:manualLayout>
          <c:xMode val="edge"/>
          <c:yMode val="edge"/>
          <c:x val="0.16596796318612864"/>
          <c:y val="4.3402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9.2330282074719952E-2"/>
          <c:y val="0.26773313492063494"/>
          <c:w val="0.87206986032471046"/>
          <c:h val="0.588428399575053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solidFill>
                <a:srgbClr val="92D050"/>
              </a:solidFill>
            </a:ln>
            <a:effectLst>
              <a:softEdge rad="12700"/>
            </a:effectLst>
          </c:spPr>
          <c:invertIfNegative val="0"/>
          <c:dLbls>
            <c:dLbl>
              <c:idx val="2"/>
              <c:layout>
                <c:manualLayout>
                  <c:x val="-5.0742721615840043E-3"/>
                  <c:y val="-2.4491559090225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8E-4298-9ED1-4D2A0315DE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Sheet1!$C$5:$C$9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2022*</c:v>
                </c:pt>
                <c:pt idx="4">
                  <c:v>Last 52w*</c:v>
                </c:pt>
              </c:strCache>
            </c:strRef>
          </c:cat>
          <c:val>
            <c:numRef>
              <c:f>Sheet1!$D$5:$D$9</c:f>
              <c:numCache>
                <c:formatCode>General</c:formatCode>
                <c:ptCount val="5"/>
                <c:pt idx="0">
                  <c:v>73</c:v>
                </c:pt>
                <c:pt idx="1">
                  <c:v>74</c:v>
                </c:pt>
                <c:pt idx="2">
                  <c:v>70</c:v>
                </c:pt>
                <c:pt idx="3">
                  <c:v>77</c:v>
                </c:pt>
                <c:pt idx="4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DB-414F-959A-63B7B5FB87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overlap val="-23"/>
        <c:axId val="697731568"/>
        <c:axId val="697731984"/>
      </c:barChart>
      <c:catAx>
        <c:axId val="69773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97731984"/>
        <c:crosses val="autoZero"/>
        <c:auto val="1"/>
        <c:lblAlgn val="ctr"/>
        <c:lblOffset val="100"/>
        <c:noMultiLvlLbl val="0"/>
      </c:catAx>
      <c:valAx>
        <c:axId val="697731984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97731568"/>
        <c:crosses val="autoZero"/>
        <c:crossBetween val="between"/>
        <c:min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9050">
      <a:solidFill>
        <a:srgbClr val="4F81BD"/>
      </a:solidFill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596915354786202"/>
          <c:y val="2.966067317974682E-2"/>
          <c:w val="0.84601806985665262"/>
          <c:h val="0.70833333333333304"/>
        </c:manualLayout>
      </c:layout>
      <c:barChart>
        <c:barDir val="col"/>
        <c:grouping val="clustered"/>
        <c:varyColors val="0"/>
        <c:ser>
          <c:idx val="10"/>
          <c:order val="0"/>
          <c:tx>
            <c:strRef>
              <c:f>Sheet1!$A$2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 (%) sites reporting weekly </c:v>
                </c:pt>
                <c:pt idx="1">
                  <c:v>% adequate invest.</c:v>
                </c:pt>
                <c:pt idx="2">
                  <c:v>% adequate sample</c:v>
                </c:pt>
                <c:pt idx="3">
                  <c:v>% samples received in &lt;=5 days</c:v>
                </c:pt>
                <c:pt idx="4">
                  <c:v>%  results reported in &lt;=4 days</c:v>
                </c:pt>
              </c:strCache>
            </c:strRef>
          </c:cat>
          <c:val>
            <c:numRef>
              <c:f>Sheet1!$B$2:$F$2</c:f>
            </c:numRef>
          </c:val>
          <c:extLst>
            <c:ext xmlns:c16="http://schemas.microsoft.com/office/drawing/2014/chart" uri="{C3380CC4-5D6E-409C-BE32-E72D297353CC}">
              <c16:uniqueId val="{00000000-6845-40E6-9013-0A972C79FCBD}"/>
            </c:ext>
          </c:extLst>
        </c:ser>
        <c:ser>
          <c:idx val="11"/>
          <c:order val="1"/>
          <c:tx>
            <c:strRef>
              <c:f>Sheet1!$A$3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 (%) sites reporting weekly </c:v>
                </c:pt>
                <c:pt idx="1">
                  <c:v>% adequate invest.</c:v>
                </c:pt>
                <c:pt idx="2">
                  <c:v>% adequate sample</c:v>
                </c:pt>
                <c:pt idx="3">
                  <c:v>% samples received in &lt;=5 days</c:v>
                </c:pt>
                <c:pt idx="4">
                  <c:v>%  results reported in &lt;=4 days</c:v>
                </c:pt>
              </c:strCache>
            </c:strRef>
          </c:cat>
          <c:val>
            <c:numRef>
              <c:f>Sheet1!$B$3:$F$3</c:f>
            </c:numRef>
          </c:val>
          <c:extLst>
            <c:ext xmlns:c16="http://schemas.microsoft.com/office/drawing/2014/chart" uri="{C3380CC4-5D6E-409C-BE32-E72D297353CC}">
              <c16:uniqueId val="{00000001-6845-40E6-9013-0A972C79FCBD}"/>
            </c:ext>
          </c:extLst>
        </c:ser>
        <c:ser>
          <c:idx val="12"/>
          <c:order val="2"/>
          <c:tx>
            <c:strRef>
              <c:f>Sheet1!$A$4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 (%) sites reporting weekly </c:v>
                </c:pt>
                <c:pt idx="1">
                  <c:v>% adequate invest.</c:v>
                </c:pt>
                <c:pt idx="2">
                  <c:v>% adequate sample</c:v>
                </c:pt>
                <c:pt idx="3">
                  <c:v>% samples received in &lt;=5 days</c:v>
                </c:pt>
                <c:pt idx="4">
                  <c:v>%  results reported in &lt;=4 days</c:v>
                </c:pt>
              </c:strCache>
            </c:strRef>
          </c:cat>
          <c:val>
            <c:numRef>
              <c:f>Sheet1!$B$4:$F$4</c:f>
            </c:numRef>
          </c:val>
          <c:extLst>
            <c:ext xmlns:c16="http://schemas.microsoft.com/office/drawing/2014/chart" uri="{C3380CC4-5D6E-409C-BE32-E72D297353CC}">
              <c16:uniqueId val="{00000002-6845-40E6-9013-0A972C79FCBD}"/>
            </c:ext>
          </c:extLst>
        </c:ser>
        <c:ser>
          <c:idx val="13"/>
          <c:order val="3"/>
          <c:tx>
            <c:strRef>
              <c:f>Sheet1!$A$5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 (%) sites reporting weekly </c:v>
                </c:pt>
                <c:pt idx="1">
                  <c:v>% adequate invest.</c:v>
                </c:pt>
                <c:pt idx="2">
                  <c:v>% adequate sample</c:v>
                </c:pt>
                <c:pt idx="3">
                  <c:v>% samples received in &lt;=5 days</c:v>
                </c:pt>
                <c:pt idx="4">
                  <c:v>%  results reported in &lt;=4 days</c:v>
                </c:pt>
              </c:strCache>
            </c:strRef>
          </c:cat>
          <c:val>
            <c:numRef>
              <c:f>Sheet1!$B$5:$F$5</c:f>
            </c:numRef>
          </c:val>
          <c:extLst>
            <c:ext xmlns:c16="http://schemas.microsoft.com/office/drawing/2014/chart" uri="{C3380CC4-5D6E-409C-BE32-E72D297353CC}">
              <c16:uniqueId val="{00000003-6845-40E6-9013-0A972C79FCBD}"/>
            </c:ext>
          </c:extLst>
        </c:ser>
        <c:ser>
          <c:idx val="14"/>
          <c:order val="4"/>
          <c:tx>
            <c:strRef>
              <c:f>Sheet1!$A$6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 (%) sites reporting weekly </c:v>
                </c:pt>
                <c:pt idx="1">
                  <c:v>% adequate invest.</c:v>
                </c:pt>
                <c:pt idx="2">
                  <c:v>% adequate sample</c:v>
                </c:pt>
                <c:pt idx="3">
                  <c:v>% samples received in &lt;=5 days</c:v>
                </c:pt>
                <c:pt idx="4">
                  <c:v>%  results reported in &lt;=4 days</c:v>
                </c:pt>
              </c:strCache>
            </c:strRef>
          </c:cat>
          <c:val>
            <c:numRef>
              <c:f>Sheet1!$B$6:$F$6</c:f>
            </c:numRef>
          </c:val>
          <c:extLst>
            <c:ext xmlns:c16="http://schemas.microsoft.com/office/drawing/2014/chart" uri="{C3380CC4-5D6E-409C-BE32-E72D297353CC}">
              <c16:uniqueId val="{00000004-6845-40E6-9013-0A972C79FCBD}"/>
            </c:ext>
          </c:extLst>
        </c:ser>
        <c:ser>
          <c:idx val="0"/>
          <c:order val="5"/>
          <c:tx>
            <c:strRef>
              <c:f>Sheet1!$A$7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 (%) sites reporting weekly </c:v>
                </c:pt>
                <c:pt idx="1">
                  <c:v>% adequate invest.</c:v>
                </c:pt>
                <c:pt idx="2">
                  <c:v>% adequate sample</c:v>
                </c:pt>
                <c:pt idx="3">
                  <c:v>% samples received in &lt;=5 days</c:v>
                </c:pt>
                <c:pt idx="4">
                  <c:v>%  results reported in &lt;=4 days</c:v>
                </c:pt>
              </c:strCache>
            </c:strRef>
          </c:cat>
          <c:val>
            <c:numRef>
              <c:f>Sheet1!$B$7:$F$7</c:f>
            </c:numRef>
          </c:val>
          <c:extLst>
            <c:ext xmlns:c16="http://schemas.microsoft.com/office/drawing/2014/chart" uri="{C3380CC4-5D6E-409C-BE32-E72D297353CC}">
              <c16:uniqueId val="{00000005-6845-40E6-9013-0A972C79FCBD}"/>
            </c:ext>
          </c:extLst>
        </c:ser>
        <c:ser>
          <c:idx val="1"/>
          <c:order val="6"/>
          <c:tx>
            <c:strRef>
              <c:f>Sheet1!$A$8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 (%) sites reporting weekly </c:v>
                </c:pt>
                <c:pt idx="1">
                  <c:v>% adequate invest.</c:v>
                </c:pt>
                <c:pt idx="2">
                  <c:v>% adequate sample</c:v>
                </c:pt>
                <c:pt idx="3">
                  <c:v>% samples received in &lt;=5 days</c:v>
                </c:pt>
                <c:pt idx="4">
                  <c:v>%  results reported in &lt;=4 days</c:v>
                </c:pt>
              </c:strCache>
            </c:strRef>
          </c:cat>
          <c:val>
            <c:numRef>
              <c:f>Sheet1!$B$8:$F$8</c:f>
            </c:numRef>
          </c:val>
          <c:extLst>
            <c:ext xmlns:c16="http://schemas.microsoft.com/office/drawing/2014/chart" uri="{C3380CC4-5D6E-409C-BE32-E72D297353CC}">
              <c16:uniqueId val="{00000006-6845-40E6-9013-0A972C79FCBD}"/>
            </c:ext>
          </c:extLst>
        </c:ser>
        <c:ser>
          <c:idx val="2"/>
          <c:order val="7"/>
          <c:tx>
            <c:strRef>
              <c:f>Sheet1!$A$9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 (%) sites reporting weekly </c:v>
                </c:pt>
                <c:pt idx="1">
                  <c:v>% adequate invest.</c:v>
                </c:pt>
                <c:pt idx="2">
                  <c:v>% adequate sample</c:v>
                </c:pt>
                <c:pt idx="3">
                  <c:v>% samples received in &lt;=5 days</c:v>
                </c:pt>
                <c:pt idx="4">
                  <c:v>%  results reported in &lt;=4 days</c:v>
                </c:pt>
              </c:strCache>
            </c:strRef>
          </c:cat>
          <c:val>
            <c:numRef>
              <c:f>Sheet1!$B$9:$F$9</c:f>
              <c:numCache>
                <c:formatCode>0</c:formatCode>
                <c:ptCount val="5"/>
                <c:pt idx="0" formatCode="General">
                  <c:v>56</c:v>
                </c:pt>
                <c:pt idx="1">
                  <c:v>83.215247605559426</c:v>
                </c:pt>
                <c:pt idx="2">
                  <c:v>80.007918781725877</c:v>
                </c:pt>
                <c:pt idx="3">
                  <c:v>67.549760696156639</c:v>
                </c:pt>
                <c:pt idx="4">
                  <c:v>58.780478607686732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845-40E6-9013-0A972C79FCBD}"/>
            </c:ext>
          </c:extLst>
        </c:ser>
        <c:ser>
          <c:idx val="3"/>
          <c:order val="8"/>
          <c:tx>
            <c:strRef>
              <c:f>Sheet1!$A$10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 (%) sites reporting weekly </c:v>
                </c:pt>
                <c:pt idx="1">
                  <c:v>% adequate invest.</c:v>
                </c:pt>
                <c:pt idx="2">
                  <c:v>% adequate sample</c:v>
                </c:pt>
                <c:pt idx="3">
                  <c:v>% samples received in &lt;=5 days</c:v>
                </c:pt>
                <c:pt idx="4">
                  <c:v>%  results reported in &lt;=4 days</c:v>
                </c:pt>
              </c:strCache>
            </c:strRef>
          </c:cat>
          <c:val>
            <c:numRef>
              <c:f>Sheet1!$B$10:$F$10</c:f>
              <c:numCache>
                <c:formatCode>0</c:formatCode>
                <c:ptCount val="5"/>
                <c:pt idx="0" formatCode="General">
                  <c:v>84</c:v>
                </c:pt>
                <c:pt idx="1">
                  <c:v>74.031875222931987</c:v>
                </c:pt>
                <c:pt idx="2">
                  <c:v>84.476400208867801</c:v>
                </c:pt>
                <c:pt idx="3">
                  <c:v>82.584455240992568</c:v>
                </c:pt>
                <c:pt idx="4">
                  <c:v>33.60069925307058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845-40E6-9013-0A972C79FCBD}"/>
            </c:ext>
          </c:extLst>
        </c:ser>
        <c:ser>
          <c:idx val="4"/>
          <c:order val="9"/>
          <c:tx>
            <c:strRef>
              <c:f>Sheet1!$A$11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Sheet1!$B$1:$F$1</c:f>
              <c:strCache>
                <c:ptCount val="5"/>
                <c:pt idx="0">
                  <c:v> (%) sites reporting weekly </c:v>
                </c:pt>
                <c:pt idx="1">
                  <c:v>% adequate invest.</c:v>
                </c:pt>
                <c:pt idx="2">
                  <c:v>% adequate sample</c:v>
                </c:pt>
                <c:pt idx="3">
                  <c:v>% samples received in &lt;=5 days</c:v>
                </c:pt>
                <c:pt idx="4">
                  <c:v>%  results reported in &lt;=4 days</c:v>
                </c:pt>
              </c:strCache>
            </c:strRef>
          </c:cat>
          <c:val>
            <c:numRef>
              <c:f>Sheet1!$B$11:$F$11</c:f>
              <c:numCache>
                <c:formatCode>0</c:formatCode>
                <c:ptCount val="5"/>
                <c:pt idx="0" formatCode="General">
                  <c:v>51</c:v>
                </c:pt>
                <c:pt idx="1">
                  <c:v>64.069005894220496</c:v>
                </c:pt>
                <c:pt idx="2">
                  <c:v>74.680185133905638</c:v>
                </c:pt>
                <c:pt idx="3">
                  <c:v>80.09385656078166</c:v>
                </c:pt>
                <c:pt idx="4">
                  <c:v>63.827224178171605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38-47AD-BB8D-E1CAA4BC3FE0}"/>
            </c:ext>
          </c:extLst>
        </c:ser>
        <c:ser>
          <c:idx val="5"/>
          <c:order val="10"/>
          <c:tx>
            <c:strRef>
              <c:f>Sheet1!$A$12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Sheet1!$B$1:$F$1</c:f>
              <c:strCache>
                <c:ptCount val="5"/>
                <c:pt idx="0">
                  <c:v> (%) sites reporting weekly </c:v>
                </c:pt>
                <c:pt idx="1">
                  <c:v>% adequate invest.</c:v>
                </c:pt>
                <c:pt idx="2">
                  <c:v>% adequate sample</c:v>
                </c:pt>
                <c:pt idx="3">
                  <c:v>% samples received in &lt;=5 days</c:v>
                </c:pt>
                <c:pt idx="4">
                  <c:v>%  results reported in &lt;=4 days</c:v>
                </c:pt>
              </c:strCache>
            </c:strRef>
          </c:cat>
          <c:val>
            <c:numRef>
              <c:f>Sheet1!$B$12:$F$12</c:f>
              <c:numCache>
                <c:formatCode>0</c:formatCode>
                <c:ptCount val="5"/>
                <c:pt idx="0" formatCode="General">
                  <c:v>67</c:v>
                </c:pt>
                <c:pt idx="1">
                  <c:v>69.872509265315031</c:v>
                </c:pt>
                <c:pt idx="2">
                  <c:v>81.631144022322374</c:v>
                </c:pt>
                <c:pt idx="3">
                  <c:v>70.961096184846866</c:v>
                </c:pt>
                <c:pt idx="4">
                  <c:v>71.27076625885384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94-4ADB-B596-EC4D724BE9BA}"/>
            </c:ext>
          </c:extLst>
        </c:ser>
        <c:ser>
          <c:idx val="6"/>
          <c:order val="11"/>
          <c:tx>
            <c:strRef>
              <c:f>Sheet1!$A$13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Sheet1!$B$1:$F$1</c:f>
              <c:strCache>
                <c:ptCount val="5"/>
                <c:pt idx="0">
                  <c:v> (%) sites reporting weekly </c:v>
                </c:pt>
                <c:pt idx="1">
                  <c:v>% adequate invest.</c:v>
                </c:pt>
                <c:pt idx="2">
                  <c:v>% adequate sample</c:v>
                </c:pt>
                <c:pt idx="3">
                  <c:v>% samples received in &lt;=5 days</c:v>
                </c:pt>
                <c:pt idx="4">
                  <c:v>%  results reported in &lt;=4 days</c:v>
                </c:pt>
              </c:strCache>
            </c:strRef>
          </c:cat>
          <c:val>
            <c:numRef>
              <c:f>Sheet1!$B$13:$F$13</c:f>
              <c:numCache>
                <c:formatCode>0</c:formatCode>
                <c:ptCount val="5"/>
                <c:pt idx="0" formatCode="General">
                  <c:v>46</c:v>
                </c:pt>
                <c:pt idx="1">
                  <c:v>81.59499446902656</c:v>
                </c:pt>
                <c:pt idx="2">
                  <c:v>87.129839601769902</c:v>
                </c:pt>
                <c:pt idx="3">
                  <c:v>79.193929756637175</c:v>
                </c:pt>
                <c:pt idx="4">
                  <c:v>80.879770464601762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E0-4333-99EA-CB6B544056E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40915840"/>
        <c:axId val="140917376"/>
      </c:barChart>
      <c:catAx>
        <c:axId val="140915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0917376"/>
        <c:crosses val="autoZero"/>
        <c:auto val="1"/>
        <c:lblAlgn val="ctr"/>
        <c:lblOffset val="20"/>
        <c:tickLblSkip val="1"/>
        <c:tickMarkSkip val="1"/>
        <c:noMultiLvlLbl val="0"/>
      </c:catAx>
      <c:valAx>
        <c:axId val="140917376"/>
        <c:scaling>
          <c:orientation val="minMax"/>
          <c:max val="100"/>
        </c:scaling>
        <c:delete val="1"/>
        <c:axPos val="l"/>
        <c:numFmt formatCode="General" sourceLinked="1"/>
        <c:majorTickMark val="none"/>
        <c:minorTickMark val="none"/>
        <c:tickLblPos val="nextTo"/>
        <c:crossAx val="1409158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3269904013172842E-2"/>
          <c:y val="0.23187135069832615"/>
          <c:w val="4.8101343354893696E-2"/>
          <c:h val="0.244604741769818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0.10465</cdr:x>
      <cdr:y>0.73976</cdr:y>
    </cdr:from>
    <cdr:to>
      <cdr:x>0.27585</cdr:x>
      <cdr:y>0.90572</cdr:y>
    </cdr:to>
    <cdr:sp macro="" textlink="">
      <cdr:nvSpPr>
        <cdr:cNvPr id="8" name="Rectangle 7"/>
        <cdr:cNvSpPr/>
      </cdr:nvSpPr>
      <cdr:spPr>
        <a:xfrm xmlns:a="http://schemas.openxmlformats.org/drawingml/2006/main">
          <a:off x="1199416" y="3929967"/>
          <a:ext cx="1962132" cy="88166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0.27756</cdr:x>
      <cdr:y>0.73976</cdr:y>
    </cdr:from>
    <cdr:to>
      <cdr:x>0.4453</cdr:x>
      <cdr:y>0.90572</cdr:y>
    </cdr:to>
    <cdr:sp macro="" textlink="">
      <cdr:nvSpPr>
        <cdr:cNvPr id="9" name="Rectangle 8"/>
        <cdr:cNvSpPr/>
      </cdr:nvSpPr>
      <cdr:spPr>
        <a:xfrm xmlns:a="http://schemas.openxmlformats.org/drawingml/2006/main">
          <a:off x="3181158" y="3929967"/>
          <a:ext cx="1922495" cy="88166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0.44637</cdr:x>
      <cdr:y>0.73976</cdr:y>
    </cdr:from>
    <cdr:to>
      <cdr:x>0.6141</cdr:x>
      <cdr:y>0.90572</cdr:y>
    </cdr:to>
    <cdr:sp macro="" textlink="">
      <cdr:nvSpPr>
        <cdr:cNvPr id="10" name="Rectangle 9"/>
        <cdr:cNvSpPr/>
      </cdr:nvSpPr>
      <cdr:spPr>
        <a:xfrm xmlns:a="http://schemas.openxmlformats.org/drawingml/2006/main">
          <a:off x="5115904" y="3929944"/>
          <a:ext cx="1922380" cy="88166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0.78397</cdr:x>
      <cdr:y>0.73976</cdr:y>
    </cdr:from>
    <cdr:to>
      <cdr:x>0.95171</cdr:x>
      <cdr:y>0.90572</cdr:y>
    </cdr:to>
    <cdr:sp macro="" textlink="">
      <cdr:nvSpPr>
        <cdr:cNvPr id="14" name="Rectangle 13"/>
        <cdr:cNvSpPr/>
      </cdr:nvSpPr>
      <cdr:spPr>
        <a:xfrm xmlns:a="http://schemas.openxmlformats.org/drawingml/2006/main">
          <a:off x="8985190" y="3929944"/>
          <a:ext cx="1922494" cy="88166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0.61517</cdr:x>
      <cdr:y>0.73976</cdr:y>
    </cdr:from>
    <cdr:to>
      <cdr:x>0.7829</cdr:x>
      <cdr:y>0.90572</cdr:y>
    </cdr:to>
    <cdr:sp macro="" textlink="">
      <cdr:nvSpPr>
        <cdr:cNvPr id="15" name="Rectangle 14"/>
        <cdr:cNvSpPr/>
      </cdr:nvSpPr>
      <cdr:spPr>
        <a:xfrm xmlns:a="http://schemas.openxmlformats.org/drawingml/2006/main">
          <a:off x="7050547" y="3929944"/>
          <a:ext cx="1922380" cy="88166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5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3A871-23D9-0E43-8C8F-F970ACE911AE}" type="datetimeFigureOut">
              <a:rPr lang="es-ES_tradnl" smtClean="0"/>
              <a:t>03/07/2023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D62FD-08B4-D146-8F89-F7D44FAFF01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8941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La meta es que los índices no caigan por debajo 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D62FD-08B4-D146-8F89-F7D44FAFF013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11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La meta es que los índices no caigan por debajo 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D62FD-08B4-D146-8F89-F7D44FAFF013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4712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D62FD-08B4-D146-8F89-F7D44FAFF013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41428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793BF-7486-4AED-88DE-F48799781E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09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2679-20C7-1733-2AEC-F9C7E5384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069" y="1122363"/>
            <a:ext cx="7052441" cy="2387600"/>
          </a:xfrm>
        </p:spPr>
        <p:txBody>
          <a:bodyPr anchor="b"/>
          <a:lstStyle>
            <a:lvl1pPr algn="l">
              <a:defRPr sz="6000" b="1" i="0">
                <a:latin typeface="Poppins Black" pitchFamily="2" charset="77"/>
                <a:cs typeface="Poppins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P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976CFE-C957-8CD7-6AC7-3FE2D9AFF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070" y="3602038"/>
            <a:ext cx="6079906" cy="1655762"/>
          </a:xfrm>
        </p:spPr>
        <p:txBody>
          <a:bodyPr/>
          <a:lstStyle>
            <a:lvl1pPr marL="0" indent="0" algn="l">
              <a:buNone/>
              <a:defRPr sz="2400"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E"/>
          </a:p>
        </p:txBody>
      </p:sp>
    </p:spTree>
    <p:extLst>
      <p:ext uri="{BB962C8B-B14F-4D97-AF65-F5344CB8AC3E}">
        <p14:creationId xmlns:p14="http://schemas.microsoft.com/office/powerpoint/2010/main" val="1903610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1B9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1888999-9356-1B44-8BFC-C827CDB680CD}"/>
              </a:ext>
            </a:extLst>
          </p:cNvPr>
          <p:cNvSpPr/>
          <p:nvPr userDrawn="1"/>
        </p:nvSpPr>
        <p:spPr>
          <a:xfrm>
            <a:off x="-989523" y="967153"/>
            <a:ext cx="15380434" cy="6844346"/>
          </a:xfrm>
          <a:custGeom>
            <a:avLst/>
            <a:gdLst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498015 w 14894169"/>
              <a:gd name="connsiteY6" fmla="*/ 703385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83015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5135965"/>
              <a:gd name="connsiteY0" fmla="*/ 0 h 6822831"/>
              <a:gd name="connsiteX1" fmla="*/ 0 w 15135965"/>
              <a:gd name="connsiteY1" fmla="*/ 1002323 h 6822831"/>
              <a:gd name="connsiteX2" fmla="*/ 861646 w 15135965"/>
              <a:gd name="connsiteY2" fmla="*/ 5644662 h 6822831"/>
              <a:gd name="connsiteX3" fmla="*/ 2866292 w 15135965"/>
              <a:gd name="connsiteY3" fmla="*/ 6822831 h 6822831"/>
              <a:gd name="connsiteX4" fmla="*/ 14612815 w 15135965"/>
              <a:gd name="connsiteY4" fmla="*/ 4783015 h 6822831"/>
              <a:gd name="connsiteX5" fmla="*/ 14894169 w 15135965"/>
              <a:gd name="connsiteY5" fmla="*/ 3182815 h 6822831"/>
              <a:gd name="connsiteX6" fmla="*/ 10585938 w 15135965"/>
              <a:gd name="connsiteY6" fmla="*/ 720969 h 6822831"/>
              <a:gd name="connsiteX7" fmla="*/ 9020907 w 15135965"/>
              <a:gd name="connsiteY7" fmla="*/ 298939 h 6822831"/>
              <a:gd name="connsiteX8" fmla="*/ 738554 w 15135965"/>
              <a:gd name="connsiteY8" fmla="*/ 0 h 6822831"/>
              <a:gd name="connsiteX0" fmla="*/ 738554 w 15307546"/>
              <a:gd name="connsiteY0" fmla="*/ 0 h 6822831"/>
              <a:gd name="connsiteX1" fmla="*/ 0 w 15307546"/>
              <a:gd name="connsiteY1" fmla="*/ 1002323 h 6822831"/>
              <a:gd name="connsiteX2" fmla="*/ 861646 w 15307546"/>
              <a:gd name="connsiteY2" fmla="*/ 5644662 h 6822831"/>
              <a:gd name="connsiteX3" fmla="*/ 2866292 w 15307546"/>
              <a:gd name="connsiteY3" fmla="*/ 6822831 h 6822831"/>
              <a:gd name="connsiteX4" fmla="*/ 14612815 w 15307546"/>
              <a:gd name="connsiteY4" fmla="*/ 4783015 h 6822831"/>
              <a:gd name="connsiteX5" fmla="*/ 14894169 w 15307546"/>
              <a:gd name="connsiteY5" fmla="*/ 3182815 h 6822831"/>
              <a:gd name="connsiteX6" fmla="*/ 10585938 w 15307546"/>
              <a:gd name="connsiteY6" fmla="*/ 720969 h 6822831"/>
              <a:gd name="connsiteX7" fmla="*/ 9020907 w 15307546"/>
              <a:gd name="connsiteY7" fmla="*/ 298939 h 6822831"/>
              <a:gd name="connsiteX8" fmla="*/ 738554 w 15307546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42691"/>
              <a:gd name="connsiteX1" fmla="*/ 39955 w 15380434"/>
              <a:gd name="connsiteY1" fmla="*/ 1002323 h 6842691"/>
              <a:gd name="connsiteX2" fmla="*/ 901601 w 15380434"/>
              <a:gd name="connsiteY2" fmla="*/ 5644662 h 6842691"/>
              <a:gd name="connsiteX3" fmla="*/ 2906247 w 15380434"/>
              <a:gd name="connsiteY3" fmla="*/ 6822831 h 6842691"/>
              <a:gd name="connsiteX4" fmla="*/ 14652770 w 15380434"/>
              <a:gd name="connsiteY4" fmla="*/ 4783015 h 6842691"/>
              <a:gd name="connsiteX5" fmla="*/ 14934124 w 15380434"/>
              <a:gd name="connsiteY5" fmla="*/ 3182815 h 6842691"/>
              <a:gd name="connsiteX6" fmla="*/ 10625893 w 15380434"/>
              <a:gd name="connsiteY6" fmla="*/ 720969 h 6842691"/>
              <a:gd name="connsiteX7" fmla="*/ 9060862 w 15380434"/>
              <a:gd name="connsiteY7" fmla="*/ 298939 h 6842691"/>
              <a:gd name="connsiteX8" fmla="*/ 778509 w 15380434"/>
              <a:gd name="connsiteY8" fmla="*/ 0 h 6842691"/>
              <a:gd name="connsiteX0" fmla="*/ 778509 w 15380434"/>
              <a:gd name="connsiteY0" fmla="*/ 0 h 6824944"/>
              <a:gd name="connsiteX1" fmla="*/ 39955 w 15380434"/>
              <a:gd name="connsiteY1" fmla="*/ 1002323 h 6824944"/>
              <a:gd name="connsiteX2" fmla="*/ 901601 w 15380434"/>
              <a:gd name="connsiteY2" fmla="*/ 5644662 h 6824944"/>
              <a:gd name="connsiteX3" fmla="*/ 2906247 w 15380434"/>
              <a:gd name="connsiteY3" fmla="*/ 6822831 h 6824944"/>
              <a:gd name="connsiteX4" fmla="*/ 14652770 w 15380434"/>
              <a:gd name="connsiteY4" fmla="*/ 4783015 h 6824944"/>
              <a:gd name="connsiteX5" fmla="*/ 14934124 w 15380434"/>
              <a:gd name="connsiteY5" fmla="*/ 3182815 h 6824944"/>
              <a:gd name="connsiteX6" fmla="*/ 10625893 w 15380434"/>
              <a:gd name="connsiteY6" fmla="*/ 720969 h 6824944"/>
              <a:gd name="connsiteX7" fmla="*/ 9060862 w 15380434"/>
              <a:gd name="connsiteY7" fmla="*/ 298939 h 6824944"/>
              <a:gd name="connsiteX8" fmla="*/ 778509 w 15380434"/>
              <a:gd name="connsiteY8" fmla="*/ 0 h 6824944"/>
              <a:gd name="connsiteX0" fmla="*/ 778509 w 15380434"/>
              <a:gd name="connsiteY0" fmla="*/ 0 h 6844346"/>
              <a:gd name="connsiteX1" fmla="*/ 39955 w 15380434"/>
              <a:gd name="connsiteY1" fmla="*/ 1002323 h 6844346"/>
              <a:gd name="connsiteX2" fmla="*/ 901601 w 15380434"/>
              <a:gd name="connsiteY2" fmla="*/ 5644662 h 6844346"/>
              <a:gd name="connsiteX3" fmla="*/ 2906247 w 15380434"/>
              <a:gd name="connsiteY3" fmla="*/ 6822831 h 6844346"/>
              <a:gd name="connsiteX4" fmla="*/ 14652770 w 15380434"/>
              <a:gd name="connsiteY4" fmla="*/ 4783015 h 6844346"/>
              <a:gd name="connsiteX5" fmla="*/ 14934124 w 15380434"/>
              <a:gd name="connsiteY5" fmla="*/ 3182815 h 6844346"/>
              <a:gd name="connsiteX6" fmla="*/ 10625893 w 15380434"/>
              <a:gd name="connsiteY6" fmla="*/ 720969 h 6844346"/>
              <a:gd name="connsiteX7" fmla="*/ 9060862 w 15380434"/>
              <a:gd name="connsiteY7" fmla="*/ 298939 h 6844346"/>
              <a:gd name="connsiteX8" fmla="*/ 778509 w 15380434"/>
              <a:gd name="connsiteY8" fmla="*/ 0 h 684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0434" h="6844346">
                <a:moveTo>
                  <a:pt x="778509" y="0"/>
                </a:moveTo>
                <a:cubicBezTo>
                  <a:pt x="-258984" y="87924"/>
                  <a:pt x="39955" y="756138"/>
                  <a:pt x="39955" y="1002323"/>
                </a:cubicBezTo>
                <a:lnTo>
                  <a:pt x="901601" y="5644662"/>
                </a:lnTo>
                <a:cubicBezTo>
                  <a:pt x="1130201" y="6582508"/>
                  <a:pt x="2062187" y="6940063"/>
                  <a:pt x="2906247" y="6822831"/>
                </a:cubicBezTo>
                <a:lnTo>
                  <a:pt x="14652770" y="4783015"/>
                </a:lnTo>
                <a:cubicBezTo>
                  <a:pt x="15696125" y="4478215"/>
                  <a:pt x="15455800" y="3487615"/>
                  <a:pt x="14934124" y="3182815"/>
                </a:cubicBezTo>
                <a:lnTo>
                  <a:pt x="10625893" y="720969"/>
                </a:lnTo>
                <a:cubicBezTo>
                  <a:pt x="10069047" y="422031"/>
                  <a:pt x="9758385" y="298939"/>
                  <a:pt x="9060862" y="298939"/>
                </a:cubicBezTo>
                <a:lnTo>
                  <a:pt x="778509" y="0"/>
                </a:lnTo>
                <a:close/>
              </a:path>
            </a:pathLst>
          </a:custGeom>
          <a:solidFill>
            <a:srgbClr val="FF6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59D049B5-344E-3946-9D92-0E6D3E9A7908}"/>
              </a:ext>
            </a:extLst>
          </p:cNvPr>
          <p:cNvSpPr/>
          <p:nvPr userDrawn="1"/>
        </p:nvSpPr>
        <p:spPr>
          <a:xfrm>
            <a:off x="-1529862" y="-2022230"/>
            <a:ext cx="15417507" cy="14420758"/>
          </a:xfrm>
          <a:custGeom>
            <a:avLst/>
            <a:gdLst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405502"/>
              <a:gd name="connsiteY0" fmla="*/ 0 h 14313877"/>
              <a:gd name="connsiteX1" fmla="*/ 11465170 w 15405502"/>
              <a:gd name="connsiteY1" fmla="*/ 4185139 h 14313877"/>
              <a:gd name="connsiteX2" fmla="*/ 13065370 w 15405502"/>
              <a:gd name="connsiteY2" fmla="*/ 5574323 h 14313877"/>
              <a:gd name="connsiteX3" fmla="*/ 15351370 w 15405502"/>
              <a:gd name="connsiteY3" fmla="*/ 13663246 h 14313877"/>
              <a:gd name="connsiteX4" fmla="*/ 14683154 w 15405502"/>
              <a:gd name="connsiteY4" fmla="*/ 14313877 h 14313877"/>
              <a:gd name="connsiteX5" fmla="*/ 1318847 w 15405502"/>
              <a:gd name="connsiteY5" fmla="*/ 5416062 h 14313877"/>
              <a:gd name="connsiteX6" fmla="*/ 70339 w 15405502"/>
              <a:gd name="connsiteY6" fmla="*/ 3253154 h 14313877"/>
              <a:gd name="connsiteX7" fmla="*/ 0 w 15405502"/>
              <a:gd name="connsiteY7" fmla="*/ 0 h 14313877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7507" h="14420758">
                <a:moveTo>
                  <a:pt x="0" y="0"/>
                </a:moveTo>
                <a:lnTo>
                  <a:pt x="11465170" y="4185139"/>
                </a:lnTo>
                <a:cubicBezTo>
                  <a:pt x="12438185" y="4489938"/>
                  <a:pt x="12883663" y="4988170"/>
                  <a:pt x="13065370" y="5574323"/>
                </a:cubicBezTo>
                <a:lnTo>
                  <a:pt x="15351370" y="13663246"/>
                </a:lnTo>
                <a:cubicBezTo>
                  <a:pt x="15603416" y="14266985"/>
                  <a:pt x="15081739" y="14606953"/>
                  <a:pt x="14683154" y="14313877"/>
                </a:cubicBezTo>
                <a:lnTo>
                  <a:pt x="1318847" y="5416062"/>
                </a:lnTo>
                <a:cubicBezTo>
                  <a:pt x="902677" y="5117123"/>
                  <a:pt x="99646" y="4976446"/>
                  <a:pt x="70339" y="3253154"/>
                </a:cubicBezTo>
                <a:cubicBezTo>
                  <a:pt x="41032" y="1529862"/>
                  <a:pt x="23446" y="1084385"/>
                  <a:pt x="0" y="0"/>
                </a:cubicBezTo>
                <a:close/>
              </a:path>
            </a:pathLst>
          </a:custGeom>
          <a:solidFill>
            <a:srgbClr val="1F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18473F-A264-B745-B9EF-AED3661C3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3490244" y="-734383"/>
            <a:ext cx="14844044" cy="10755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A7C0AC-C926-8A41-B335-961DBDD69E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-7667761" y="-3548982"/>
            <a:ext cx="15522477" cy="11949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230268-5583-6349-81C9-2F2F8DD0F2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046D452-F9C2-8344-8F72-8FC293550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DA275-254E-6346-B053-A6E5F000F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A0BB99-BE1A-0D43-9492-CDDF98573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73508" y="6356350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56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1F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3DD82197-8DA0-DE4B-BB80-B13F3281AD78}"/>
              </a:ext>
            </a:extLst>
          </p:cNvPr>
          <p:cNvSpPr/>
          <p:nvPr userDrawn="1"/>
        </p:nvSpPr>
        <p:spPr>
          <a:xfrm rot="18742755">
            <a:off x="-2432304" y="2216786"/>
            <a:ext cx="15380434" cy="6844346"/>
          </a:xfrm>
          <a:custGeom>
            <a:avLst/>
            <a:gdLst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498015 w 14894169"/>
              <a:gd name="connsiteY6" fmla="*/ 703385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83015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5135965"/>
              <a:gd name="connsiteY0" fmla="*/ 0 h 6822831"/>
              <a:gd name="connsiteX1" fmla="*/ 0 w 15135965"/>
              <a:gd name="connsiteY1" fmla="*/ 1002323 h 6822831"/>
              <a:gd name="connsiteX2" fmla="*/ 861646 w 15135965"/>
              <a:gd name="connsiteY2" fmla="*/ 5644662 h 6822831"/>
              <a:gd name="connsiteX3" fmla="*/ 2866292 w 15135965"/>
              <a:gd name="connsiteY3" fmla="*/ 6822831 h 6822831"/>
              <a:gd name="connsiteX4" fmla="*/ 14612815 w 15135965"/>
              <a:gd name="connsiteY4" fmla="*/ 4783015 h 6822831"/>
              <a:gd name="connsiteX5" fmla="*/ 14894169 w 15135965"/>
              <a:gd name="connsiteY5" fmla="*/ 3182815 h 6822831"/>
              <a:gd name="connsiteX6" fmla="*/ 10585938 w 15135965"/>
              <a:gd name="connsiteY6" fmla="*/ 720969 h 6822831"/>
              <a:gd name="connsiteX7" fmla="*/ 9020907 w 15135965"/>
              <a:gd name="connsiteY7" fmla="*/ 298939 h 6822831"/>
              <a:gd name="connsiteX8" fmla="*/ 738554 w 15135965"/>
              <a:gd name="connsiteY8" fmla="*/ 0 h 6822831"/>
              <a:gd name="connsiteX0" fmla="*/ 738554 w 15307546"/>
              <a:gd name="connsiteY0" fmla="*/ 0 h 6822831"/>
              <a:gd name="connsiteX1" fmla="*/ 0 w 15307546"/>
              <a:gd name="connsiteY1" fmla="*/ 1002323 h 6822831"/>
              <a:gd name="connsiteX2" fmla="*/ 861646 w 15307546"/>
              <a:gd name="connsiteY2" fmla="*/ 5644662 h 6822831"/>
              <a:gd name="connsiteX3" fmla="*/ 2866292 w 15307546"/>
              <a:gd name="connsiteY3" fmla="*/ 6822831 h 6822831"/>
              <a:gd name="connsiteX4" fmla="*/ 14612815 w 15307546"/>
              <a:gd name="connsiteY4" fmla="*/ 4783015 h 6822831"/>
              <a:gd name="connsiteX5" fmla="*/ 14894169 w 15307546"/>
              <a:gd name="connsiteY5" fmla="*/ 3182815 h 6822831"/>
              <a:gd name="connsiteX6" fmla="*/ 10585938 w 15307546"/>
              <a:gd name="connsiteY6" fmla="*/ 720969 h 6822831"/>
              <a:gd name="connsiteX7" fmla="*/ 9020907 w 15307546"/>
              <a:gd name="connsiteY7" fmla="*/ 298939 h 6822831"/>
              <a:gd name="connsiteX8" fmla="*/ 738554 w 15307546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42691"/>
              <a:gd name="connsiteX1" fmla="*/ 39955 w 15380434"/>
              <a:gd name="connsiteY1" fmla="*/ 1002323 h 6842691"/>
              <a:gd name="connsiteX2" fmla="*/ 901601 w 15380434"/>
              <a:gd name="connsiteY2" fmla="*/ 5644662 h 6842691"/>
              <a:gd name="connsiteX3" fmla="*/ 2906247 w 15380434"/>
              <a:gd name="connsiteY3" fmla="*/ 6822831 h 6842691"/>
              <a:gd name="connsiteX4" fmla="*/ 14652770 w 15380434"/>
              <a:gd name="connsiteY4" fmla="*/ 4783015 h 6842691"/>
              <a:gd name="connsiteX5" fmla="*/ 14934124 w 15380434"/>
              <a:gd name="connsiteY5" fmla="*/ 3182815 h 6842691"/>
              <a:gd name="connsiteX6" fmla="*/ 10625893 w 15380434"/>
              <a:gd name="connsiteY6" fmla="*/ 720969 h 6842691"/>
              <a:gd name="connsiteX7" fmla="*/ 9060862 w 15380434"/>
              <a:gd name="connsiteY7" fmla="*/ 298939 h 6842691"/>
              <a:gd name="connsiteX8" fmla="*/ 778509 w 15380434"/>
              <a:gd name="connsiteY8" fmla="*/ 0 h 6842691"/>
              <a:gd name="connsiteX0" fmla="*/ 778509 w 15380434"/>
              <a:gd name="connsiteY0" fmla="*/ 0 h 6824944"/>
              <a:gd name="connsiteX1" fmla="*/ 39955 w 15380434"/>
              <a:gd name="connsiteY1" fmla="*/ 1002323 h 6824944"/>
              <a:gd name="connsiteX2" fmla="*/ 901601 w 15380434"/>
              <a:gd name="connsiteY2" fmla="*/ 5644662 h 6824944"/>
              <a:gd name="connsiteX3" fmla="*/ 2906247 w 15380434"/>
              <a:gd name="connsiteY3" fmla="*/ 6822831 h 6824944"/>
              <a:gd name="connsiteX4" fmla="*/ 14652770 w 15380434"/>
              <a:gd name="connsiteY4" fmla="*/ 4783015 h 6824944"/>
              <a:gd name="connsiteX5" fmla="*/ 14934124 w 15380434"/>
              <a:gd name="connsiteY5" fmla="*/ 3182815 h 6824944"/>
              <a:gd name="connsiteX6" fmla="*/ 10625893 w 15380434"/>
              <a:gd name="connsiteY6" fmla="*/ 720969 h 6824944"/>
              <a:gd name="connsiteX7" fmla="*/ 9060862 w 15380434"/>
              <a:gd name="connsiteY7" fmla="*/ 298939 h 6824944"/>
              <a:gd name="connsiteX8" fmla="*/ 778509 w 15380434"/>
              <a:gd name="connsiteY8" fmla="*/ 0 h 6824944"/>
              <a:gd name="connsiteX0" fmla="*/ 778509 w 15380434"/>
              <a:gd name="connsiteY0" fmla="*/ 0 h 6844346"/>
              <a:gd name="connsiteX1" fmla="*/ 39955 w 15380434"/>
              <a:gd name="connsiteY1" fmla="*/ 1002323 h 6844346"/>
              <a:gd name="connsiteX2" fmla="*/ 901601 w 15380434"/>
              <a:gd name="connsiteY2" fmla="*/ 5644662 h 6844346"/>
              <a:gd name="connsiteX3" fmla="*/ 2906247 w 15380434"/>
              <a:gd name="connsiteY3" fmla="*/ 6822831 h 6844346"/>
              <a:gd name="connsiteX4" fmla="*/ 14652770 w 15380434"/>
              <a:gd name="connsiteY4" fmla="*/ 4783015 h 6844346"/>
              <a:gd name="connsiteX5" fmla="*/ 14934124 w 15380434"/>
              <a:gd name="connsiteY5" fmla="*/ 3182815 h 6844346"/>
              <a:gd name="connsiteX6" fmla="*/ 10625893 w 15380434"/>
              <a:gd name="connsiteY6" fmla="*/ 720969 h 6844346"/>
              <a:gd name="connsiteX7" fmla="*/ 9060862 w 15380434"/>
              <a:gd name="connsiteY7" fmla="*/ 298939 h 6844346"/>
              <a:gd name="connsiteX8" fmla="*/ 778509 w 15380434"/>
              <a:gd name="connsiteY8" fmla="*/ 0 h 684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0434" h="6844346">
                <a:moveTo>
                  <a:pt x="778509" y="0"/>
                </a:moveTo>
                <a:cubicBezTo>
                  <a:pt x="-258984" y="87924"/>
                  <a:pt x="39955" y="756138"/>
                  <a:pt x="39955" y="1002323"/>
                </a:cubicBezTo>
                <a:lnTo>
                  <a:pt x="901601" y="5644662"/>
                </a:lnTo>
                <a:cubicBezTo>
                  <a:pt x="1130201" y="6582508"/>
                  <a:pt x="2062187" y="6940063"/>
                  <a:pt x="2906247" y="6822831"/>
                </a:cubicBezTo>
                <a:lnTo>
                  <a:pt x="14652770" y="4783015"/>
                </a:lnTo>
                <a:cubicBezTo>
                  <a:pt x="15696125" y="4478215"/>
                  <a:pt x="15455800" y="3487615"/>
                  <a:pt x="14934124" y="3182815"/>
                </a:cubicBezTo>
                <a:lnTo>
                  <a:pt x="10625893" y="720969"/>
                </a:lnTo>
                <a:cubicBezTo>
                  <a:pt x="10069047" y="422031"/>
                  <a:pt x="9758385" y="298939"/>
                  <a:pt x="9060862" y="298939"/>
                </a:cubicBezTo>
                <a:lnTo>
                  <a:pt x="778509" y="0"/>
                </a:lnTo>
                <a:close/>
              </a:path>
            </a:pathLst>
          </a:custGeom>
          <a:solidFill>
            <a:srgbClr val="FF6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4B60181-CC37-8243-AB04-E6460268290B}"/>
              </a:ext>
            </a:extLst>
          </p:cNvPr>
          <p:cNvSpPr/>
          <p:nvPr userDrawn="1"/>
        </p:nvSpPr>
        <p:spPr>
          <a:xfrm>
            <a:off x="-922" y="-51782"/>
            <a:ext cx="12192922" cy="6656214"/>
          </a:xfrm>
          <a:custGeom>
            <a:avLst/>
            <a:gdLst>
              <a:gd name="connsiteX0" fmla="*/ 87923 w 11887200"/>
              <a:gd name="connsiteY0" fmla="*/ 3464170 h 6506308"/>
              <a:gd name="connsiteX1" fmla="*/ 0 w 11887200"/>
              <a:gd name="connsiteY1" fmla="*/ 4448908 h 6506308"/>
              <a:gd name="connsiteX2" fmla="*/ 2338754 w 11887200"/>
              <a:gd name="connsiteY2" fmla="*/ 6312877 h 6506308"/>
              <a:gd name="connsiteX3" fmla="*/ 4026877 w 11887200"/>
              <a:gd name="connsiteY3" fmla="*/ 6506308 h 6506308"/>
              <a:gd name="connsiteX4" fmla="*/ 10304585 w 11887200"/>
              <a:gd name="connsiteY4" fmla="*/ 5539154 h 6506308"/>
              <a:gd name="connsiteX5" fmla="*/ 11570677 w 11887200"/>
              <a:gd name="connsiteY5" fmla="*/ 4308231 h 6506308"/>
              <a:gd name="connsiteX6" fmla="*/ 11887200 w 11887200"/>
              <a:gd name="connsiteY6" fmla="*/ 1740877 h 6506308"/>
              <a:gd name="connsiteX7" fmla="*/ 10937631 w 11887200"/>
              <a:gd name="connsiteY7" fmla="*/ 0 h 6506308"/>
              <a:gd name="connsiteX8" fmla="*/ 87923 w 11887200"/>
              <a:gd name="connsiteY8" fmla="*/ 3464170 h 6506308"/>
              <a:gd name="connsiteX0" fmla="*/ 280576 w 12079853"/>
              <a:gd name="connsiteY0" fmla="*/ 3464170 h 6506308"/>
              <a:gd name="connsiteX1" fmla="*/ 192653 w 12079853"/>
              <a:gd name="connsiteY1" fmla="*/ 4448908 h 6506308"/>
              <a:gd name="connsiteX2" fmla="*/ 2531407 w 12079853"/>
              <a:gd name="connsiteY2" fmla="*/ 6312877 h 6506308"/>
              <a:gd name="connsiteX3" fmla="*/ 4219530 w 12079853"/>
              <a:gd name="connsiteY3" fmla="*/ 6506308 h 6506308"/>
              <a:gd name="connsiteX4" fmla="*/ 10497238 w 12079853"/>
              <a:gd name="connsiteY4" fmla="*/ 5539154 h 6506308"/>
              <a:gd name="connsiteX5" fmla="*/ 11763330 w 12079853"/>
              <a:gd name="connsiteY5" fmla="*/ 4308231 h 6506308"/>
              <a:gd name="connsiteX6" fmla="*/ 12079853 w 12079853"/>
              <a:gd name="connsiteY6" fmla="*/ 1740877 h 6506308"/>
              <a:gd name="connsiteX7" fmla="*/ 11130284 w 12079853"/>
              <a:gd name="connsiteY7" fmla="*/ 0 h 6506308"/>
              <a:gd name="connsiteX8" fmla="*/ 280576 w 12079853"/>
              <a:gd name="connsiteY8" fmla="*/ 3464170 h 6506308"/>
              <a:gd name="connsiteX0" fmla="*/ 363385 w 12162662"/>
              <a:gd name="connsiteY0" fmla="*/ 3464170 h 6506308"/>
              <a:gd name="connsiteX1" fmla="*/ 275462 w 12162662"/>
              <a:gd name="connsiteY1" fmla="*/ 4448908 h 6506308"/>
              <a:gd name="connsiteX2" fmla="*/ 2614216 w 12162662"/>
              <a:gd name="connsiteY2" fmla="*/ 6312877 h 6506308"/>
              <a:gd name="connsiteX3" fmla="*/ 4302339 w 12162662"/>
              <a:gd name="connsiteY3" fmla="*/ 6506308 h 6506308"/>
              <a:gd name="connsiteX4" fmla="*/ 10580047 w 12162662"/>
              <a:gd name="connsiteY4" fmla="*/ 5539154 h 6506308"/>
              <a:gd name="connsiteX5" fmla="*/ 11846139 w 12162662"/>
              <a:gd name="connsiteY5" fmla="*/ 4308231 h 6506308"/>
              <a:gd name="connsiteX6" fmla="*/ 12162662 w 12162662"/>
              <a:gd name="connsiteY6" fmla="*/ 1740877 h 6506308"/>
              <a:gd name="connsiteX7" fmla="*/ 11213093 w 12162662"/>
              <a:gd name="connsiteY7" fmla="*/ 0 h 6506308"/>
              <a:gd name="connsiteX8" fmla="*/ 363385 w 12162662"/>
              <a:gd name="connsiteY8" fmla="*/ 3464170 h 6506308"/>
              <a:gd name="connsiteX0" fmla="*/ 363385 w 12162662"/>
              <a:gd name="connsiteY0" fmla="*/ 3464170 h 6514350"/>
              <a:gd name="connsiteX1" fmla="*/ 275462 w 12162662"/>
              <a:gd name="connsiteY1" fmla="*/ 4448908 h 6514350"/>
              <a:gd name="connsiteX2" fmla="*/ 2614216 w 12162662"/>
              <a:gd name="connsiteY2" fmla="*/ 6312877 h 6514350"/>
              <a:gd name="connsiteX3" fmla="*/ 4302339 w 12162662"/>
              <a:gd name="connsiteY3" fmla="*/ 6506308 h 6514350"/>
              <a:gd name="connsiteX4" fmla="*/ 10580047 w 12162662"/>
              <a:gd name="connsiteY4" fmla="*/ 5539154 h 6514350"/>
              <a:gd name="connsiteX5" fmla="*/ 11846139 w 12162662"/>
              <a:gd name="connsiteY5" fmla="*/ 4308231 h 6514350"/>
              <a:gd name="connsiteX6" fmla="*/ 12162662 w 12162662"/>
              <a:gd name="connsiteY6" fmla="*/ 1740877 h 6514350"/>
              <a:gd name="connsiteX7" fmla="*/ 11213093 w 12162662"/>
              <a:gd name="connsiteY7" fmla="*/ 0 h 6514350"/>
              <a:gd name="connsiteX8" fmla="*/ 363385 w 12162662"/>
              <a:gd name="connsiteY8" fmla="*/ 3464170 h 6514350"/>
              <a:gd name="connsiteX0" fmla="*/ 363385 w 12162662"/>
              <a:gd name="connsiteY0" fmla="*/ 3464170 h 6582999"/>
              <a:gd name="connsiteX1" fmla="*/ 275462 w 12162662"/>
              <a:gd name="connsiteY1" fmla="*/ 4448908 h 6582999"/>
              <a:gd name="connsiteX2" fmla="*/ 2614216 w 12162662"/>
              <a:gd name="connsiteY2" fmla="*/ 6312877 h 6582999"/>
              <a:gd name="connsiteX3" fmla="*/ 4302339 w 12162662"/>
              <a:gd name="connsiteY3" fmla="*/ 6506308 h 6582999"/>
              <a:gd name="connsiteX4" fmla="*/ 10580047 w 12162662"/>
              <a:gd name="connsiteY4" fmla="*/ 5539154 h 6582999"/>
              <a:gd name="connsiteX5" fmla="*/ 11846139 w 12162662"/>
              <a:gd name="connsiteY5" fmla="*/ 4308231 h 6582999"/>
              <a:gd name="connsiteX6" fmla="*/ 12162662 w 12162662"/>
              <a:gd name="connsiteY6" fmla="*/ 1740877 h 6582999"/>
              <a:gd name="connsiteX7" fmla="*/ 11213093 w 12162662"/>
              <a:gd name="connsiteY7" fmla="*/ 0 h 6582999"/>
              <a:gd name="connsiteX8" fmla="*/ 363385 w 12162662"/>
              <a:gd name="connsiteY8" fmla="*/ 3464170 h 6582999"/>
              <a:gd name="connsiteX0" fmla="*/ 363385 w 12162662"/>
              <a:gd name="connsiteY0" fmla="*/ 3474330 h 6593159"/>
              <a:gd name="connsiteX1" fmla="*/ 275462 w 12162662"/>
              <a:gd name="connsiteY1" fmla="*/ 4459068 h 6593159"/>
              <a:gd name="connsiteX2" fmla="*/ 2614216 w 12162662"/>
              <a:gd name="connsiteY2" fmla="*/ 6323037 h 6593159"/>
              <a:gd name="connsiteX3" fmla="*/ 4302339 w 12162662"/>
              <a:gd name="connsiteY3" fmla="*/ 6516468 h 6593159"/>
              <a:gd name="connsiteX4" fmla="*/ 10580047 w 12162662"/>
              <a:gd name="connsiteY4" fmla="*/ 5549314 h 6593159"/>
              <a:gd name="connsiteX5" fmla="*/ 11846139 w 12162662"/>
              <a:gd name="connsiteY5" fmla="*/ 4318391 h 6593159"/>
              <a:gd name="connsiteX6" fmla="*/ 12162662 w 12162662"/>
              <a:gd name="connsiteY6" fmla="*/ 1751037 h 6593159"/>
              <a:gd name="connsiteX7" fmla="*/ 11172453 w 12162662"/>
              <a:gd name="connsiteY7" fmla="*/ 0 h 6593159"/>
              <a:gd name="connsiteX8" fmla="*/ 363385 w 12162662"/>
              <a:gd name="connsiteY8" fmla="*/ 3474330 h 6593159"/>
              <a:gd name="connsiteX0" fmla="*/ 363385 w 12162662"/>
              <a:gd name="connsiteY0" fmla="*/ 3501455 h 6620284"/>
              <a:gd name="connsiteX1" fmla="*/ 275462 w 12162662"/>
              <a:gd name="connsiteY1" fmla="*/ 4486193 h 6620284"/>
              <a:gd name="connsiteX2" fmla="*/ 2614216 w 12162662"/>
              <a:gd name="connsiteY2" fmla="*/ 6350162 h 6620284"/>
              <a:gd name="connsiteX3" fmla="*/ 4302339 w 12162662"/>
              <a:gd name="connsiteY3" fmla="*/ 6543593 h 6620284"/>
              <a:gd name="connsiteX4" fmla="*/ 10580047 w 12162662"/>
              <a:gd name="connsiteY4" fmla="*/ 5576439 h 6620284"/>
              <a:gd name="connsiteX5" fmla="*/ 11846139 w 12162662"/>
              <a:gd name="connsiteY5" fmla="*/ 4345516 h 6620284"/>
              <a:gd name="connsiteX6" fmla="*/ 12162662 w 12162662"/>
              <a:gd name="connsiteY6" fmla="*/ 1778162 h 6620284"/>
              <a:gd name="connsiteX7" fmla="*/ 11172453 w 12162662"/>
              <a:gd name="connsiteY7" fmla="*/ 27125 h 6620284"/>
              <a:gd name="connsiteX8" fmla="*/ 363385 w 12162662"/>
              <a:gd name="connsiteY8" fmla="*/ 3501455 h 6620284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92922"/>
              <a:gd name="connsiteY0" fmla="*/ 3537385 h 6656214"/>
              <a:gd name="connsiteX1" fmla="*/ 275462 w 12192922"/>
              <a:gd name="connsiteY1" fmla="*/ 4522123 h 6656214"/>
              <a:gd name="connsiteX2" fmla="*/ 2614216 w 12192922"/>
              <a:gd name="connsiteY2" fmla="*/ 6386092 h 6656214"/>
              <a:gd name="connsiteX3" fmla="*/ 4302339 w 12192922"/>
              <a:gd name="connsiteY3" fmla="*/ 6579523 h 6656214"/>
              <a:gd name="connsiteX4" fmla="*/ 10580047 w 12192922"/>
              <a:gd name="connsiteY4" fmla="*/ 5612369 h 6656214"/>
              <a:gd name="connsiteX5" fmla="*/ 11846139 w 12192922"/>
              <a:gd name="connsiteY5" fmla="*/ 4381446 h 6656214"/>
              <a:gd name="connsiteX6" fmla="*/ 12162662 w 12192922"/>
              <a:gd name="connsiteY6" fmla="*/ 1814092 h 6656214"/>
              <a:gd name="connsiteX7" fmla="*/ 11172453 w 12192922"/>
              <a:gd name="connsiteY7" fmla="*/ 63055 h 6656214"/>
              <a:gd name="connsiteX8" fmla="*/ 363385 w 12192922"/>
              <a:gd name="connsiteY8" fmla="*/ 3537385 h 665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922" h="6656214">
                <a:moveTo>
                  <a:pt x="363385" y="3537385"/>
                </a:moveTo>
                <a:cubicBezTo>
                  <a:pt x="-228630" y="3795292"/>
                  <a:pt x="23416" y="4352139"/>
                  <a:pt x="275462" y="4522123"/>
                </a:cubicBezTo>
                <a:lnTo>
                  <a:pt x="2614216" y="6386092"/>
                </a:lnTo>
                <a:cubicBezTo>
                  <a:pt x="3099433" y="6729539"/>
                  <a:pt x="3514906" y="6685527"/>
                  <a:pt x="4302339" y="6579523"/>
                </a:cubicBezTo>
                <a:lnTo>
                  <a:pt x="10580047" y="5612369"/>
                </a:lnTo>
                <a:cubicBezTo>
                  <a:pt x="11337358" y="5506861"/>
                  <a:pt x="11708588" y="5309914"/>
                  <a:pt x="11846139" y="4381446"/>
                </a:cubicBezTo>
                <a:lnTo>
                  <a:pt x="12162662" y="1814092"/>
                </a:lnTo>
                <a:cubicBezTo>
                  <a:pt x="12310112" y="285533"/>
                  <a:pt x="11908923" y="-186386"/>
                  <a:pt x="11172453" y="63055"/>
                </a:cubicBezTo>
                <a:lnTo>
                  <a:pt x="363385" y="3537385"/>
                </a:lnTo>
                <a:close/>
              </a:path>
            </a:pathLst>
          </a:custGeom>
          <a:solidFill>
            <a:srgbClr val="1B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68BD64-D346-F347-8524-4121CEB4A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7667761" y="-3548982"/>
            <a:ext cx="15522477" cy="11949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11EAE-6B21-C045-BB53-DA2B7B1E2B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118E099-8656-D142-961D-6F272F3433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5970A28-7CE9-EC49-B063-31FCC37D58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C843D3-6123-8F4E-B2E2-2609FE809EDF}"/>
              </a:ext>
            </a:extLst>
          </p:cNvPr>
          <p:cNvSpPr/>
          <p:nvPr userDrawn="1"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B9C7D84-068C-FD4F-AA30-57EAB56781E7}"/>
              </a:ext>
            </a:extLst>
          </p:cNvPr>
          <p:cNvSpPr txBox="1"/>
          <p:nvPr userDrawn="1"/>
        </p:nvSpPr>
        <p:spPr>
          <a:xfrm>
            <a:off x="7959487" y="6304569"/>
            <a:ext cx="241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179ADC"/>
                </a:solidFill>
              </a:rPr>
              <a:t>#</a:t>
            </a:r>
            <a:r>
              <a:rPr lang="en-US" sz="1400" err="1">
                <a:solidFill>
                  <a:srgbClr val="179ADC"/>
                </a:solidFill>
              </a:rPr>
              <a:t>UniversalHealth</a:t>
            </a:r>
            <a:endParaRPr lang="en-US" sz="1400">
              <a:solidFill>
                <a:srgbClr val="179ADC"/>
              </a:solidFill>
            </a:endParaRP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0F301E2B-3ED1-6D4C-92C3-F8400AF2AC0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01945"/>
            <a:ext cx="0" cy="307776"/>
          </a:xfrm>
          <a:prstGeom prst="line">
            <a:avLst/>
          </a:prstGeom>
          <a:ln>
            <a:solidFill>
              <a:srgbClr val="179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Slide Number Placeholder 8">
            <a:extLst>
              <a:ext uri="{FF2B5EF4-FFF2-40B4-BE49-F238E27FC236}">
                <a16:creationId xmlns:a16="http://schemas.microsoft.com/office/drawing/2014/main" id="{8B08CDEB-E05C-2D47-B892-8F5806880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79ADC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5B5E4657-19E5-0B46-8582-D80542371EC4}"/>
              </a:ext>
            </a:extLst>
          </p:cNvPr>
          <p:cNvSpPr/>
          <p:nvPr userDrawn="1"/>
        </p:nvSpPr>
        <p:spPr>
          <a:xfrm>
            <a:off x="0" y="-1954"/>
            <a:ext cx="12192000" cy="7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grpSp>
        <p:nvGrpSpPr>
          <p:cNvPr id="536" name="Group 3">
            <a:extLst>
              <a:ext uri="{FF2B5EF4-FFF2-40B4-BE49-F238E27FC236}">
                <a16:creationId xmlns:a16="http://schemas.microsoft.com/office/drawing/2014/main" id="{EC80A3C0-B150-D14B-918C-C8806C3E217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55249"/>
            <a:ext cx="3681413" cy="423863"/>
            <a:chOff x="2933700" y="4378325"/>
            <a:chExt cx="3681413" cy="423863"/>
          </a:xfrm>
        </p:grpSpPr>
        <p:sp>
          <p:nvSpPr>
            <p:cNvPr id="537" name="Freeform 140">
              <a:extLst>
                <a:ext uri="{FF2B5EF4-FFF2-40B4-BE49-F238E27FC236}">
                  <a16:creationId xmlns:a16="http://schemas.microsoft.com/office/drawing/2014/main" id="{51465D86-C13F-014B-9B15-5BF954675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" name="Freeform 141">
              <a:extLst>
                <a:ext uri="{FF2B5EF4-FFF2-40B4-BE49-F238E27FC236}">
                  <a16:creationId xmlns:a16="http://schemas.microsoft.com/office/drawing/2014/main" id="{837BF42F-2B03-CD48-B483-1545F2DE6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" name="Freeform 142">
              <a:extLst>
                <a:ext uri="{FF2B5EF4-FFF2-40B4-BE49-F238E27FC236}">
                  <a16:creationId xmlns:a16="http://schemas.microsoft.com/office/drawing/2014/main" id="{08B7A1CA-9F25-4B49-90AB-4A13BAB0A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" name="Freeform 143">
              <a:extLst>
                <a:ext uri="{FF2B5EF4-FFF2-40B4-BE49-F238E27FC236}">
                  <a16:creationId xmlns:a16="http://schemas.microsoft.com/office/drawing/2014/main" id="{35C436BD-A17C-1642-8CB9-A5DCCB70E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" name="Freeform 144">
              <a:extLst>
                <a:ext uri="{FF2B5EF4-FFF2-40B4-BE49-F238E27FC236}">
                  <a16:creationId xmlns:a16="http://schemas.microsoft.com/office/drawing/2014/main" id="{F71F421C-B07C-9B47-BB43-DCC037CEA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" name="Freeform 145">
              <a:extLst>
                <a:ext uri="{FF2B5EF4-FFF2-40B4-BE49-F238E27FC236}">
                  <a16:creationId xmlns:a16="http://schemas.microsoft.com/office/drawing/2014/main" id="{A22842C9-5198-D24E-9502-88DA37141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" name="Freeform 146">
              <a:extLst>
                <a:ext uri="{FF2B5EF4-FFF2-40B4-BE49-F238E27FC236}">
                  <a16:creationId xmlns:a16="http://schemas.microsoft.com/office/drawing/2014/main" id="{ECE8E5C5-5E20-0847-A85F-D00609998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4" name="Freeform 147">
              <a:extLst>
                <a:ext uri="{FF2B5EF4-FFF2-40B4-BE49-F238E27FC236}">
                  <a16:creationId xmlns:a16="http://schemas.microsoft.com/office/drawing/2014/main" id="{8B253A24-536A-6540-B4A6-D9A20F96D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" name="Freeform 148">
              <a:extLst>
                <a:ext uri="{FF2B5EF4-FFF2-40B4-BE49-F238E27FC236}">
                  <a16:creationId xmlns:a16="http://schemas.microsoft.com/office/drawing/2014/main" id="{5E22D7B3-ABCB-9F4D-BC22-B39679A40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6" name="Freeform 149">
              <a:extLst>
                <a:ext uri="{FF2B5EF4-FFF2-40B4-BE49-F238E27FC236}">
                  <a16:creationId xmlns:a16="http://schemas.microsoft.com/office/drawing/2014/main" id="{A04995BF-C399-F049-A442-1ACFCC848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7" name="Freeform 150">
              <a:extLst>
                <a:ext uri="{FF2B5EF4-FFF2-40B4-BE49-F238E27FC236}">
                  <a16:creationId xmlns:a16="http://schemas.microsoft.com/office/drawing/2014/main" id="{A4CBED8F-D7D9-034B-A0D7-0D00EB857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8" name="Freeform 151">
              <a:extLst>
                <a:ext uri="{FF2B5EF4-FFF2-40B4-BE49-F238E27FC236}">
                  <a16:creationId xmlns:a16="http://schemas.microsoft.com/office/drawing/2014/main" id="{B50C85EC-9650-684B-A0DA-748CBE0EF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9" name="Freeform 152">
              <a:extLst>
                <a:ext uri="{FF2B5EF4-FFF2-40B4-BE49-F238E27FC236}">
                  <a16:creationId xmlns:a16="http://schemas.microsoft.com/office/drawing/2014/main" id="{A2058934-C700-844C-8D8B-6C7181420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0" name="Freeform 153">
              <a:extLst>
                <a:ext uri="{FF2B5EF4-FFF2-40B4-BE49-F238E27FC236}">
                  <a16:creationId xmlns:a16="http://schemas.microsoft.com/office/drawing/2014/main" id="{0E17E061-97CA-D34F-BF8B-B00FE9764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1" name="Freeform 154">
              <a:extLst>
                <a:ext uri="{FF2B5EF4-FFF2-40B4-BE49-F238E27FC236}">
                  <a16:creationId xmlns:a16="http://schemas.microsoft.com/office/drawing/2014/main" id="{D12C2754-8C16-1047-8F32-5C5F9543F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2" name="Freeform 155">
              <a:extLst>
                <a:ext uri="{FF2B5EF4-FFF2-40B4-BE49-F238E27FC236}">
                  <a16:creationId xmlns:a16="http://schemas.microsoft.com/office/drawing/2014/main" id="{4879E08A-C916-2B44-A562-802313588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" name="Freeform 156">
              <a:extLst>
                <a:ext uri="{FF2B5EF4-FFF2-40B4-BE49-F238E27FC236}">
                  <a16:creationId xmlns:a16="http://schemas.microsoft.com/office/drawing/2014/main" id="{E32F237B-39B5-6E41-97DF-79A937512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4" name="Freeform 157">
              <a:extLst>
                <a:ext uri="{FF2B5EF4-FFF2-40B4-BE49-F238E27FC236}">
                  <a16:creationId xmlns:a16="http://schemas.microsoft.com/office/drawing/2014/main" id="{FF53A0BB-EE9A-D841-B674-A16C2C09D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5" name="Freeform 158">
              <a:extLst>
                <a:ext uri="{FF2B5EF4-FFF2-40B4-BE49-F238E27FC236}">
                  <a16:creationId xmlns:a16="http://schemas.microsoft.com/office/drawing/2014/main" id="{A3C12620-8D55-764D-825D-8CF1DAB6F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" name="Freeform 159">
              <a:extLst>
                <a:ext uri="{FF2B5EF4-FFF2-40B4-BE49-F238E27FC236}">
                  <a16:creationId xmlns:a16="http://schemas.microsoft.com/office/drawing/2014/main" id="{3A8A8958-F963-EE40-BCBA-249A61416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7" name="Freeform 160">
              <a:extLst>
                <a:ext uri="{FF2B5EF4-FFF2-40B4-BE49-F238E27FC236}">
                  <a16:creationId xmlns:a16="http://schemas.microsoft.com/office/drawing/2014/main" id="{27288250-BE2E-E746-A4EE-67F8E3AD9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8" name="Freeform 161">
              <a:extLst>
                <a:ext uri="{FF2B5EF4-FFF2-40B4-BE49-F238E27FC236}">
                  <a16:creationId xmlns:a16="http://schemas.microsoft.com/office/drawing/2014/main" id="{3D1A1063-0C5C-2C47-9087-2061286CE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9" name="Freeform 162">
              <a:extLst>
                <a:ext uri="{FF2B5EF4-FFF2-40B4-BE49-F238E27FC236}">
                  <a16:creationId xmlns:a16="http://schemas.microsoft.com/office/drawing/2014/main" id="{10BB3C57-1543-B147-B390-B8E2F048E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0" name="Freeform 163">
              <a:extLst>
                <a:ext uri="{FF2B5EF4-FFF2-40B4-BE49-F238E27FC236}">
                  <a16:creationId xmlns:a16="http://schemas.microsoft.com/office/drawing/2014/main" id="{F7637AFF-6202-D542-9F23-EEA68E046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" name="Freeform 164">
              <a:extLst>
                <a:ext uri="{FF2B5EF4-FFF2-40B4-BE49-F238E27FC236}">
                  <a16:creationId xmlns:a16="http://schemas.microsoft.com/office/drawing/2014/main" id="{B53D6742-C101-4248-801B-8361B22A5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2" name="Freeform 165">
              <a:extLst>
                <a:ext uri="{FF2B5EF4-FFF2-40B4-BE49-F238E27FC236}">
                  <a16:creationId xmlns:a16="http://schemas.microsoft.com/office/drawing/2014/main" id="{84F6E35E-21F5-7849-BC5A-D7872687C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" name="Freeform 166">
              <a:extLst>
                <a:ext uri="{FF2B5EF4-FFF2-40B4-BE49-F238E27FC236}">
                  <a16:creationId xmlns:a16="http://schemas.microsoft.com/office/drawing/2014/main" id="{BB88A2B1-A316-A344-8869-087F40937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" name="Freeform 167">
              <a:extLst>
                <a:ext uri="{FF2B5EF4-FFF2-40B4-BE49-F238E27FC236}">
                  <a16:creationId xmlns:a16="http://schemas.microsoft.com/office/drawing/2014/main" id="{59DE6389-617F-9C4E-A227-0E15C98F8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5" name="Freeform 168">
              <a:extLst>
                <a:ext uri="{FF2B5EF4-FFF2-40B4-BE49-F238E27FC236}">
                  <a16:creationId xmlns:a16="http://schemas.microsoft.com/office/drawing/2014/main" id="{654E325E-61FF-C245-9FFD-90BCDEA12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" name="Freeform 169">
              <a:extLst>
                <a:ext uri="{FF2B5EF4-FFF2-40B4-BE49-F238E27FC236}">
                  <a16:creationId xmlns:a16="http://schemas.microsoft.com/office/drawing/2014/main" id="{46480C88-0A2B-5148-A1D8-9F31377ED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7" name="Freeform 170">
              <a:extLst>
                <a:ext uri="{FF2B5EF4-FFF2-40B4-BE49-F238E27FC236}">
                  <a16:creationId xmlns:a16="http://schemas.microsoft.com/office/drawing/2014/main" id="{0E32F6C8-33D9-F04D-88B6-FA6C9231F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8" name="Freeform 171">
              <a:extLst>
                <a:ext uri="{FF2B5EF4-FFF2-40B4-BE49-F238E27FC236}">
                  <a16:creationId xmlns:a16="http://schemas.microsoft.com/office/drawing/2014/main" id="{CD2604BD-8D01-8040-9149-3BE2F07AF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9" name="Freeform 172">
              <a:extLst>
                <a:ext uri="{FF2B5EF4-FFF2-40B4-BE49-F238E27FC236}">
                  <a16:creationId xmlns:a16="http://schemas.microsoft.com/office/drawing/2014/main" id="{052CE75D-BB4B-5146-B94B-92F56A351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0" name="Freeform 173">
              <a:extLst>
                <a:ext uri="{FF2B5EF4-FFF2-40B4-BE49-F238E27FC236}">
                  <a16:creationId xmlns:a16="http://schemas.microsoft.com/office/drawing/2014/main" id="{4EF96268-7552-DD49-8C9E-532A097E9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" name="Freeform 174">
              <a:extLst>
                <a:ext uri="{FF2B5EF4-FFF2-40B4-BE49-F238E27FC236}">
                  <a16:creationId xmlns:a16="http://schemas.microsoft.com/office/drawing/2014/main" id="{C50EC3A8-06B2-9D42-9EB4-BB6DC50D2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2" name="Freeform 175">
              <a:extLst>
                <a:ext uri="{FF2B5EF4-FFF2-40B4-BE49-F238E27FC236}">
                  <a16:creationId xmlns:a16="http://schemas.microsoft.com/office/drawing/2014/main" id="{32D6327B-8952-F044-88AA-57F022BAB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" name="Freeform 176">
              <a:extLst>
                <a:ext uri="{FF2B5EF4-FFF2-40B4-BE49-F238E27FC236}">
                  <a16:creationId xmlns:a16="http://schemas.microsoft.com/office/drawing/2014/main" id="{5F4C5C11-E88C-DE41-94CF-71B360755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4" name="Freeform 177">
              <a:extLst>
                <a:ext uri="{FF2B5EF4-FFF2-40B4-BE49-F238E27FC236}">
                  <a16:creationId xmlns:a16="http://schemas.microsoft.com/office/drawing/2014/main" id="{61414CB5-C987-CA4F-9446-DFF5662FB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5" name="Freeform 178">
              <a:extLst>
                <a:ext uri="{FF2B5EF4-FFF2-40B4-BE49-F238E27FC236}">
                  <a16:creationId xmlns:a16="http://schemas.microsoft.com/office/drawing/2014/main" id="{3242EE04-411E-1D44-BB5F-5EB64D2DC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" name="Freeform 179">
              <a:extLst>
                <a:ext uri="{FF2B5EF4-FFF2-40B4-BE49-F238E27FC236}">
                  <a16:creationId xmlns:a16="http://schemas.microsoft.com/office/drawing/2014/main" id="{371B643D-CDBF-934A-BEDB-32AA38382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" name="Freeform 180">
              <a:extLst>
                <a:ext uri="{FF2B5EF4-FFF2-40B4-BE49-F238E27FC236}">
                  <a16:creationId xmlns:a16="http://schemas.microsoft.com/office/drawing/2014/main" id="{84D6590E-E608-1A49-A1CF-6D3C99752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8" name="Freeform 181">
              <a:extLst>
                <a:ext uri="{FF2B5EF4-FFF2-40B4-BE49-F238E27FC236}">
                  <a16:creationId xmlns:a16="http://schemas.microsoft.com/office/drawing/2014/main" id="{03163BDC-ADCE-6B46-A0B5-EB1328EAE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9" name="Freeform 182">
              <a:extLst>
                <a:ext uri="{FF2B5EF4-FFF2-40B4-BE49-F238E27FC236}">
                  <a16:creationId xmlns:a16="http://schemas.microsoft.com/office/drawing/2014/main" id="{A2ECC360-8AED-3544-A2A8-FC898AA6B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" name="Freeform 183">
              <a:extLst>
                <a:ext uri="{FF2B5EF4-FFF2-40B4-BE49-F238E27FC236}">
                  <a16:creationId xmlns:a16="http://schemas.microsoft.com/office/drawing/2014/main" id="{CB89601E-7D58-B748-8EA4-23B3984C3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1" name="Freeform 184">
              <a:extLst>
                <a:ext uri="{FF2B5EF4-FFF2-40B4-BE49-F238E27FC236}">
                  <a16:creationId xmlns:a16="http://schemas.microsoft.com/office/drawing/2014/main" id="{CE74B615-CC1E-0744-987A-79D99CD723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2" name="Freeform 185">
              <a:extLst>
                <a:ext uri="{FF2B5EF4-FFF2-40B4-BE49-F238E27FC236}">
                  <a16:creationId xmlns:a16="http://schemas.microsoft.com/office/drawing/2014/main" id="{534811B8-276E-9445-8CED-4C3951122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" name="Freeform 186">
              <a:extLst>
                <a:ext uri="{FF2B5EF4-FFF2-40B4-BE49-F238E27FC236}">
                  <a16:creationId xmlns:a16="http://schemas.microsoft.com/office/drawing/2014/main" id="{AEB96175-5CD5-E54C-84C9-644E2E382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" name="Freeform 187">
              <a:extLst>
                <a:ext uri="{FF2B5EF4-FFF2-40B4-BE49-F238E27FC236}">
                  <a16:creationId xmlns:a16="http://schemas.microsoft.com/office/drawing/2014/main" id="{82F148F9-0E64-4546-B74B-333E7E49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" name="Freeform 188">
              <a:extLst>
                <a:ext uri="{FF2B5EF4-FFF2-40B4-BE49-F238E27FC236}">
                  <a16:creationId xmlns:a16="http://schemas.microsoft.com/office/drawing/2014/main" id="{AB09C799-9E46-5640-B292-8F88CF8CB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" name="Freeform 189">
              <a:extLst>
                <a:ext uri="{FF2B5EF4-FFF2-40B4-BE49-F238E27FC236}">
                  <a16:creationId xmlns:a16="http://schemas.microsoft.com/office/drawing/2014/main" id="{FC60198D-DB0F-2E4E-AAD0-71A71CEE6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" name="Freeform 190">
              <a:extLst>
                <a:ext uri="{FF2B5EF4-FFF2-40B4-BE49-F238E27FC236}">
                  <a16:creationId xmlns:a16="http://schemas.microsoft.com/office/drawing/2014/main" id="{C925271F-1A84-A34B-AA81-1CED4E1BA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" name="Freeform 191">
              <a:extLst>
                <a:ext uri="{FF2B5EF4-FFF2-40B4-BE49-F238E27FC236}">
                  <a16:creationId xmlns:a16="http://schemas.microsoft.com/office/drawing/2014/main" id="{12778237-73D5-1A49-9AF4-1628D8F05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9" name="Freeform 192">
              <a:extLst>
                <a:ext uri="{FF2B5EF4-FFF2-40B4-BE49-F238E27FC236}">
                  <a16:creationId xmlns:a16="http://schemas.microsoft.com/office/drawing/2014/main" id="{2604A44E-530A-A845-80C3-8DE96E4FD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0" name="Freeform 193">
              <a:extLst>
                <a:ext uri="{FF2B5EF4-FFF2-40B4-BE49-F238E27FC236}">
                  <a16:creationId xmlns:a16="http://schemas.microsoft.com/office/drawing/2014/main" id="{63F17DB6-3D05-1A4D-A6AE-2BC8BD7E8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" name="Freeform 194">
              <a:extLst>
                <a:ext uri="{FF2B5EF4-FFF2-40B4-BE49-F238E27FC236}">
                  <a16:creationId xmlns:a16="http://schemas.microsoft.com/office/drawing/2014/main" id="{86B49018-562D-8C47-9575-4D6F7C3D1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2" name="Freeform 195">
              <a:extLst>
                <a:ext uri="{FF2B5EF4-FFF2-40B4-BE49-F238E27FC236}">
                  <a16:creationId xmlns:a16="http://schemas.microsoft.com/office/drawing/2014/main" id="{68670E91-82A6-C947-9D68-504DD56B7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" name="Freeform 196">
              <a:extLst>
                <a:ext uri="{FF2B5EF4-FFF2-40B4-BE49-F238E27FC236}">
                  <a16:creationId xmlns:a16="http://schemas.microsoft.com/office/drawing/2014/main" id="{DFB44D92-7408-9344-B7B9-89C813386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" name="Freeform 197">
              <a:extLst>
                <a:ext uri="{FF2B5EF4-FFF2-40B4-BE49-F238E27FC236}">
                  <a16:creationId xmlns:a16="http://schemas.microsoft.com/office/drawing/2014/main" id="{4B56FCB9-1C4A-514F-A07A-2D9F28964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5" name="Freeform 198">
              <a:extLst>
                <a:ext uri="{FF2B5EF4-FFF2-40B4-BE49-F238E27FC236}">
                  <a16:creationId xmlns:a16="http://schemas.microsoft.com/office/drawing/2014/main" id="{A1AEE83F-D7A6-5D49-8D21-A9A437112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6" name="Freeform 199">
              <a:extLst>
                <a:ext uri="{FF2B5EF4-FFF2-40B4-BE49-F238E27FC236}">
                  <a16:creationId xmlns:a16="http://schemas.microsoft.com/office/drawing/2014/main" id="{BD16265A-BC65-5A42-8A34-373F83CBC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7" name="Freeform 200">
              <a:extLst>
                <a:ext uri="{FF2B5EF4-FFF2-40B4-BE49-F238E27FC236}">
                  <a16:creationId xmlns:a16="http://schemas.microsoft.com/office/drawing/2014/main" id="{3B486E84-5F74-0242-82D9-DC758E208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8" name="Freeform 201">
              <a:extLst>
                <a:ext uri="{FF2B5EF4-FFF2-40B4-BE49-F238E27FC236}">
                  <a16:creationId xmlns:a16="http://schemas.microsoft.com/office/drawing/2014/main" id="{945E38F7-F28E-0947-A42C-2EDDF59C9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9" name="Freeform 202">
              <a:extLst>
                <a:ext uri="{FF2B5EF4-FFF2-40B4-BE49-F238E27FC236}">
                  <a16:creationId xmlns:a16="http://schemas.microsoft.com/office/drawing/2014/main" id="{EA8013A8-3255-6E47-BCAD-B8EDAD7DD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0" name="Freeform 203">
              <a:extLst>
                <a:ext uri="{FF2B5EF4-FFF2-40B4-BE49-F238E27FC236}">
                  <a16:creationId xmlns:a16="http://schemas.microsoft.com/office/drawing/2014/main" id="{F42D0B17-80E6-394F-9740-70E8A6163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1" name="Freeform 204">
              <a:extLst>
                <a:ext uri="{FF2B5EF4-FFF2-40B4-BE49-F238E27FC236}">
                  <a16:creationId xmlns:a16="http://schemas.microsoft.com/office/drawing/2014/main" id="{C3989308-099F-394D-99A1-246D77071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2" name="Freeform 205">
              <a:extLst>
                <a:ext uri="{FF2B5EF4-FFF2-40B4-BE49-F238E27FC236}">
                  <a16:creationId xmlns:a16="http://schemas.microsoft.com/office/drawing/2014/main" id="{83632B57-C533-AF49-8A22-F86D92ABF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3" name="Freeform 206">
              <a:extLst>
                <a:ext uri="{FF2B5EF4-FFF2-40B4-BE49-F238E27FC236}">
                  <a16:creationId xmlns:a16="http://schemas.microsoft.com/office/drawing/2014/main" id="{24D91788-747D-7C4F-BD6E-0D1DA1DC7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" name="Freeform 207">
              <a:extLst>
                <a:ext uri="{FF2B5EF4-FFF2-40B4-BE49-F238E27FC236}">
                  <a16:creationId xmlns:a16="http://schemas.microsoft.com/office/drawing/2014/main" id="{7764A1AA-F7AA-1C44-A8EE-4444429D2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5" name="Freeform 208">
              <a:extLst>
                <a:ext uri="{FF2B5EF4-FFF2-40B4-BE49-F238E27FC236}">
                  <a16:creationId xmlns:a16="http://schemas.microsoft.com/office/drawing/2014/main" id="{2507CC1C-2B21-CE43-A046-4CEEAA758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6" name="Freeform 209">
              <a:extLst>
                <a:ext uri="{FF2B5EF4-FFF2-40B4-BE49-F238E27FC236}">
                  <a16:creationId xmlns:a16="http://schemas.microsoft.com/office/drawing/2014/main" id="{DF0BD2AD-871B-6246-84B3-AA5F870F3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7" name="Freeform 210">
              <a:extLst>
                <a:ext uri="{FF2B5EF4-FFF2-40B4-BE49-F238E27FC236}">
                  <a16:creationId xmlns:a16="http://schemas.microsoft.com/office/drawing/2014/main" id="{B192F330-400C-ED40-9D80-F82794412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8" name="Freeform 211">
              <a:extLst>
                <a:ext uri="{FF2B5EF4-FFF2-40B4-BE49-F238E27FC236}">
                  <a16:creationId xmlns:a16="http://schemas.microsoft.com/office/drawing/2014/main" id="{92EC1F81-2AF1-084F-9670-44D483AE3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9" name="Freeform 212">
              <a:extLst>
                <a:ext uri="{FF2B5EF4-FFF2-40B4-BE49-F238E27FC236}">
                  <a16:creationId xmlns:a16="http://schemas.microsoft.com/office/drawing/2014/main" id="{A058CD4A-1471-F74F-8D0F-855FF98BE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0" name="Freeform 213">
              <a:extLst>
                <a:ext uri="{FF2B5EF4-FFF2-40B4-BE49-F238E27FC236}">
                  <a16:creationId xmlns:a16="http://schemas.microsoft.com/office/drawing/2014/main" id="{021EE8E7-407A-E543-934E-1FB06F24F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1" name="Freeform 214">
              <a:extLst>
                <a:ext uri="{FF2B5EF4-FFF2-40B4-BE49-F238E27FC236}">
                  <a16:creationId xmlns:a16="http://schemas.microsoft.com/office/drawing/2014/main" id="{BAF3919E-4F76-A04C-818C-921261999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2" name="Freeform 215">
              <a:extLst>
                <a:ext uri="{FF2B5EF4-FFF2-40B4-BE49-F238E27FC236}">
                  <a16:creationId xmlns:a16="http://schemas.microsoft.com/office/drawing/2014/main" id="{D779FC02-887C-494C-8C0C-53CBDDBAB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3" name="Freeform 216">
              <a:extLst>
                <a:ext uri="{FF2B5EF4-FFF2-40B4-BE49-F238E27FC236}">
                  <a16:creationId xmlns:a16="http://schemas.microsoft.com/office/drawing/2014/main" id="{F7F3DB0E-042C-7C40-B156-5CC84D82F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" name="Freeform 217">
              <a:extLst>
                <a:ext uri="{FF2B5EF4-FFF2-40B4-BE49-F238E27FC236}">
                  <a16:creationId xmlns:a16="http://schemas.microsoft.com/office/drawing/2014/main" id="{C35E609D-5204-F54D-A1D4-E2E2D38CF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" name="Freeform 218">
              <a:extLst>
                <a:ext uri="{FF2B5EF4-FFF2-40B4-BE49-F238E27FC236}">
                  <a16:creationId xmlns:a16="http://schemas.microsoft.com/office/drawing/2014/main" id="{06871241-AAB1-6643-B705-7508FFF1E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" name="Freeform 219">
              <a:extLst>
                <a:ext uri="{FF2B5EF4-FFF2-40B4-BE49-F238E27FC236}">
                  <a16:creationId xmlns:a16="http://schemas.microsoft.com/office/drawing/2014/main" id="{D2B7C26E-0C65-3E42-A252-78579030E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" name="Freeform 220">
              <a:extLst>
                <a:ext uri="{FF2B5EF4-FFF2-40B4-BE49-F238E27FC236}">
                  <a16:creationId xmlns:a16="http://schemas.microsoft.com/office/drawing/2014/main" id="{40E6FD7D-D673-DC48-9FF8-91E276200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" name="Freeform 221">
              <a:extLst>
                <a:ext uri="{FF2B5EF4-FFF2-40B4-BE49-F238E27FC236}">
                  <a16:creationId xmlns:a16="http://schemas.microsoft.com/office/drawing/2014/main" id="{9111B227-83A7-104B-9424-59BDA3F2E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" name="Freeform 222">
              <a:extLst>
                <a:ext uri="{FF2B5EF4-FFF2-40B4-BE49-F238E27FC236}">
                  <a16:creationId xmlns:a16="http://schemas.microsoft.com/office/drawing/2014/main" id="{2A4DA347-B321-974D-AED8-AE96C3C95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0" name="Freeform 223">
              <a:extLst>
                <a:ext uri="{FF2B5EF4-FFF2-40B4-BE49-F238E27FC236}">
                  <a16:creationId xmlns:a16="http://schemas.microsoft.com/office/drawing/2014/main" id="{0D547F19-EF9F-9243-BDAB-5B687DA57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1" name="Freeform 224">
              <a:extLst>
                <a:ext uri="{FF2B5EF4-FFF2-40B4-BE49-F238E27FC236}">
                  <a16:creationId xmlns:a16="http://schemas.microsoft.com/office/drawing/2014/main" id="{E70F6062-F450-4F45-AD21-FFAC7CA4B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" name="Freeform 225">
              <a:extLst>
                <a:ext uri="{FF2B5EF4-FFF2-40B4-BE49-F238E27FC236}">
                  <a16:creationId xmlns:a16="http://schemas.microsoft.com/office/drawing/2014/main" id="{BD465BFC-3E2C-3044-8E82-45730778E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" name="Freeform 226">
              <a:extLst>
                <a:ext uri="{FF2B5EF4-FFF2-40B4-BE49-F238E27FC236}">
                  <a16:creationId xmlns:a16="http://schemas.microsoft.com/office/drawing/2014/main" id="{9FC1BD9C-2D60-544D-A347-2048935D3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" name="Freeform 227">
              <a:extLst>
                <a:ext uri="{FF2B5EF4-FFF2-40B4-BE49-F238E27FC236}">
                  <a16:creationId xmlns:a16="http://schemas.microsoft.com/office/drawing/2014/main" id="{52267701-35EE-5844-939D-922BCD84E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" name="Freeform 228">
              <a:extLst>
                <a:ext uri="{FF2B5EF4-FFF2-40B4-BE49-F238E27FC236}">
                  <a16:creationId xmlns:a16="http://schemas.microsoft.com/office/drawing/2014/main" id="{A16CCEBB-1B1F-4D40-A5D8-93323B851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6" name="Freeform 229">
              <a:extLst>
                <a:ext uri="{FF2B5EF4-FFF2-40B4-BE49-F238E27FC236}">
                  <a16:creationId xmlns:a16="http://schemas.microsoft.com/office/drawing/2014/main" id="{62BBF9D5-E8E6-AD43-A521-AFCCD19BA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7" name="Freeform 230">
              <a:extLst>
                <a:ext uri="{FF2B5EF4-FFF2-40B4-BE49-F238E27FC236}">
                  <a16:creationId xmlns:a16="http://schemas.microsoft.com/office/drawing/2014/main" id="{E4A1914D-76CA-254E-8EFD-FA7338939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8" name="Freeform 231">
              <a:extLst>
                <a:ext uri="{FF2B5EF4-FFF2-40B4-BE49-F238E27FC236}">
                  <a16:creationId xmlns:a16="http://schemas.microsoft.com/office/drawing/2014/main" id="{375FB812-A416-3B4C-A3AA-C0A17FAB8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" name="Freeform 232">
              <a:extLst>
                <a:ext uri="{FF2B5EF4-FFF2-40B4-BE49-F238E27FC236}">
                  <a16:creationId xmlns:a16="http://schemas.microsoft.com/office/drawing/2014/main" id="{4380660E-8C06-C44B-9736-8F10B274F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" name="Freeform 233">
              <a:extLst>
                <a:ext uri="{FF2B5EF4-FFF2-40B4-BE49-F238E27FC236}">
                  <a16:creationId xmlns:a16="http://schemas.microsoft.com/office/drawing/2014/main" id="{9C7AF92D-5E99-3648-842E-19DDA55E7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" name="Freeform 234">
              <a:extLst>
                <a:ext uri="{FF2B5EF4-FFF2-40B4-BE49-F238E27FC236}">
                  <a16:creationId xmlns:a16="http://schemas.microsoft.com/office/drawing/2014/main" id="{C4B142CB-F9A3-8245-A1FC-1FB3B4F7E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2" name="Freeform 235">
              <a:extLst>
                <a:ext uri="{FF2B5EF4-FFF2-40B4-BE49-F238E27FC236}">
                  <a16:creationId xmlns:a16="http://schemas.microsoft.com/office/drawing/2014/main" id="{E945A34A-F3CD-8449-B835-A2802A8AD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3" name="Freeform 236">
              <a:extLst>
                <a:ext uri="{FF2B5EF4-FFF2-40B4-BE49-F238E27FC236}">
                  <a16:creationId xmlns:a16="http://schemas.microsoft.com/office/drawing/2014/main" id="{1272FC96-CEE3-B649-8F39-9FAE4D528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" name="Freeform 237">
              <a:extLst>
                <a:ext uri="{FF2B5EF4-FFF2-40B4-BE49-F238E27FC236}">
                  <a16:creationId xmlns:a16="http://schemas.microsoft.com/office/drawing/2014/main" id="{7CFC8764-C8C1-4448-B14B-ED0005C84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" name="Freeform 238">
              <a:extLst>
                <a:ext uri="{FF2B5EF4-FFF2-40B4-BE49-F238E27FC236}">
                  <a16:creationId xmlns:a16="http://schemas.microsoft.com/office/drawing/2014/main" id="{00D2B84D-89B6-4E46-B688-E04319FBB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" name="Freeform 239">
              <a:extLst>
                <a:ext uri="{FF2B5EF4-FFF2-40B4-BE49-F238E27FC236}">
                  <a16:creationId xmlns:a16="http://schemas.microsoft.com/office/drawing/2014/main" id="{B694AFBD-0BD4-CF48-9552-8B4F47CB1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" name="Freeform 240">
              <a:extLst>
                <a:ext uri="{FF2B5EF4-FFF2-40B4-BE49-F238E27FC236}">
                  <a16:creationId xmlns:a16="http://schemas.microsoft.com/office/drawing/2014/main" id="{3648D379-020E-C447-BAB6-8536769E4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" name="Freeform 241">
              <a:extLst>
                <a:ext uri="{FF2B5EF4-FFF2-40B4-BE49-F238E27FC236}">
                  <a16:creationId xmlns:a16="http://schemas.microsoft.com/office/drawing/2014/main" id="{DF68D528-955D-F74B-AB6C-46D2319B7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9" name="Freeform 242">
              <a:extLst>
                <a:ext uri="{FF2B5EF4-FFF2-40B4-BE49-F238E27FC236}">
                  <a16:creationId xmlns:a16="http://schemas.microsoft.com/office/drawing/2014/main" id="{DB2F705F-3BC3-4944-9FAF-AB5EC7D08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" name="Freeform 243">
              <a:extLst>
                <a:ext uri="{FF2B5EF4-FFF2-40B4-BE49-F238E27FC236}">
                  <a16:creationId xmlns:a16="http://schemas.microsoft.com/office/drawing/2014/main" id="{36507D44-C929-E24A-B77A-79CC531D7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1" name="Freeform 244">
              <a:extLst>
                <a:ext uri="{FF2B5EF4-FFF2-40B4-BE49-F238E27FC236}">
                  <a16:creationId xmlns:a16="http://schemas.microsoft.com/office/drawing/2014/main" id="{7C079DC1-3306-E844-B2C7-7E8083EB7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2" name="Freeform 245">
              <a:extLst>
                <a:ext uri="{FF2B5EF4-FFF2-40B4-BE49-F238E27FC236}">
                  <a16:creationId xmlns:a16="http://schemas.microsoft.com/office/drawing/2014/main" id="{49137A86-1154-A24F-ADF9-21EF23B09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3" name="Freeform 246">
              <a:extLst>
                <a:ext uri="{FF2B5EF4-FFF2-40B4-BE49-F238E27FC236}">
                  <a16:creationId xmlns:a16="http://schemas.microsoft.com/office/drawing/2014/main" id="{4487716B-F8E8-0040-9B22-9773E1F6C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4" name="Freeform 247">
              <a:extLst>
                <a:ext uri="{FF2B5EF4-FFF2-40B4-BE49-F238E27FC236}">
                  <a16:creationId xmlns:a16="http://schemas.microsoft.com/office/drawing/2014/main" id="{6FF18555-00A9-E54A-92CE-82102F9F2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" name="Freeform 248">
              <a:extLst>
                <a:ext uri="{FF2B5EF4-FFF2-40B4-BE49-F238E27FC236}">
                  <a16:creationId xmlns:a16="http://schemas.microsoft.com/office/drawing/2014/main" id="{C982577E-8E70-1547-A0BB-843C61E32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" name="Freeform 249">
              <a:extLst>
                <a:ext uri="{FF2B5EF4-FFF2-40B4-BE49-F238E27FC236}">
                  <a16:creationId xmlns:a16="http://schemas.microsoft.com/office/drawing/2014/main" id="{E47118AE-780A-6540-AA41-5A08317C2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7" name="Freeform 250">
              <a:extLst>
                <a:ext uri="{FF2B5EF4-FFF2-40B4-BE49-F238E27FC236}">
                  <a16:creationId xmlns:a16="http://schemas.microsoft.com/office/drawing/2014/main" id="{805DF7DC-6E30-C940-B8D5-D713593998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8" name="Freeform 251">
              <a:extLst>
                <a:ext uri="{FF2B5EF4-FFF2-40B4-BE49-F238E27FC236}">
                  <a16:creationId xmlns:a16="http://schemas.microsoft.com/office/drawing/2014/main" id="{4AAA8F15-2434-0444-ADFC-C727CCC91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9" name="Freeform 252">
              <a:extLst>
                <a:ext uri="{FF2B5EF4-FFF2-40B4-BE49-F238E27FC236}">
                  <a16:creationId xmlns:a16="http://schemas.microsoft.com/office/drawing/2014/main" id="{2BA58E5C-4B39-2449-B06D-60856EC1A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0" name="Freeform 253">
              <a:extLst>
                <a:ext uri="{FF2B5EF4-FFF2-40B4-BE49-F238E27FC236}">
                  <a16:creationId xmlns:a16="http://schemas.microsoft.com/office/drawing/2014/main" id="{7271047E-5A36-2F4C-A000-DCDD60747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1" name="Freeform 254">
              <a:extLst>
                <a:ext uri="{FF2B5EF4-FFF2-40B4-BE49-F238E27FC236}">
                  <a16:creationId xmlns:a16="http://schemas.microsoft.com/office/drawing/2014/main" id="{50CB9003-0B50-7842-980B-B787A5BFE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2" name="Freeform 255">
              <a:extLst>
                <a:ext uri="{FF2B5EF4-FFF2-40B4-BE49-F238E27FC236}">
                  <a16:creationId xmlns:a16="http://schemas.microsoft.com/office/drawing/2014/main" id="{BED1453D-9B32-6E4A-BC03-375567132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3" name="Freeform 256">
              <a:extLst>
                <a:ext uri="{FF2B5EF4-FFF2-40B4-BE49-F238E27FC236}">
                  <a16:creationId xmlns:a16="http://schemas.microsoft.com/office/drawing/2014/main" id="{EA5BE955-C6C2-8745-A654-29B2A4F9D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4" name="Freeform 257">
              <a:extLst>
                <a:ext uri="{FF2B5EF4-FFF2-40B4-BE49-F238E27FC236}">
                  <a16:creationId xmlns:a16="http://schemas.microsoft.com/office/drawing/2014/main" id="{B403DBB0-8BB8-854E-AB89-160E8ED12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" name="Freeform 258">
              <a:extLst>
                <a:ext uri="{FF2B5EF4-FFF2-40B4-BE49-F238E27FC236}">
                  <a16:creationId xmlns:a16="http://schemas.microsoft.com/office/drawing/2014/main" id="{314EBEB8-3D4E-0147-98B9-9622B0EBA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" name="Freeform 259">
              <a:extLst>
                <a:ext uri="{FF2B5EF4-FFF2-40B4-BE49-F238E27FC236}">
                  <a16:creationId xmlns:a16="http://schemas.microsoft.com/office/drawing/2014/main" id="{8549961C-92B4-8340-A6BD-55E7B754D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7" name="Freeform 260">
              <a:extLst>
                <a:ext uri="{FF2B5EF4-FFF2-40B4-BE49-F238E27FC236}">
                  <a16:creationId xmlns:a16="http://schemas.microsoft.com/office/drawing/2014/main" id="{B5E26F58-1CB4-EB4E-9183-28B116838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8" name="Freeform 261">
              <a:extLst>
                <a:ext uri="{FF2B5EF4-FFF2-40B4-BE49-F238E27FC236}">
                  <a16:creationId xmlns:a16="http://schemas.microsoft.com/office/drawing/2014/main" id="{901DFC17-7A26-594A-85D5-12549C035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9" name="Freeform 262">
              <a:extLst>
                <a:ext uri="{FF2B5EF4-FFF2-40B4-BE49-F238E27FC236}">
                  <a16:creationId xmlns:a16="http://schemas.microsoft.com/office/drawing/2014/main" id="{4A4717F9-3C4B-7846-AC50-8A3EB0170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0" name="Freeform 263">
              <a:extLst>
                <a:ext uri="{FF2B5EF4-FFF2-40B4-BE49-F238E27FC236}">
                  <a16:creationId xmlns:a16="http://schemas.microsoft.com/office/drawing/2014/main" id="{D8624BE6-048E-FA44-A7CE-CE6636A94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5002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FF6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72D120E-3E16-C242-986B-AEEDB19DAC1E}"/>
              </a:ext>
            </a:extLst>
          </p:cNvPr>
          <p:cNvSpPr/>
          <p:nvPr userDrawn="1"/>
        </p:nvSpPr>
        <p:spPr>
          <a:xfrm>
            <a:off x="1757794" y="1936945"/>
            <a:ext cx="12192922" cy="6656214"/>
          </a:xfrm>
          <a:custGeom>
            <a:avLst/>
            <a:gdLst>
              <a:gd name="connsiteX0" fmla="*/ 87923 w 11887200"/>
              <a:gd name="connsiteY0" fmla="*/ 3464170 h 6506308"/>
              <a:gd name="connsiteX1" fmla="*/ 0 w 11887200"/>
              <a:gd name="connsiteY1" fmla="*/ 4448908 h 6506308"/>
              <a:gd name="connsiteX2" fmla="*/ 2338754 w 11887200"/>
              <a:gd name="connsiteY2" fmla="*/ 6312877 h 6506308"/>
              <a:gd name="connsiteX3" fmla="*/ 4026877 w 11887200"/>
              <a:gd name="connsiteY3" fmla="*/ 6506308 h 6506308"/>
              <a:gd name="connsiteX4" fmla="*/ 10304585 w 11887200"/>
              <a:gd name="connsiteY4" fmla="*/ 5539154 h 6506308"/>
              <a:gd name="connsiteX5" fmla="*/ 11570677 w 11887200"/>
              <a:gd name="connsiteY5" fmla="*/ 4308231 h 6506308"/>
              <a:gd name="connsiteX6" fmla="*/ 11887200 w 11887200"/>
              <a:gd name="connsiteY6" fmla="*/ 1740877 h 6506308"/>
              <a:gd name="connsiteX7" fmla="*/ 10937631 w 11887200"/>
              <a:gd name="connsiteY7" fmla="*/ 0 h 6506308"/>
              <a:gd name="connsiteX8" fmla="*/ 87923 w 11887200"/>
              <a:gd name="connsiteY8" fmla="*/ 3464170 h 6506308"/>
              <a:gd name="connsiteX0" fmla="*/ 280576 w 12079853"/>
              <a:gd name="connsiteY0" fmla="*/ 3464170 h 6506308"/>
              <a:gd name="connsiteX1" fmla="*/ 192653 w 12079853"/>
              <a:gd name="connsiteY1" fmla="*/ 4448908 h 6506308"/>
              <a:gd name="connsiteX2" fmla="*/ 2531407 w 12079853"/>
              <a:gd name="connsiteY2" fmla="*/ 6312877 h 6506308"/>
              <a:gd name="connsiteX3" fmla="*/ 4219530 w 12079853"/>
              <a:gd name="connsiteY3" fmla="*/ 6506308 h 6506308"/>
              <a:gd name="connsiteX4" fmla="*/ 10497238 w 12079853"/>
              <a:gd name="connsiteY4" fmla="*/ 5539154 h 6506308"/>
              <a:gd name="connsiteX5" fmla="*/ 11763330 w 12079853"/>
              <a:gd name="connsiteY5" fmla="*/ 4308231 h 6506308"/>
              <a:gd name="connsiteX6" fmla="*/ 12079853 w 12079853"/>
              <a:gd name="connsiteY6" fmla="*/ 1740877 h 6506308"/>
              <a:gd name="connsiteX7" fmla="*/ 11130284 w 12079853"/>
              <a:gd name="connsiteY7" fmla="*/ 0 h 6506308"/>
              <a:gd name="connsiteX8" fmla="*/ 280576 w 12079853"/>
              <a:gd name="connsiteY8" fmla="*/ 3464170 h 6506308"/>
              <a:gd name="connsiteX0" fmla="*/ 363385 w 12162662"/>
              <a:gd name="connsiteY0" fmla="*/ 3464170 h 6506308"/>
              <a:gd name="connsiteX1" fmla="*/ 275462 w 12162662"/>
              <a:gd name="connsiteY1" fmla="*/ 4448908 h 6506308"/>
              <a:gd name="connsiteX2" fmla="*/ 2614216 w 12162662"/>
              <a:gd name="connsiteY2" fmla="*/ 6312877 h 6506308"/>
              <a:gd name="connsiteX3" fmla="*/ 4302339 w 12162662"/>
              <a:gd name="connsiteY3" fmla="*/ 6506308 h 6506308"/>
              <a:gd name="connsiteX4" fmla="*/ 10580047 w 12162662"/>
              <a:gd name="connsiteY4" fmla="*/ 5539154 h 6506308"/>
              <a:gd name="connsiteX5" fmla="*/ 11846139 w 12162662"/>
              <a:gd name="connsiteY5" fmla="*/ 4308231 h 6506308"/>
              <a:gd name="connsiteX6" fmla="*/ 12162662 w 12162662"/>
              <a:gd name="connsiteY6" fmla="*/ 1740877 h 6506308"/>
              <a:gd name="connsiteX7" fmla="*/ 11213093 w 12162662"/>
              <a:gd name="connsiteY7" fmla="*/ 0 h 6506308"/>
              <a:gd name="connsiteX8" fmla="*/ 363385 w 12162662"/>
              <a:gd name="connsiteY8" fmla="*/ 3464170 h 6506308"/>
              <a:gd name="connsiteX0" fmla="*/ 363385 w 12162662"/>
              <a:gd name="connsiteY0" fmla="*/ 3464170 h 6514350"/>
              <a:gd name="connsiteX1" fmla="*/ 275462 w 12162662"/>
              <a:gd name="connsiteY1" fmla="*/ 4448908 h 6514350"/>
              <a:gd name="connsiteX2" fmla="*/ 2614216 w 12162662"/>
              <a:gd name="connsiteY2" fmla="*/ 6312877 h 6514350"/>
              <a:gd name="connsiteX3" fmla="*/ 4302339 w 12162662"/>
              <a:gd name="connsiteY3" fmla="*/ 6506308 h 6514350"/>
              <a:gd name="connsiteX4" fmla="*/ 10580047 w 12162662"/>
              <a:gd name="connsiteY4" fmla="*/ 5539154 h 6514350"/>
              <a:gd name="connsiteX5" fmla="*/ 11846139 w 12162662"/>
              <a:gd name="connsiteY5" fmla="*/ 4308231 h 6514350"/>
              <a:gd name="connsiteX6" fmla="*/ 12162662 w 12162662"/>
              <a:gd name="connsiteY6" fmla="*/ 1740877 h 6514350"/>
              <a:gd name="connsiteX7" fmla="*/ 11213093 w 12162662"/>
              <a:gd name="connsiteY7" fmla="*/ 0 h 6514350"/>
              <a:gd name="connsiteX8" fmla="*/ 363385 w 12162662"/>
              <a:gd name="connsiteY8" fmla="*/ 3464170 h 6514350"/>
              <a:gd name="connsiteX0" fmla="*/ 363385 w 12162662"/>
              <a:gd name="connsiteY0" fmla="*/ 3464170 h 6582999"/>
              <a:gd name="connsiteX1" fmla="*/ 275462 w 12162662"/>
              <a:gd name="connsiteY1" fmla="*/ 4448908 h 6582999"/>
              <a:gd name="connsiteX2" fmla="*/ 2614216 w 12162662"/>
              <a:gd name="connsiteY2" fmla="*/ 6312877 h 6582999"/>
              <a:gd name="connsiteX3" fmla="*/ 4302339 w 12162662"/>
              <a:gd name="connsiteY3" fmla="*/ 6506308 h 6582999"/>
              <a:gd name="connsiteX4" fmla="*/ 10580047 w 12162662"/>
              <a:gd name="connsiteY4" fmla="*/ 5539154 h 6582999"/>
              <a:gd name="connsiteX5" fmla="*/ 11846139 w 12162662"/>
              <a:gd name="connsiteY5" fmla="*/ 4308231 h 6582999"/>
              <a:gd name="connsiteX6" fmla="*/ 12162662 w 12162662"/>
              <a:gd name="connsiteY6" fmla="*/ 1740877 h 6582999"/>
              <a:gd name="connsiteX7" fmla="*/ 11213093 w 12162662"/>
              <a:gd name="connsiteY7" fmla="*/ 0 h 6582999"/>
              <a:gd name="connsiteX8" fmla="*/ 363385 w 12162662"/>
              <a:gd name="connsiteY8" fmla="*/ 3464170 h 6582999"/>
              <a:gd name="connsiteX0" fmla="*/ 363385 w 12162662"/>
              <a:gd name="connsiteY0" fmla="*/ 3474330 h 6593159"/>
              <a:gd name="connsiteX1" fmla="*/ 275462 w 12162662"/>
              <a:gd name="connsiteY1" fmla="*/ 4459068 h 6593159"/>
              <a:gd name="connsiteX2" fmla="*/ 2614216 w 12162662"/>
              <a:gd name="connsiteY2" fmla="*/ 6323037 h 6593159"/>
              <a:gd name="connsiteX3" fmla="*/ 4302339 w 12162662"/>
              <a:gd name="connsiteY3" fmla="*/ 6516468 h 6593159"/>
              <a:gd name="connsiteX4" fmla="*/ 10580047 w 12162662"/>
              <a:gd name="connsiteY4" fmla="*/ 5549314 h 6593159"/>
              <a:gd name="connsiteX5" fmla="*/ 11846139 w 12162662"/>
              <a:gd name="connsiteY5" fmla="*/ 4318391 h 6593159"/>
              <a:gd name="connsiteX6" fmla="*/ 12162662 w 12162662"/>
              <a:gd name="connsiteY6" fmla="*/ 1751037 h 6593159"/>
              <a:gd name="connsiteX7" fmla="*/ 11172453 w 12162662"/>
              <a:gd name="connsiteY7" fmla="*/ 0 h 6593159"/>
              <a:gd name="connsiteX8" fmla="*/ 363385 w 12162662"/>
              <a:gd name="connsiteY8" fmla="*/ 3474330 h 6593159"/>
              <a:gd name="connsiteX0" fmla="*/ 363385 w 12162662"/>
              <a:gd name="connsiteY0" fmla="*/ 3501455 h 6620284"/>
              <a:gd name="connsiteX1" fmla="*/ 275462 w 12162662"/>
              <a:gd name="connsiteY1" fmla="*/ 4486193 h 6620284"/>
              <a:gd name="connsiteX2" fmla="*/ 2614216 w 12162662"/>
              <a:gd name="connsiteY2" fmla="*/ 6350162 h 6620284"/>
              <a:gd name="connsiteX3" fmla="*/ 4302339 w 12162662"/>
              <a:gd name="connsiteY3" fmla="*/ 6543593 h 6620284"/>
              <a:gd name="connsiteX4" fmla="*/ 10580047 w 12162662"/>
              <a:gd name="connsiteY4" fmla="*/ 5576439 h 6620284"/>
              <a:gd name="connsiteX5" fmla="*/ 11846139 w 12162662"/>
              <a:gd name="connsiteY5" fmla="*/ 4345516 h 6620284"/>
              <a:gd name="connsiteX6" fmla="*/ 12162662 w 12162662"/>
              <a:gd name="connsiteY6" fmla="*/ 1778162 h 6620284"/>
              <a:gd name="connsiteX7" fmla="*/ 11172453 w 12162662"/>
              <a:gd name="connsiteY7" fmla="*/ 27125 h 6620284"/>
              <a:gd name="connsiteX8" fmla="*/ 363385 w 12162662"/>
              <a:gd name="connsiteY8" fmla="*/ 3501455 h 6620284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92922"/>
              <a:gd name="connsiteY0" fmla="*/ 3537385 h 6656214"/>
              <a:gd name="connsiteX1" fmla="*/ 275462 w 12192922"/>
              <a:gd name="connsiteY1" fmla="*/ 4522123 h 6656214"/>
              <a:gd name="connsiteX2" fmla="*/ 2614216 w 12192922"/>
              <a:gd name="connsiteY2" fmla="*/ 6386092 h 6656214"/>
              <a:gd name="connsiteX3" fmla="*/ 4302339 w 12192922"/>
              <a:gd name="connsiteY3" fmla="*/ 6579523 h 6656214"/>
              <a:gd name="connsiteX4" fmla="*/ 10580047 w 12192922"/>
              <a:gd name="connsiteY4" fmla="*/ 5612369 h 6656214"/>
              <a:gd name="connsiteX5" fmla="*/ 11846139 w 12192922"/>
              <a:gd name="connsiteY5" fmla="*/ 4381446 h 6656214"/>
              <a:gd name="connsiteX6" fmla="*/ 12162662 w 12192922"/>
              <a:gd name="connsiteY6" fmla="*/ 1814092 h 6656214"/>
              <a:gd name="connsiteX7" fmla="*/ 11172453 w 12192922"/>
              <a:gd name="connsiteY7" fmla="*/ 63055 h 6656214"/>
              <a:gd name="connsiteX8" fmla="*/ 363385 w 12192922"/>
              <a:gd name="connsiteY8" fmla="*/ 3537385 h 665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922" h="6656214">
                <a:moveTo>
                  <a:pt x="363385" y="3537385"/>
                </a:moveTo>
                <a:cubicBezTo>
                  <a:pt x="-228630" y="3795292"/>
                  <a:pt x="23416" y="4352139"/>
                  <a:pt x="275462" y="4522123"/>
                </a:cubicBezTo>
                <a:lnTo>
                  <a:pt x="2614216" y="6386092"/>
                </a:lnTo>
                <a:cubicBezTo>
                  <a:pt x="3099433" y="6729539"/>
                  <a:pt x="3514906" y="6685527"/>
                  <a:pt x="4302339" y="6579523"/>
                </a:cubicBezTo>
                <a:lnTo>
                  <a:pt x="10580047" y="5612369"/>
                </a:lnTo>
                <a:cubicBezTo>
                  <a:pt x="11337358" y="5506861"/>
                  <a:pt x="11708588" y="5309914"/>
                  <a:pt x="11846139" y="4381446"/>
                </a:cubicBezTo>
                <a:lnTo>
                  <a:pt x="12162662" y="1814092"/>
                </a:lnTo>
                <a:cubicBezTo>
                  <a:pt x="12310112" y="285533"/>
                  <a:pt x="11908923" y="-186386"/>
                  <a:pt x="11172453" y="63055"/>
                </a:cubicBezTo>
                <a:lnTo>
                  <a:pt x="363385" y="3537385"/>
                </a:lnTo>
                <a:close/>
              </a:path>
            </a:pathLst>
          </a:custGeom>
          <a:solidFill>
            <a:srgbClr val="1B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76279EF-23C8-E54A-8DA3-25847C8A5D42}"/>
              </a:ext>
            </a:extLst>
          </p:cNvPr>
          <p:cNvSpPr/>
          <p:nvPr userDrawn="1"/>
        </p:nvSpPr>
        <p:spPr>
          <a:xfrm rot="19277991">
            <a:off x="-1026213" y="-2293425"/>
            <a:ext cx="13214420" cy="12904733"/>
          </a:xfrm>
          <a:custGeom>
            <a:avLst/>
            <a:gdLst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405502"/>
              <a:gd name="connsiteY0" fmla="*/ 0 h 14313877"/>
              <a:gd name="connsiteX1" fmla="*/ 11465170 w 15405502"/>
              <a:gd name="connsiteY1" fmla="*/ 4185139 h 14313877"/>
              <a:gd name="connsiteX2" fmla="*/ 13065370 w 15405502"/>
              <a:gd name="connsiteY2" fmla="*/ 5574323 h 14313877"/>
              <a:gd name="connsiteX3" fmla="*/ 15351370 w 15405502"/>
              <a:gd name="connsiteY3" fmla="*/ 13663246 h 14313877"/>
              <a:gd name="connsiteX4" fmla="*/ 14683154 w 15405502"/>
              <a:gd name="connsiteY4" fmla="*/ 14313877 h 14313877"/>
              <a:gd name="connsiteX5" fmla="*/ 1318847 w 15405502"/>
              <a:gd name="connsiteY5" fmla="*/ 5416062 h 14313877"/>
              <a:gd name="connsiteX6" fmla="*/ 70339 w 15405502"/>
              <a:gd name="connsiteY6" fmla="*/ 3253154 h 14313877"/>
              <a:gd name="connsiteX7" fmla="*/ 0 w 15405502"/>
              <a:gd name="connsiteY7" fmla="*/ 0 h 14313877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7507" h="14420758">
                <a:moveTo>
                  <a:pt x="0" y="0"/>
                </a:moveTo>
                <a:lnTo>
                  <a:pt x="11465170" y="4185139"/>
                </a:lnTo>
                <a:cubicBezTo>
                  <a:pt x="12438185" y="4489938"/>
                  <a:pt x="12883663" y="4988170"/>
                  <a:pt x="13065370" y="5574323"/>
                </a:cubicBezTo>
                <a:lnTo>
                  <a:pt x="15351370" y="13663246"/>
                </a:lnTo>
                <a:cubicBezTo>
                  <a:pt x="15603416" y="14266985"/>
                  <a:pt x="15081739" y="14606953"/>
                  <a:pt x="14683154" y="14313877"/>
                </a:cubicBezTo>
                <a:lnTo>
                  <a:pt x="1318847" y="5416062"/>
                </a:lnTo>
                <a:cubicBezTo>
                  <a:pt x="902677" y="5117123"/>
                  <a:pt x="99646" y="4976446"/>
                  <a:pt x="70339" y="3253154"/>
                </a:cubicBezTo>
                <a:cubicBezTo>
                  <a:pt x="41032" y="1529862"/>
                  <a:pt x="23446" y="1084385"/>
                  <a:pt x="0" y="0"/>
                </a:cubicBezTo>
                <a:close/>
              </a:path>
            </a:pathLst>
          </a:custGeom>
          <a:solidFill>
            <a:srgbClr val="1F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9AE579-E25E-DD4B-A341-E89899C62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3490244" y="-734383"/>
            <a:ext cx="14844044" cy="10755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DA49EF-834E-2146-AAD9-32632FFBE5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EA69077-11E1-704C-9742-9EA24B93A8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535AFD1-B119-A043-B2E6-BBA9E6E40C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230CA4-DBA1-6347-93E0-762613AC3136}"/>
              </a:ext>
            </a:extLst>
          </p:cNvPr>
          <p:cNvSpPr/>
          <p:nvPr userDrawn="1"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89E2ACC-E86F-704D-B541-E29EFABB26C2}"/>
              </a:ext>
            </a:extLst>
          </p:cNvPr>
          <p:cNvSpPr txBox="1"/>
          <p:nvPr userDrawn="1"/>
        </p:nvSpPr>
        <p:spPr>
          <a:xfrm>
            <a:off x="7959487" y="6304569"/>
            <a:ext cx="241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179ADC"/>
                </a:solidFill>
              </a:rPr>
              <a:t>#</a:t>
            </a:r>
            <a:r>
              <a:rPr lang="en-US" sz="1400" err="1">
                <a:solidFill>
                  <a:srgbClr val="179ADC"/>
                </a:solidFill>
              </a:rPr>
              <a:t>UniversalHealth</a:t>
            </a:r>
            <a:endParaRPr lang="en-US" sz="1400">
              <a:solidFill>
                <a:srgbClr val="179ADC"/>
              </a:solidFill>
            </a:endParaRP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132B6547-316D-F74A-83E7-3B8907639B81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01945"/>
            <a:ext cx="0" cy="307776"/>
          </a:xfrm>
          <a:prstGeom prst="line">
            <a:avLst/>
          </a:prstGeom>
          <a:ln>
            <a:solidFill>
              <a:srgbClr val="179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Slide Number Placeholder 8">
            <a:extLst>
              <a:ext uri="{FF2B5EF4-FFF2-40B4-BE49-F238E27FC236}">
                <a16:creationId xmlns:a16="http://schemas.microsoft.com/office/drawing/2014/main" id="{81A028F9-457C-014F-BBD8-BDD719150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79ADC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4E29BFDA-FA9A-8849-9230-B9F21DC56955}"/>
              </a:ext>
            </a:extLst>
          </p:cNvPr>
          <p:cNvSpPr/>
          <p:nvPr userDrawn="1"/>
        </p:nvSpPr>
        <p:spPr>
          <a:xfrm>
            <a:off x="0" y="-22561"/>
            <a:ext cx="12192000" cy="7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grpSp>
        <p:nvGrpSpPr>
          <p:cNvPr id="161" name="Group 3">
            <a:extLst>
              <a:ext uri="{FF2B5EF4-FFF2-40B4-BE49-F238E27FC236}">
                <a16:creationId xmlns:a16="http://schemas.microsoft.com/office/drawing/2014/main" id="{3E79778C-4693-5D4E-A1F0-4FDBE2E2CB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55249"/>
            <a:ext cx="3681413" cy="423863"/>
            <a:chOff x="2933700" y="4378325"/>
            <a:chExt cx="3681413" cy="423863"/>
          </a:xfrm>
        </p:grpSpPr>
        <p:sp>
          <p:nvSpPr>
            <p:cNvPr id="162" name="Freeform 140">
              <a:extLst>
                <a:ext uri="{FF2B5EF4-FFF2-40B4-BE49-F238E27FC236}">
                  <a16:creationId xmlns:a16="http://schemas.microsoft.com/office/drawing/2014/main" id="{8D931395-B6BB-8641-8CBD-A5EF8469C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Freeform 141">
              <a:extLst>
                <a:ext uri="{FF2B5EF4-FFF2-40B4-BE49-F238E27FC236}">
                  <a16:creationId xmlns:a16="http://schemas.microsoft.com/office/drawing/2014/main" id="{F4C41EAA-D622-D947-A0F2-2F7073F31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142">
              <a:extLst>
                <a:ext uri="{FF2B5EF4-FFF2-40B4-BE49-F238E27FC236}">
                  <a16:creationId xmlns:a16="http://schemas.microsoft.com/office/drawing/2014/main" id="{7B7A7400-A470-A14E-A35C-BCAB76ADF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143">
              <a:extLst>
                <a:ext uri="{FF2B5EF4-FFF2-40B4-BE49-F238E27FC236}">
                  <a16:creationId xmlns:a16="http://schemas.microsoft.com/office/drawing/2014/main" id="{89771C96-8437-6540-B70D-2C32E737F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Freeform 144">
              <a:extLst>
                <a:ext uri="{FF2B5EF4-FFF2-40B4-BE49-F238E27FC236}">
                  <a16:creationId xmlns:a16="http://schemas.microsoft.com/office/drawing/2014/main" id="{3758D7C5-A343-714B-B82D-CAB901101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145">
              <a:extLst>
                <a:ext uri="{FF2B5EF4-FFF2-40B4-BE49-F238E27FC236}">
                  <a16:creationId xmlns:a16="http://schemas.microsoft.com/office/drawing/2014/main" id="{F390026B-1F42-5A46-A351-EC22C220B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146">
              <a:extLst>
                <a:ext uri="{FF2B5EF4-FFF2-40B4-BE49-F238E27FC236}">
                  <a16:creationId xmlns:a16="http://schemas.microsoft.com/office/drawing/2014/main" id="{A635BC1D-3DC3-EC44-B3ED-055CA7835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Freeform 147">
              <a:extLst>
                <a:ext uri="{FF2B5EF4-FFF2-40B4-BE49-F238E27FC236}">
                  <a16:creationId xmlns:a16="http://schemas.microsoft.com/office/drawing/2014/main" id="{00DCABDD-1153-C64F-8CA8-C2375A8E5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148">
              <a:extLst>
                <a:ext uri="{FF2B5EF4-FFF2-40B4-BE49-F238E27FC236}">
                  <a16:creationId xmlns:a16="http://schemas.microsoft.com/office/drawing/2014/main" id="{1B51E697-7BF5-7445-A59C-9C5233912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149">
              <a:extLst>
                <a:ext uri="{FF2B5EF4-FFF2-40B4-BE49-F238E27FC236}">
                  <a16:creationId xmlns:a16="http://schemas.microsoft.com/office/drawing/2014/main" id="{20AD1FBB-55AC-4741-9915-1A73D53C2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150">
              <a:extLst>
                <a:ext uri="{FF2B5EF4-FFF2-40B4-BE49-F238E27FC236}">
                  <a16:creationId xmlns:a16="http://schemas.microsoft.com/office/drawing/2014/main" id="{0F1295E4-F16D-524B-81F8-1E050CABB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Freeform 151">
              <a:extLst>
                <a:ext uri="{FF2B5EF4-FFF2-40B4-BE49-F238E27FC236}">
                  <a16:creationId xmlns:a16="http://schemas.microsoft.com/office/drawing/2014/main" id="{58AAB213-F23A-7A4F-8984-9B1E29DFB4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152">
              <a:extLst>
                <a:ext uri="{FF2B5EF4-FFF2-40B4-BE49-F238E27FC236}">
                  <a16:creationId xmlns:a16="http://schemas.microsoft.com/office/drawing/2014/main" id="{F0B3EEA5-B497-AE47-9A35-BCB0A4C64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153">
              <a:extLst>
                <a:ext uri="{FF2B5EF4-FFF2-40B4-BE49-F238E27FC236}">
                  <a16:creationId xmlns:a16="http://schemas.microsoft.com/office/drawing/2014/main" id="{223F73D2-AE8C-4A4F-8124-E39E84F50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Freeform 154">
              <a:extLst>
                <a:ext uri="{FF2B5EF4-FFF2-40B4-BE49-F238E27FC236}">
                  <a16:creationId xmlns:a16="http://schemas.microsoft.com/office/drawing/2014/main" id="{26DCCB7D-91F0-0242-AE59-21B9EDD0C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155">
              <a:extLst>
                <a:ext uri="{FF2B5EF4-FFF2-40B4-BE49-F238E27FC236}">
                  <a16:creationId xmlns:a16="http://schemas.microsoft.com/office/drawing/2014/main" id="{BC4802E8-6406-9143-B1FC-A8FDB49EE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Freeform 156">
              <a:extLst>
                <a:ext uri="{FF2B5EF4-FFF2-40B4-BE49-F238E27FC236}">
                  <a16:creationId xmlns:a16="http://schemas.microsoft.com/office/drawing/2014/main" id="{61F79121-C715-0142-AE94-D3DB51756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Freeform 157">
              <a:extLst>
                <a:ext uri="{FF2B5EF4-FFF2-40B4-BE49-F238E27FC236}">
                  <a16:creationId xmlns:a16="http://schemas.microsoft.com/office/drawing/2014/main" id="{C97889FC-94A6-DF4E-98B5-169040DEF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Freeform 158">
              <a:extLst>
                <a:ext uri="{FF2B5EF4-FFF2-40B4-BE49-F238E27FC236}">
                  <a16:creationId xmlns:a16="http://schemas.microsoft.com/office/drawing/2014/main" id="{95AAE7F1-8F2C-2748-8CC0-FD2CDB8C8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159">
              <a:extLst>
                <a:ext uri="{FF2B5EF4-FFF2-40B4-BE49-F238E27FC236}">
                  <a16:creationId xmlns:a16="http://schemas.microsoft.com/office/drawing/2014/main" id="{3D0643B8-90DF-EE44-84A3-18B91BE60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Freeform 160">
              <a:extLst>
                <a:ext uri="{FF2B5EF4-FFF2-40B4-BE49-F238E27FC236}">
                  <a16:creationId xmlns:a16="http://schemas.microsoft.com/office/drawing/2014/main" id="{DAD93313-0451-DB42-A4D6-B69C4FABB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161">
              <a:extLst>
                <a:ext uri="{FF2B5EF4-FFF2-40B4-BE49-F238E27FC236}">
                  <a16:creationId xmlns:a16="http://schemas.microsoft.com/office/drawing/2014/main" id="{505C389C-CB8C-CB43-971A-D6B46BDC7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162">
              <a:extLst>
                <a:ext uri="{FF2B5EF4-FFF2-40B4-BE49-F238E27FC236}">
                  <a16:creationId xmlns:a16="http://schemas.microsoft.com/office/drawing/2014/main" id="{76C27FAC-580F-1D4F-870F-961B54061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163">
              <a:extLst>
                <a:ext uri="{FF2B5EF4-FFF2-40B4-BE49-F238E27FC236}">
                  <a16:creationId xmlns:a16="http://schemas.microsoft.com/office/drawing/2014/main" id="{16C7B86C-5A05-4844-B26A-8B71ABA68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164">
              <a:extLst>
                <a:ext uri="{FF2B5EF4-FFF2-40B4-BE49-F238E27FC236}">
                  <a16:creationId xmlns:a16="http://schemas.microsoft.com/office/drawing/2014/main" id="{8CDF56E3-361F-C546-9DA9-A9693AED0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165">
              <a:extLst>
                <a:ext uri="{FF2B5EF4-FFF2-40B4-BE49-F238E27FC236}">
                  <a16:creationId xmlns:a16="http://schemas.microsoft.com/office/drawing/2014/main" id="{5B3CC021-DCF9-3945-9E28-B2F0EFD0D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Freeform 166">
              <a:extLst>
                <a:ext uri="{FF2B5EF4-FFF2-40B4-BE49-F238E27FC236}">
                  <a16:creationId xmlns:a16="http://schemas.microsoft.com/office/drawing/2014/main" id="{C4B07A77-9136-9C4D-B815-D21CB43E6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Freeform 167">
              <a:extLst>
                <a:ext uri="{FF2B5EF4-FFF2-40B4-BE49-F238E27FC236}">
                  <a16:creationId xmlns:a16="http://schemas.microsoft.com/office/drawing/2014/main" id="{4975E7D2-367A-5D46-904E-B6CCFD8E7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Freeform 168">
              <a:extLst>
                <a:ext uri="{FF2B5EF4-FFF2-40B4-BE49-F238E27FC236}">
                  <a16:creationId xmlns:a16="http://schemas.microsoft.com/office/drawing/2014/main" id="{5F17CB10-0125-7749-A97F-89B3BEDD7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Freeform 169">
              <a:extLst>
                <a:ext uri="{FF2B5EF4-FFF2-40B4-BE49-F238E27FC236}">
                  <a16:creationId xmlns:a16="http://schemas.microsoft.com/office/drawing/2014/main" id="{91A9BDB2-0132-974D-AD9B-04BD24930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170">
              <a:extLst>
                <a:ext uri="{FF2B5EF4-FFF2-40B4-BE49-F238E27FC236}">
                  <a16:creationId xmlns:a16="http://schemas.microsoft.com/office/drawing/2014/main" id="{119D84D2-FC42-FF4F-B784-F0ACF35DB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171">
              <a:extLst>
                <a:ext uri="{FF2B5EF4-FFF2-40B4-BE49-F238E27FC236}">
                  <a16:creationId xmlns:a16="http://schemas.microsoft.com/office/drawing/2014/main" id="{DC3EB8CD-9FA8-ED41-B957-DACD4F0AF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Freeform 172">
              <a:extLst>
                <a:ext uri="{FF2B5EF4-FFF2-40B4-BE49-F238E27FC236}">
                  <a16:creationId xmlns:a16="http://schemas.microsoft.com/office/drawing/2014/main" id="{4846E153-E259-0B46-AB70-398E4619F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173">
              <a:extLst>
                <a:ext uri="{FF2B5EF4-FFF2-40B4-BE49-F238E27FC236}">
                  <a16:creationId xmlns:a16="http://schemas.microsoft.com/office/drawing/2014/main" id="{50BA296D-3E95-CA40-AFD2-B0677208B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174">
              <a:extLst>
                <a:ext uri="{FF2B5EF4-FFF2-40B4-BE49-F238E27FC236}">
                  <a16:creationId xmlns:a16="http://schemas.microsoft.com/office/drawing/2014/main" id="{1B7FDE41-88BC-6143-850C-BDF0F74D8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175">
              <a:extLst>
                <a:ext uri="{FF2B5EF4-FFF2-40B4-BE49-F238E27FC236}">
                  <a16:creationId xmlns:a16="http://schemas.microsoft.com/office/drawing/2014/main" id="{CC3F8988-76AF-414F-9B1B-BB17F11FD2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Freeform 176">
              <a:extLst>
                <a:ext uri="{FF2B5EF4-FFF2-40B4-BE49-F238E27FC236}">
                  <a16:creationId xmlns:a16="http://schemas.microsoft.com/office/drawing/2014/main" id="{1D84253A-2652-4748-8766-EBAFAF9C2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Freeform 177">
              <a:extLst>
                <a:ext uri="{FF2B5EF4-FFF2-40B4-BE49-F238E27FC236}">
                  <a16:creationId xmlns:a16="http://schemas.microsoft.com/office/drawing/2014/main" id="{7CB285EA-CAB0-924E-8BE7-E03EE3376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Freeform 178">
              <a:extLst>
                <a:ext uri="{FF2B5EF4-FFF2-40B4-BE49-F238E27FC236}">
                  <a16:creationId xmlns:a16="http://schemas.microsoft.com/office/drawing/2014/main" id="{87A77C0E-F3E0-134A-9142-0851E8689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Freeform 179">
              <a:extLst>
                <a:ext uri="{FF2B5EF4-FFF2-40B4-BE49-F238E27FC236}">
                  <a16:creationId xmlns:a16="http://schemas.microsoft.com/office/drawing/2014/main" id="{DC946299-8356-7443-861D-46A00EF82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Freeform 180">
              <a:extLst>
                <a:ext uri="{FF2B5EF4-FFF2-40B4-BE49-F238E27FC236}">
                  <a16:creationId xmlns:a16="http://schemas.microsoft.com/office/drawing/2014/main" id="{7B47715A-10CB-6845-990E-AF3156060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Freeform 181">
              <a:extLst>
                <a:ext uri="{FF2B5EF4-FFF2-40B4-BE49-F238E27FC236}">
                  <a16:creationId xmlns:a16="http://schemas.microsoft.com/office/drawing/2014/main" id="{ACD9A36C-D60D-8F4B-91DC-8DFC9B565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Freeform 182">
              <a:extLst>
                <a:ext uri="{FF2B5EF4-FFF2-40B4-BE49-F238E27FC236}">
                  <a16:creationId xmlns:a16="http://schemas.microsoft.com/office/drawing/2014/main" id="{D6CB0836-7A8C-CD40-894F-621D93529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Freeform 183">
              <a:extLst>
                <a:ext uri="{FF2B5EF4-FFF2-40B4-BE49-F238E27FC236}">
                  <a16:creationId xmlns:a16="http://schemas.microsoft.com/office/drawing/2014/main" id="{C26D290A-F9F5-9042-A73A-4F628D0496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Freeform 184">
              <a:extLst>
                <a:ext uri="{FF2B5EF4-FFF2-40B4-BE49-F238E27FC236}">
                  <a16:creationId xmlns:a16="http://schemas.microsoft.com/office/drawing/2014/main" id="{75834538-8CFD-304F-9781-81942C1F2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185">
              <a:extLst>
                <a:ext uri="{FF2B5EF4-FFF2-40B4-BE49-F238E27FC236}">
                  <a16:creationId xmlns:a16="http://schemas.microsoft.com/office/drawing/2014/main" id="{91C478A6-56A7-614B-A2A5-99F198600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Freeform 186">
              <a:extLst>
                <a:ext uri="{FF2B5EF4-FFF2-40B4-BE49-F238E27FC236}">
                  <a16:creationId xmlns:a16="http://schemas.microsoft.com/office/drawing/2014/main" id="{E430B2F9-9F32-1D4E-A15B-8AE2F2893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Freeform 187">
              <a:extLst>
                <a:ext uri="{FF2B5EF4-FFF2-40B4-BE49-F238E27FC236}">
                  <a16:creationId xmlns:a16="http://schemas.microsoft.com/office/drawing/2014/main" id="{E36796CC-F8FC-F54F-BFD5-BDDFD7CF4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Freeform 188">
              <a:extLst>
                <a:ext uri="{FF2B5EF4-FFF2-40B4-BE49-F238E27FC236}">
                  <a16:creationId xmlns:a16="http://schemas.microsoft.com/office/drawing/2014/main" id="{88218D5B-A1C6-8C4C-B93D-26E31CDD8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Freeform 189">
              <a:extLst>
                <a:ext uri="{FF2B5EF4-FFF2-40B4-BE49-F238E27FC236}">
                  <a16:creationId xmlns:a16="http://schemas.microsoft.com/office/drawing/2014/main" id="{D54A33A8-F2E6-AD44-A532-972CFD116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Freeform 190">
              <a:extLst>
                <a:ext uri="{FF2B5EF4-FFF2-40B4-BE49-F238E27FC236}">
                  <a16:creationId xmlns:a16="http://schemas.microsoft.com/office/drawing/2014/main" id="{A5D27C8A-E602-0042-8B48-C8C5175BD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Freeform 191">
              <a:extLst>
                <a:ext uri="{FF2B5EF4-FFF2-40B4-BE49-F238E27FC236}">
                  <a16:creationId xmlns:a16="http://schemas.microsoft.com/office/drawing/2014/main" id="{B566C474-D6B2-1745-9D65-99F1F06E6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Freeform 192">
              <a:extLst>
                <a:ext uri="{FF2B5EF4-FFF2-40B4-BE49-F238E27FC236}">
                  <a16:creationId xmlns:a16="http://schemas.microsoft.com/office/drawing/2014/main" id="{776CC1D1-9D16-D047-B7FF-AD0E51A69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Freeform 193">
              <a:extLst>
                <a:ext uri="{FF2B5EF4-FFF2-40B4-BE49-F238E27FC236}">
                  <a16:creationId xmlns:a16="http://schemas.microsoft.com/office/drawing/2014/main" id="{6B04CBC0-AD68-2748-A92D-BB51A862F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Freeform 194">
              <a:extLst>
                <a:ext uri="{FF2B5EF4-FFF2-40B4-BE49-F238E27FC236}">
                  <a16:creationId xmlns:a16="http://schemas.microsoft.com/office/drawing/2014/main" id="{E537E257-6E02-5648-880A-B1316352D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Freeform 195">
              <a:extLst>
                <a:ext uri="{FF2B5EF4-FFF2-40B4-BE49-F238E27FC236}">
                  <a16:creationId xmlns:a16="http://schemas.microsoft.com/office/drawing/2014/main" id="{AD52E11E-74F9-3049-9D4E-4A708EBA4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Freeform 196">
              <a:extLst>
                <a:ext uri="{FF2B5EF4-FFF2-40B4-BE49-F238E27FC236}">
                  <a16:creationId xmlns:a16="http://schemas.microsoft.com/office/drawing/2014/main" id="{4E3D991C-ED0B-1D4F-9314-37A25B645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Freeform 197">
              <a:extLst>
                <a:ext uri="{FF2B5EF4-FFF2-40B4-BE49-F238E27FC236}">
                  <a16:creationId xmlns:a16="http://schemas.microsoft.com/office/drawing/2014/main" id="{5C95428C-B126-0B44-B989-A103AD017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Freeform 198">
              <a:extLst>
                <a:ext uri="{FF2B5EF4-FFF2-40B4-BE49-F238E27FC236}">
                  <a16:creationId xmlns:a16="http://schemas.microsoft.com/office/drawing/2014/main" id="{11FE7A18-DFA7-CE40-A93D-B9DB0F4E1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199">
              <a:extLst>
                <a:ext uri="{FF2B5EF4-FFF2-40B4-BE49-F238E27FC236}">
                  <a16:creationId xmlns:a16="http://schemas.microsoft.com/office/drawing/2014/main" id="{E55A441E-CC5F-2F42-BE4F-145E51EFE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200">
              <a:extLst>
                <a:ext uri="{FF2B5EF4-FFF2-40B4-BE49-F238E27FC236}">
                  <a16:creationId xmlns:a16="http://schemas.microsoft.com/office/drawing/2014/main" id="{FB38EB5B-FF1D-1A41-9268-3DC1B08F8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Freeform 201">
              <a:extLst>
                <a:ext uri="{FF2B5EF4-FFF2-40B4-BE49-F238E27FC236}">
                  <a16:creationId xmlns:a16="http://schemas.microsoft.com/office/drawing/2014/main" id="{6399BD2A-F527-BB44-9D70-5BCC42F77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Freeform 202">
              <a:extLst>
                <a:ext uri="{FF2B5EF4-FFF2-40B4-BE49-F238E27FC236}">
                  <a16:creationId xmlns:a16="http://schemas.microsoft.com/office/drawing/2014/main" id="{9C4E2F3E-3E22-8A44-95E6-2A1E8EE07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Freeform 203">
              <a:extLst>
                <a:ext uri="{FF2B5EF4-FFF2-40B4-BE49-F238E27FC236}">
                  <a16:creationId xmlns:a16="http://schemas.microsoft.com/office/drawing/2014/main" id="{BD49ABBC-7489-7942-A364-A3059A5F4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Freeform 204">
              <a:extLst>
                <a:ext uri="{FF2B5EF4-FFF2-40B4-BE49-F238E27FC236}">
                  <a16:creationId xmlns:a16="http://schemas.microsoft.com/office/drawing/2014/main" id="{BE537A38-8DB4-894A-878C-C12011498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205">
              <a:extLst>
                <a:ext uri="{FF2B5EF4-FFF2-40B4-BE49-F238E27FC236}">
                  <a16:creationId xmlns:a16="http://schemas.microsoft.com/office/drawing/2014/main" id="{E4B57F07-DBD7-444D-BA64-C2E0831A9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Freeform 206">
              <a:extLst>
                <a:ext uri="{FF2B5EF4-FFF2-40B4-BE49-F238E27FC236}">
                  <a16:creationId xmlns:a16="http://schemas.microsoft.com/office/drawing/2014/main" id="{47A4C4CB-664C-1243-8962-8999820FB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207">
              <a:extLst>
                <a:ext uri="{FF2B5EF4-FFF2-40B4-BE49-F238E27FC236}">
                  <a16:creationId xmlns:a16="http://schemas.microsoft.com/office/drawing/2014/main" id="{97DE6DB1-A9B9-2F47-AA8C-367499451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Freeform 208">
              <a:extLst>
                <a:ext uri="{FF2B5EF4-FFF2-40B4-BE49-F238E27FC236}">
                  <a16:creationId xmlns:a16="http://schemas.microsoft.com/office/drawing/2014/main" id="{97A2EECE-7766-4A41-A836-B7FECF3E6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209">
              <a:extLst>
                <a:ext uri="{FF2B5EF4-FFF2-40B4-BE49-F238E27FC236}">
                  <a16:creationId xmlns:a16="http://schemas.microsoft.com/office/drawing/2014/main" id="{ADC3B038-C518-134C-B47F-BE4EE1013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210">
              <a:extLst>
                <a:ext uri="{FF2B5EF4-FFF2-40B4-BE49-F238E27FC236}">
                  <a16:creationId xmlns:a16="http://schemas.microsoft.com/office/drawing/2014/main" id="{D7F4D8EB-DFB8-C04C-BF4B-C92B844E8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211">
              <a:extLst>
                <a:ext uri="{FF2B5EF4-FFF2-40B4-BE49-F238E27FC236}">
                  <a16:creationId xmlns:a16="http://schemas.microsoft.com/office/drawing/2014/main" id="{3C469F07-AF84-6140-B42B-5FA745D12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212">
              <a:extLst>
                <a:ext uri="{FF2B5EF4-FFF2-40B4-BE49-F238E27FC236}">
                  <a16:creationId xmlns:a16="http://schemas.microsoft.com/office/drawing/2014/main" id="{761C28B3-E9E4-B644-A5C9-1DE09BDAA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Freeform 213">
              <a:extLst>
                <a:ext uri="{FF2B5EF4-FFF2-40B4-BE49-F238E27FC236}">
                  <a16:creationId xmlns:a16="http://schemas.microsoft.com/office/drawing/2014/main" id="{823827FC-E38E-9842-8FFD-D6991BE92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214">
              <a:extLst>
                <a:ext uri="{FF2B5EF4-FFF2-40B4-BE49-F238E27FC236}">
                  <a16:creationId xmlns:a16="http://schemas.microsoft.com/office/drawing/2014/main" id="{3670D430-5969-0A40-83C0-2540B58CE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215">
              <a:extLst>
                <a:ext uri="{FF2B5EF4-FFF2-40B4-BE49-F238E27FC236}">
                  <a16:creationId xmlns:a16="http://schemas.microsoft.com/office/drawing/2014/main" id="{9C589513-85DC-9341-9D07-BF080F2AF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216">
              <a:extLst>
                <a:ext uri="{FF2B5EF4-FFF2-40B4-BE49-F238E27FC236}">
                  <a16:creationId xmlns:a16="http://schemas.microsoft.com/office/drawing/2014/main" id="{69847003-2383-134C-A50B-7CA50A13B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217">
              <a:extLst>
                <a:ext uri="{FF2B5EF4-FFF2-40B4-BE49-F238E27FC236}">
                  <a16:creationId xmlns:a16="http://schemas.microsoft.com/office/drawing/2014/main" id="{A730ECA5-25E5-104E-AB1D-4E3B9F1D9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218">
              <a:extLst>
                <a:ext uri="{FF2B5EF4-FFF2-40B4-BE49-F238E27FC236}">
                  <a16:creationId xmlns:a16="http://schemas.microsoft.com/office/drawing/2014/main" id="{1166C854-56A0-5048-BCC4-30922DF6C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219">
              <a:extLst>
                <a:ext uri="{FF2B5EF4-FFF2-40B4-BE49-F238E27FC236}">
                  <a16:creationId xmlns:a16="http://schemas.microsoft.com/office/drawing/2014/main" id="{B82B03D8-261E-1843-A787-72ACAE92C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220">
              <a:extLst>
                <a:ext uri="{FF2B5EF4-FFF2-40B4-BE49-F238E27FC236}">
                  <a16:creationId xmlns:a16="http://schemas.microsoft.com/office/drawing/2014/main" id="{103B98B9-60BF-A748-9095-869440345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221">
              <a:extLst>
                <a:ext uri="{FF2B5EF4-FFF2-40B4-BE49-F238E27FC236}">
                  <a16:creationId xmlns:a16="http://schemas.microsoft.com/office/drawing/2014/main" id="{3EAE0822-3A8A-A444-8238-0724276CF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222">
              <a:extLst>
                <a:ext uri="{FF2B5EF4-FFF2-40B4-BE49-F238E27FC236}">
                  <a16:creationId xmlns:a16="http://schemas.microsoft.com/office/drawing/2014/main" id="{8D11D1EC-CEF5-CB4D-91C4-05D32C997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223">
              <a:extLst>
                <a:ext uri="{FF2B5EF4-FFF2-40B4-BE49-F238E27FC236}">
                  <a16:creationId xmlns:a16="http://schemas.microsoft.com/office/drawing/2014/main" id="{0D317A58-BED7-934E-9ADD-E201F601D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224">
              <a:extLst>
                <a:ext uri="{FF2B5EF4-FFF2-40B4-BE49-F238E27FC236}">
                  <a16:creationId xmlns:a16="http://schemas.microsoft.com/office/drawing/2014/main" id="{30D11780-35B1-DF46-AE20-E24016CAC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225">
              <a:extLst>
                <a:ext uri="{FF2B5EF4-FFF2-40B4-BE49-F238E27FC236}">
                  <a16:creationId xmlns:a16="http://schemas.microsoft.com/office/drawing/2014/main" id="{AF147457-FB22-7B49-99B4-0DA7E4713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226">
              <a:extLst>
                <a:ext uri="{FF2B5EF4-FFF2-40B4-BE49-F238E27FC236}">
                  <a16:creationId xmlns:a16="http://schemas.microsoft.com/office/drawing/2014/main" id="{25034DEA-4F30-1145-955D-8E2ADC3046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227">
              <a:extLst>
                <a:ext uri="{FF2B5EF4-FFF2-40B4-BE49-F238E27FC236}">
                  <a16:creationId xmlns:a16="http://schemas.microsoft.com/office/drawing/2014/main" id="{6788E02E-6741-774A-A5FE-84FABB0E1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228">
              <a:extLst>
                <a:ext uri="{FF2B5EF4-FFF2-40B4-BE49-F238E27FC236}">
                  <a16:creationId xmlns:a16="http://schemas.microsoft.com/office/drawing/2014/main" id="{ABD77A24-094E-344F-8A9A-035D8F44E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229">
              <a:extLst>
                <a:ext uri="{FF2B5EF4-FFF2-40B4-BE49-F238E27FC236}">
                  <a16:creationId xmlns:a16="http://schemas.microsoft.com/office/drawing/2014/main" id="{4584CE5A-2ECC-0145-B311-3ECCC68BA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230">
              <a:extLst>
                <a:ext uri="{FF2B5EF4-FFF2-40B4-BE49-F238E27FC236}">
                  <a16:creationId xmlns:a16="http://schemas.microsoft.com/office/drawing/2014/main" id="{D64F8000-DC20-2742-9FE9-8A7C4E20F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231">
              <a:extLst>
                <a:ext uri="{FF2B5EF4-FFF2-40B4-BE49-F238E27FC236}">
                  <a16:creationId xmlns:a16="http://schemas.microsoft.com/office/drawing/2014/main" id="{0072CCA5-2DE1-7548-97A8-D452BA1A5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232">
              <a:extLst>
                <a:ext uri="{FF2B5EF4-FFF2-40B4-BE49-F238E27FC236}">
                  <a16:creationId xmlns:a16="http://schemas.microsoft.com/office/drawing/2014/main" id="{06AB3C5E-0138-1646-BFF4-4B53081C3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Freeform 233">
              <a:extLst>
                <a:ext uri="{FF2B5EF4-FFF2-40B4-BE49-F238E27FC236}">
                  <a16:creationId xmlns:a16="http://schemas.microsoft.com/office/drawing/2014/main" id="{BA81F531-1DFB-7340-8C0D-0E5AD2347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234">
              <a:extLst>
                <a:ext uri="{FF2B5EF4-FFF2-40B4-BE49-F238E27FC236}">
                  <a16:creationId xmlns:a16="http://schemas.microsoft.com/office/drawing/2014/main" id="{8B09F67D-41E1-B841-9A06-FD436B044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Freeform 235">
              <a:extLst>
                <a:ext uri="{FF2B5EF4-FFF2-40B4-BE49-F238E27FC236}">
                  <a16:creationId xmlns:a16="http://schemas.microsoft.com/office/drawing/2014/main" id="{B1497746-0C82-844E-9873-E3F2D3E42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Freeform 236">
              <a:extLst>
                <a:ext uri="{FF2B5EF4-FFF2-40B4-BE49-F238E27FC236}">
                  <a16:creationId xmlns:a16="http://schemas.microsoft.com/office/drawing/2014/main" id="{F23A9158-696C-5D43-8FF1-B810E924D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Freeform 237">
              <a:extLst>
                <a:ext uri="{FF2B5EF4-FFF2-40B4-BE49-F238E27FC236}">
                  <a16:creationId xmlns:a16="http://schemas.microsoft.com/office/drawing/2014/main" id="{5F3E12DD-1FA5-1548-9314-C29DF54DE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Freeform 238">
              <a:extLst>
                <a:ext uri="{FF2B5EF4-FFF2-40B4-BE49-F238E27FC236}">
                  <a16:creationId xmlns:a16="http://schemas.microsoft.com/office/drawing/2014/main" id="{40F91EF0-C0B6-954A-A98C-DE1FF246F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Freeform 239">
              <a:extLst>
                <a:ext uri="{FF2B5EF4-FFF2-40B4-BE49-F238E27FC236}">
                  <a16:creationId xmlns:a16="http://schemas.microsoft.com/office/drawing/2014/main" id="{B1F606D0-EE9F-D14F-A5A7-C29B36885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Freeform 240">
              <a:extLst>
                <a:ext uri="{FF2B5EF4-FFF2-40B4-BE49-F238E27FC236}">
                  <a16:creationId xmlns:a16="http://schemas.microsoft.com/office/drawing/2014/main" id="{EA86B410-B228-0E4F-88CB-F1352409C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Freeform 241">
              <a:extLst>
                <a:ext uri="{FF2B5EF4-FFF2-40B4-BE49-F238E27FC236}">
                  <a16:creationId xmlns:a16="http://schemas.microsoft.com/office/drawing/2014/main" id="{A33F70C6-47D1-C143-AD73-D50E7FE7D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Freeform 242">
              <a:extLst>
                <a:ext uri="{FF2B5EF4-FFF2-40B4-BE49-F238E27FC236}">
                  <a16:creationId xmlns:a16="http://schemas.microsoft.com/office/drawing/2014/main" id="{9401E50E-DDEE-844F-BBE3-99611646F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Freeform 243">
              <a:extLst>
                <a:ext uri="{FF2B5EF4-FFF2-40B4-BE49-F238E27FC236}">
                  <a16:creationId xmlns:a16="http://schemas.microsoft.com/office/drawing/2014/main" id="{43C71AD1-A9B2-F545-A200-8CE155703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Freeform 244">
              <a:extLst>
                <a:ext uri="{FF2B5EF4-FFF2-40B4-BE49-F238E27FC236}">
                  <a16:creationId xmlns:a16="http://schemas.microsoft.com/office/drawing/2014/main" id="{66E4A53F-B03F-5B41-B7D4-6572D50AC3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Freeform 245">
              <a:extLst>
                <a:ext uri="{FF2B5EF4-FFF2-40B4-BE49-F238E27FC236}">
                  <a16:creationId xmlns:a16="http://schemas.microsoft.com/office/drawing/2014/main" id="{A5677410-E4E0-DD4B-B86C-9559D86DC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Freeform 246">
              <a:extLst>
                <a:ext uri="{FF2B5EF4-FFF2-40B4-BE49-F238E27FC236}">
                  <a16:creationId xmlns:a16="http://schemas.microsoft.com/office/drawing/2014/main" id="{C2F1A786-B9AD-4646-8164-465505335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Freeform 247">
              <a:extLst>
                <a:ext uri="{FF2B5EF4-FFF2-40B4-BE49-F238E27FC236}">
                  <a16:creationId xmlns:a16="http://schemas.microsoft.com/office/drawing/2014/main" id="{1F1CF634-9672-124E-8379-105F0B3DA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Freeform 248">
              <a:extLst>
                <a:ext uri="{FF2B5EF4-FFF2-40B4-BE49-F238E27FC236}">
                  <a16:creationId xmlns:a16="http://schemas.microsoft.com/office/drawing/2014/main" id="{421CB7E2-0A4D-E447-A435-47E34CFCF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Freeform 249">
              <a:extLst>
                <a:ext uri="{FF2B5EF4-FFF2-40B4-BE49-F238E27FC236}">
                  <a16:creationId xmlns:a16="http://schemas.microsoft.com/office/drawing/2014/main" id="{F7CAE9CD-9682-6047-9196-19693573A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Freeform 250">
              <a:extLst>
                <a:ext uri="{FF2B5EF4-FFF2-40B4-BE49-F238E27FC236}">
                  <a16:creationId xmlns:a16="http://schemas.microsoft.com/office/drawing/2014/main" id="{51068742-32BC-CE4F-8DDB-1D9666972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Freeform 251">
              <a:extLst>
                <a:ext uri="{FF2B5EF4-FFF2-40B4-BE49-F238E27FC236}">
                  <a16:creationId xmlns:a16="http://schemas.microsoft.com/office/drawing/2014/main" id="{C5F08B73-0D15-0941-ABC9-7D27DE261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Freeform 252">
              <a:extLst>
                <a:ext uri="{FF2B5EF4-FFF2-40B4-BE49-F238E27FC236}">
                  <a16:creationId xmlns:a16="http://schemas.microsoft.com/office/drawing/2014/main" id="{1936060A-A9B6-DD43-9E82-7CE2B2B05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Freeform 253">
              <a:extLst>
                <a:ext uri="{FF2B5EF4-FFF2-40B4-BE49-F238E27FC236}">
                  <a16:creationId xmlns:a16="http://schemas.microsoft.com/office/drawing/2014/main" id="{69AE0264-37B5-C54E-B417-C729EBB37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Freeform 254">
              <a:extLst>
                <a:ext uri="{FF2B5EF4-FFF2-40B4-BE49-F238E27FC236}">
                  <a16:creationId xmlns:a16="http://schemas.microsoft.com/office/drawing/2014/main" id="{0E4B47DE-4D17-554E-8D43-43C42E405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Freeform 255">
              <a:extLst>
                <a:ext uri="{FF2B5EF4-FFF2-40B4-BE49-F238E27FC236}">
                  <a16:creationId xmlns:a16="http://schemas.microsoft.com/office/drawing/2014/main" id="{2FAAFC23-994B-3042-AD26-3B9A0AA43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Freeform 256">
              <a:extLst>
                <a:ext uri="{FF2B5EF4-FFF2-40B4-BE49-F238E27FC236}">
                  <a16:creationId xmlns:a16="http://schemas.microsoft.com/office/drawing/2014/main" id="{BA0AF5D5-2647-CD4F-9984-374145C32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Freeform 257">
              <a:extLst>
                <a:ext uri="{FF2B5EF4-FFF2-40B4-BE49-F238E27FC236}">
                  <a16:creationId xmlns:a16="http://schemas.microsoft.com/office/drawing/2014/main" id="{7F125758-7F3E-2D4F-B2F6-B236A9BDF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Freeform 258">
              <a:extLst>
                <a:ext uri="{FF2B5EF4-FFF2-40B4-BE49-F238E27FC236}">
                  <a16:creationId xmlns:a16="http://schemas.microsoft.com/office/drawing/2014/main" id="{D82062BE-747C-A54C-8038-28D71C1EA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Freeform 259">
              <a:extLst>
                <a:ext uri="{FF2B5EF4-FFF2-40B4-BE49-F238E27FC236}">
                  <a16:creationId xmlns:a16="http://schemas.microsoft.com/office/drawing/2014/main" id="{4CF20490-39D4-B340-866A-4C5793CF6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Freeform 260">
              <a:extLst>
                <a:ext uri="{FF2B5EF4-FFF2-40B4-BE49-F238E27FC236}">
                  <a16:creationId xmlns:a16="http://schemas.microsoft.com/office/drawing/2014/main" id="{6A510ADD-DE11-0849-B5D0-A761523C3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Freeform 261">
              <a:extLst>
                <a:ext uri="{FF2B5EF4-FFF2-40B4-BE49-F238E27FC236}">
                  <a16:creationId xmlns:a16="http://schemas.microsoft.com/office/drawing/2014/main" id="{AFF06F58-2C41-1C49-B7A8-A31477C0C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Freeform 262">
              <a:extLst>
                <a:ext uri="{FF2B5EF4-FFF2-40B4-BE49-F238E27FC236}">
                  <a16:creationId xmlns:a16="http://schemas.microsoft.com/office/drawing/2014/main" id="{677437C7-DD92-1040-B639-515FA5567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Freeform 263">
              <a:extLst>
                <a:ext uri="{FF2B5EF4-FFF2-40B4-BE49-F238E27FC236}">
                  <a16:creationId xmlns:a16="http://schemas.microsoft.com/office/drawing/2014/main" id="{819E52AF-990C-4342-A9AB-1C2029483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1894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1B9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AE6FF112-666E-9845-9D3C-1052E1E7ACA2}"/>
              </a:ext>
            </a:extLst>
          </p:cNvPr>
          <p:cNvSpPr/>
          <p:nvPr userDrawn="1"/>
        </p:nvSpPr>
        <p:spPr>
          <a:xfrm>
            <a:off x="-5642517" y="136525"/>
            <a:ext cx="17834517" cy="7870051"/>
          </a:xfrm>
          <a:custGeom>
            <a:avLst/>
            <a:gdLst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498015 w 14894169"/>
              <a:gd name="connsiteY6" fmla="*/ 703385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83015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5135965"/>
              <a:gd name="connsiteY0" fmla="*/ 0 h 6822831"/>
              <a:gd name="connsiteX1" fmla="*/ 0 w 15135965"/>
              <a:gd name="connsiteY1" fmla="*/ 1002323 h 6822831"/>
              <a:gd name="connsiteX2" fmla="*/ 861646 w 15135965"/>
              <a:gd name="connsiteY2" fmla="*/ 5644662 h 6822831"/>
              <a:gd name="connsiteX3" fmla="*/ 2866292 w 15135965"/>
              <a:gd name="connsiteY3" fmla="*/ 6822831 h 6822831"/>
              <a:gd name="connsiteX4" fmla="*/ 14612815 w 15135965"/>
              <a:gd name="connsiteY4" fmla="*/ 4783015 h 6822831"/>
              <a:gd name="connsiteX5" fmla="*/ 14894169 w 15135965"/>
              <a:gd name="connsiteY5" fmla="*/ 3182815 h 6822831"/>
              <a:gd name="connsiteX6" fmla="*/ 10585938 w 15135965"/>
              <a:gd name="connsiteY6" fmla="*/ 720969 h 6822831"/>
              <a:gd name="connsiteX7" fmla="*/ 9020907 w 15135965"/>
              <a:gd name="connsiteY7" fmla="*/ 298939 h 6822831"/>
              <a:gd name="connsiteX8" fmla="*/ 738554 w 15135965"/>
              <a:gd name="connsiteY8" fmla="*/ 0 h 6822831"/>
              <a:gd name="connsiteX0" fmla="*/ 738554 w 15307546"/>
              <a:gd name="connsiteY0" fmla="*/ 0 h 6822831"/>
              <a:gd name="connsiteX1" fmla="*/ 0 w 15307546"/>
              <a:gd name="connsiteY1" fmla="*/ 1002323 h 6822831"/>
              <a:gd name="connsiteX2" fmla="*/ 861646 w 15307546"/>
              <a:gd name="connsiteY2" fmla="*/ 5644662 h 6822831"/>
              <a:gd name="connsiteX3" fmla="*/ 2866292 w 15307546"/>
              <a:gd name="connsiteY3" fmla="*/ 6822831 h 6822831"/>
              <a:gd name="connsiteX4" fmla="*/ 14612815 w 15307546"/>
              <a:gd name="connsiteY4" fmla="*/ 4783015 h 6822831"/>
              <a:gd name="connsiteX5" fmla="*/ 14894169 w 15307546"/>
              <a:gd name="connsiteY5" fmla="*/ 3182815 h 6822831"/>
              <a:gd name="connsiteX6" fmla="*/ 10585938 w 15307546"/>
              <a:gd name="connsiteY6" fmla="*/ 720969 h 6822831"/>
              <a:gd name="connsiteX7" fmla="*/ 9020907 w 15307546"/>
              <a:gd name="connsiteY7" fmla="*/ 298939 h 6822831"/>
              <a:gd name="connsiteX8" fmla="*/ 738554 w 15307546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42691"/>
              <a:gd name="connsiteX1" fmla="*/ 39955 w 15380434"/>
              <a:gd name="connsiteY1" fmla="*/ 1002323 h 6842691"/>
              <a:gd name="connsiteX2" fmla="*/ 901601 w 15380434"/>
              <a:gd name="connsiteY2" fmla="*/ 5644662 h 6842691"/>
              <a:gd name="connsiteX3" fmla="*/ 2906247 w 15380434"/>
              <a:gd name="connsiteY3" fmla="*/ 6822831 h 6842691"/>
              <a:gd name="connsiteX4" fmla="*/ 14652770 w 15380434"/>
              <a:gd name="connsiteY4" fmla="*/ 4783015 h 6842691"/>
              <a:gd name="connsiteX5" fmla="*/ 14934124 w 15380434"/>
              <a:gd name="connsiteY5" fmla="*/ 3182815 h 6842691"/>
              <a:gd name="connsiteX6" fmla="*/ 10625893 w 15380434"/>
              <a:gd name="connsiteY6" fmla="*/ 720969 h 6842691"/>
              <a:gd name="connsiteX7" fmla="*/ 9060862 w 15380434"/>
              <a:gd name="connsiteY7" fmla="*/ 298939 h 6842691"/>
              <a:gd name="connsiteX8" fmla="*/ 778509 w 15380434"/>
              <a:gd name="connsiteY8" fmla="*/ 0 h 6842691"/>
              <a:gd name="connsiteX0" fmla="*/ 778509 w 15380434"/>
              <a:gd name="connsiteY0" fmla="*/ 0 h 6824944"/>
              <a:gd name="connsiteX1" fmla="*/ 39955 w 15380434"/>
              <a:gd name="connsiteY1" fmla="*/ 1002323 h 6824944"/>
              <a:gd name="connsiteX2" fmla="*/ 901601 w 15380434"/>
              <a:gd name="connsiteY2" fmla="*/ 5644662 h 6824944"/>
              <a:gd name="connsiteX3" fmla="*/ 2906247 w 15380434"/>
              <a:gd name="connsiteY3" fmla="*/ 6822831 h 6824944"/>
              <a:gd name="connsiteX4" fmla="*/ 14652770 w 15380434"/>
              <a:gd name="connsiteY4" fmla="*/ 4783015 h 6824944"/>
              <a:gd name="connsiteX5" fmla="*/ 14934124 w 15380434"/>
              <a:gd name="connsiteY5" fmla="*/ 3182815 h 6824944"/>
              <a:gd name="connsiteX6" fmla="*/ 10625893 w 15380434"/>
              <a:gd name="connsiteY6" fmla="*/ 720969 h 6824944"/>
              <a:gd name="connsiteX7" fmla="*/ 9060862 w 15380434"/>
              <a:gd name="connsiteY7" fmla="*/ 298939 h 6824944"/>
              <a:gd name="connsiteX8" fmla="*/ 778509 w 15380434"/>
              <a:gd name="connsiteY8" fmla="*/ 0 h 6824944"/>
              <a:gd name="connsiteX0" fmla="*/ 778509 w 15380434"/>
              <a:gd name="connsiteY0" fmla="*/ 0 h 6844346"/>
              <a:gd name="connsiteX1" fmla="*/ 39955 w 15380434"/>
              <a:gd name="connsiteY1" fmla="*/ 1002323 h 6844346"/>
              <a:gd name="connsiteX2" fmla="*/ 901601 w 15380434"/>
              <a:gd name="connsiteY2" fmla="*/ 5644662 h 6844346"/>
              <a:gd name="connsiteX3" fmla="*/ 2906247 w 15380434"/>
              <a:gd name="connsiteY3" fmla="*/ 6822831 h 6844346"/>
              <a:gd name="connsiteX4" fmla="*/ 14652770 w 15380434"/>
              <a:gd name="connsiteY4" fmla="*/ 4783015 h 6844346"/>
              <a:gd name="connsiteX5" fmla="*/ 14934124 w 15380434"/>
              <a:gd name="connsiteY5" fmla="*/ 3182815 h 6844346"/>
              <a:gd name="connsiteX6" fmla="*/ 10625893 w 15380434"/>
              <a:gd name="connsiteY6" fmla="*/ 720969 h 6844346"/>
              <a:gd name="connsiteX7" fmla="*/ 9060862 w 15380434"/>
              <a:gd name="connsiteY7" fmla="*/ 298939 h 6844346"/>
              <a:gd name="connsiteX8" fmla="*/ 778509 w 15380434"/>
              <a:gd name="connsiteY8" fmla="*/ 0 h 684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0434" h="6844346">
                <a:moveTo>
                  <a:pt x="778509" y="0"/>
                </a:moveTo>
                <a:cubicBezTo>
                  <a:pt x="-258984" y="87924"/>
                  <a:pt x="39955" y="756138"/>
                  <a:pt x="39955" y="1002323"/>
                </a:cubicBezTo>
                <a:lnTo>
                  <a:pt x="901601" y="5644662"/>
                </a:lnTo>
                <a:cubicBezTo>
                  <a:pt x="1130201" y="6582508"/>
                  <a:pt x="2062187" y="6940063"/>
                  <a:pt x="2906247" y="6822831"/>
                </a:cubicBezTo>
                <a:lnTo>
                  <a:pt x="14652770" y="4783015"/>
                </a:lnTo>
                <a:cubicBezTo>
                  <a:pt x="15696125" y="4478215"/>
                  <a:pt x="15455800" y="3487615"/>
                  <a:pt x="14934124" y="3182815"/>
                </a:cubicBezTo>
                <a:lnTo>
                  <a:pt x="10625893" y="720969"/>
                </a:lnTo>
                <a:cubicBezTo>
                  <a:pt x="10069047" y="422031"/>
                  <a:pt x="9758385" y="298939"/>
                  <a:pt x="9060862" y="298939"/>
                </a:cubicBezTo>
                <a:lnTo>
                  <a:pt x="778509" y="0"/>
                </a:lnTo>
                <a:close/>
              </a:path>
            </a:pathLst>
          </a:custGeom>
          <a:solidFill>
            <a:srgbClr val="FF6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33D314F6-3613-6B4A-9FB1-3B336846772A}"/>
              </a:ext>
            </a:extLst>
          </p:cNvPr>
          <p:cNvSpPr/>
          <p:nvPr userDrawn="1"/>
        </p:nvSpPr>
        <p:spPr>
          <a:xfrm rot="19940501">
            <a:off x="-9895657" y="-2483021"/>
            <a:ext cx="15417507" cy="14885281"/>
          </a:xfrm>
          <a:custGeom>
            <a:avLst/>
            <a:gdLst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405502"/>
              <a:gd name="connsiteY0" fmla="*/ 0 h 14313877"/>
              <a:gd name="connsiteX1" fmla="*/ 11465170 w 15405502"/>
              <a:gd name="connsiteY1" fmla="*/ 4185139 h 14313877"/>
              <a:gd name="connsiteX2" fmla="*/ 13065370 w 15405502"/>
              <a:gd name="connsiteY2" fmla="*/ 5574323 h 14313877"/>
              <a:gd name="connsiteX3" fmla="*/ 15351370 w 15405502"/>
              <a:gd name="connsiteY3" fmla="*/ 13663246 h 14313877"/>
              <a:gd name="connsiteX4" fmla="*/ 14683154 w 15405502"/>
              <a:gd name="connsiteY4" fmla="*/ 14313877 h 14313877"/>
              <a:gd name="connsiteX5" fmla="*/ 1318847 w 15405502"/>
              <a:gd name="connsiteY5" fmla="*/ 5416062 h 14313877"/>
              <a:gd name="connsiteX6" fmla="*/ 70339 w 15405502"/>
              <a:gd name="connsiteY6" fmla="*/ 3253154 h 14313877"/>
              <a:gd name="connsiteX7" fmla="*/ 0 w 15405502"/>
              <a:gd name="connsiteY7" fmla="*/ 0 h 14313877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7507" h="14420758">
                <a:moveTo>
                  <a:pt x="0" y="0"/>
                </a:moveTo>
                <a:lnTo>
                  <a:pt x="11465170" y="4185139"/>
                </a:lnTo>
                <a:cubicBezTo>
                  <a:pt x="12438185" y="4489938"/>
                  <a:pt x="12883663" y="4988170"/>
                  <a:pt x="13065370" y="5574323"/>
                </a:cubicBezTo>
                <a:lnTo>
                  <a:pt x="15351370" y="13663246"/>
                </a:lnTo>
                <a:cubicBezTo>
                  <a:pt x="15603416" y="14266985"/>
                  <a:pt x="15081739" y="14606953"/>
                  <a:pt x="14683154" y="14313877"/>
                </a:cubicBezTo>
                <a:lnTo>
                  <a:pt x="1318847" y="5416062"/>
                </a:lnTo>
                <a:cubicBezTo>
                  <a:pt x="902677" y="5117123"/>
                  <a:pt x="99646" y="4976446"/>
                  <a:pt x="70339" y="3253154"/>
                </a:cubicBezTo>
                <a:cubicBezTo>
                  <a:pt x="41032" y="1529862"/>
                  <a:pt x="23446" y="1084385"/>
                  <a:pt x="0" y="0"/>
                </a:cubicBezTo>
                <a:close/>
              </a:path>
            </a:pathLst>
          </a:custGeom>
          <a:solidFill>
            <a:srgbClr val="1F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826464-028B-6343-8550-C7B3023807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3490244" y="-734383"/>
            <a:ext cx="14844044" cy="10755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5945C0-A1DD-334E-91E8-9B78503090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C6FB7FA-5927-A54B-BB7A-AF2D738101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B0065C8-F40D-CC41-BFE0-F1EA75BBB4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9B5594-36E5-D847-BBB6-2295E5BCE5EA}"/>
              </a:ext>
            </a:extLst>
          </p:cNvPr>
          <p:cNvSpPr/>
          <p:nvPr userDrawn="1"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D0900E66-6992-CF4D-AC50-F09082C4BF90}"/>
              </a:ext>
            </a:extLst>
          </p:cNvPr>
          <p:cNvSpPr txBox="1"/>
          <p:nvPr userDrawn="1"/>
        </p:nvSpPr>
        <p:spPr>
          <a:xfrm>
            <a:off x="7959487" y="6304569"/>
            <a:ext cx="241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179ADC"/>
                </a:solidFill>
              </a:rPr>
              <a:t>#</a:t>
            </a:r>
            <a:r>
              <a:rPr lang="en-US" sz="1400" err="1">
                <a:solidFill>
                  <a:srgbClr val="179ADC"/>
                </a:solidFill>
              </a:rPr>
              <a:t>UniversalHealth</a:t>
            </a:r>
            <a:endParaRPr lang="en-US" sz="1400">
              <a:solidFill>
                <a:srgbClr val="179ADC"/>
              </a:solidFill>
            </a:endParaRP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53434903-5C2B-EE44-965D-BB4F614E5616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01945"/>
            <a:ext cx="0" cy="307776"/>
          </a:xfrm>
          <a:prstGeom prst="line">
            <a:avLst/>
          </a:prstGeom>
          <a:ln>
            <a:solidFill>
              <a:srgbClr val="179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Slide Number Placeholder 8">
            <a:extLst>
              <a:ext uri="{FF2B5EF4-FFF2-40B4-BE49-F238E27FC236}">
                <a16:creationId xmlns:a16="http://schemas.microsoft.com/office/drawing/2014/main" id="{E5D63A30-082D-454B-AB0A-78CD88102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79ADC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BF88EFB9-40B6-804F-86F5-49463560D9A2}"/>
              </a:ext>
            </a:extLst>
          </p:cNvPr>
          <p:cNvSpPr/>
          <p:nvPr userDrawn="1"/>
        </p:nvSpPr>
        <p:spPr>
          <a:xfrm>
            <a:off x="0" y="-22561"/>
            <a:ext cx="12192000" cy="7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z</a:t>
            </a:r>
          </a:p>
        </p:txBody>
      </p:sp>
      <p:grpSp>
        <p:nvGrpSpPr>
          <p:cNvPr id="161" name="Group 3">
            <a:extLst>
              <a:ext uri="{FF2B5EF4-FFF2-40B4-BE49-F238E27FC236}">
                <a16:creationId xmlns:a16="http://schemas.microsoft.com/office/drawing/2014/main" id="{CFE18B0D-01B9-BA40-AF48-45DA3FBF9C9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02481" y="6255249"/>
            <a:ext cx="3681413" cy="423863"/>
            <a:chOff x="2933700" y="4378325"/>
            <a:chExt cx="3681413" cy="423863"/>
          </a:xfrm>
        </p:grpSpPr>
        <p:sp>
          <p:nvSpPr>
            <p:cNvPr id="162" name="Freeform 140">
              <a:extLst>
                <a:ext uri="{FF2B5EF4-FFF2-40B4-BE49-F238E27FC236}">
                  <a16:creationId xmlns:a16="http://schemas.microsoft.com/office/drawing/2014/main" id="{C852AE7F-5199-0C4F-A812-6B3A38958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Freeform 141">
              <a:extLst>
                <a:ext uri="{FF2B5EF4-FFF2-40B4-BE49-F238E27FC236}">
                  <a16:creationId xmlns:a16="http://schemas.microsoft.com/office/drawing/2014/main" id="{2F83C992-24B1-AB4B-9A0C-FA21D9C25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142">
              <a:extLst>
                <a:ext uri="{FF2B5EF4-FFF2-40B4-BE49-F238E27FC236}">
                  <a16:creationId xmlns:a16="http://schemas.microsoft.com/office/drawing/2014/main" id="{7FE1FE44-57D4-5249-A207-18B9090E9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143">
              <a:extLst>
                <a:ext uri="{FF2B5EF4-FFF2-40B4-BE49-F238E27FC236}">
                  <a16:creationId xmlns:a16="http://schemas.microsoft.com/office/drawing/2014/main" id="{9D653B98-6FB6-664A-98EB-6D309D1B76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Freeform 144">
              <a:extLst>
                <a:ext uri="{FF2B5EF4-FFF2-40B4-BE49-F238E27FC236}">
                  <a16:creationId xmlns:a16="http://schemas.microsoft.com/office/drawing/2014/main" id="{3B8AFE69-1775-D948-9822-ADFEA93C2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145">
              <a:extLst>
                <a:ext uri="{FF2B5EF4-FFF2-40B4-BE49-F238E27FC236}">
                  <a16:creationId xmlns:a16="http://schemas.microsoft.com/office/drawing/2014/main" id="{B38C78D4-3C6B-8641-AA4E-F016BFBA9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146">
              <a:extLst>
                <a:ext uri="{FF2B5EF4-FFF2-40B4-BE49-F238E27FC236}">
                  <a16:creationId xmlns:a16="http://schemas.microsoft.com/office/drawing/2014/main" id="{29A818FB-224E-2B4A-8A53-85859E5BB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Freeform 147">
              <a:extLst>
                <a:ext uri="{FF2B5EF4-FFF2-40B4-BE49-F238E27FC236}">
                  <a16:creationId xmlns:a16="http://schemas.microsoft.com/office/drawing/2014/main" id="{66AFE15F-8B05-B24D-902F-8F6E2707C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148">
              <a:extLst>
                <a:ext uri="{FF2B5EF4-FFF2-40B4-BE49-F238E27FC236}">
                  <a16:creationId xmlns:a16="http://schemas.microsoft.com/office/drawing/2014/main" id="{A7EB977D-7A0B-7741-A5B1-3EE16CB4C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149">
              <a:extLst>
                <a:ext uri="{FF2B5EF4-FFF2-40B4-BE49-F238E27FC236}">
                  <a16:creationId xmlns:a16="http://schemas.microsoft.com/office/drawing/2014/main" id="{8752FBD9-0405-8549-A91C-937954EE1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150">
              <a:extLst>
                <a:ext uri="{FF2B5EF4-FFF2-40B4-BE49-F238E27FC236}">
                  <a16:creationId xmlns:a16="http://schemas.microsoft.com/office/drawing/2014/main" id="{1A376F2B-C957-9540-A9BE-84B386CBF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Freeform 151">
              <a:extLst>
                <a:ext uri="{FF2B5EF4-FFF2-40B4-BE49-F238E27FC236}">
                  <a16:creationId xmlns:a16="http://schemas.microsoft.com/office/drawing/2014/main" id="{40D36878-AF3A-094A-AE26-6575D4EE2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152">
              <a:extLst>
                <a:ext uri="{FF2B5EF4-FFF2-40B4-BE49-F238E27FC236}">
                  <a16:creationId xmlns:a16="http://schemas.microsoft.com/office/drawing/2014/main" id="{405C1640-0331-E643-B7A6-E7FEB7251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153">
              <a:extLst>
                <a:ext uri="{FF2B5EF4-FFF2-40B4-BE49-F238E27FC236}">
                  <a16:creationId xmlns:a16="http://schemas.microsoft.com/office/drawing/2014/main" id="{531FF455-7265-B64D-B24C-D75B1A239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Freeform 154">
              <a:extLst>
                <a:ext uri="{FF2B5EF4-FFF2-40B4-BE49-F238E27FC236}">
                  <a16:creationId xmlns:a16="http://schemas.microsoft.com/office/drawing/2014/main" id="{6E7AA0B2-8742-4848-A133-55A52D9C5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155">
              <a:extLst>
                <a:ext uri="{FF2B5EF4-FFF2-40B4-BE49-F238E27FC236}">
                  <a16:creationId xmlns:a16="http://schemas.microsoft.com/office/drawing/2014/main" id="{2163F63D-1731-7D41-BC05-7206D30C2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Freeform 156">
              <a:extLst>
                <a:ext uri="{FF2B5EF4-FFF2-40B4-BE49-F238E27FC236}">
                  <a16:creationId xmlns:a16="http://schemas.microsoft.com/office/drawing/2014/main" id="{ADBD39E3-6166-DE48-9E6F-2FFEF874B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Freeform 157">
              <a:extLst>
                <a:ext uri="{FF2B5EF4-FFF2-40B4-BE49-F238E27FC236}">
                  <a16:creationId xmlns:a16="http://schemas.microsoft.com/office/drawing/2014/main" id="{2367F16F-BF4B-E847-92DC-2CBFBC947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Freeform 158">
              <a:extLst>
                <a:ext uri="{FF2B5EF4-FFF2-40B4-BE49-F238E27FC236}">
                  <a16:creationId xmlns:a16="http://schemas.microsoft.com/office/drawing/2014/main" id="{66DFD4F7-985F-7B47-BF69-CF0CD0904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159">
              <a:extLst>
                <a:ext uri="{FF2B5EF4-FFF2-40B4-BE49-F238E27FC236}">
                  <a16:creationId xmlns:a16="http://schemas.microsoft.com/office/drawing/2014/main" id="{DEEFA59D-78A6-BB47-9AAB-8B28132ED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Freeform 160">
              <a:extLst>
                <a:ext uri="{FF2B5EF4-FFF2-40B4-BE49-F238E27FC236}">
                  <a16:creationId xmlns:a16="http://schemas.microsoft.com/office/drawing/2014/main" id="{C05A8DCF-5D38-F74E-8B35-486650F50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161">
              <a:extLst>
                <a:ext uri="{FF2B5EF4-FFF2-40B4-BE49-F238E27FC236}">
                  <a16:creationId xmlns:a16="http://schemas.microsoft.com/office/drawing/2014/main" id="{A1C343CA-4E3A-7F44-844D-B42781A9E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162">
              <a:extLst>
                <a:ext uri="{FF2B5EF4-FFF2-40B4-BE49-F238E27FC236}">
                  <a16:creationId xmlns:a16="http://schemas.microsoft.com/office/drawing/2014/main" id="{24D6CEB1-5271-3B48-BCA8-8911AC1DC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163">
              <a:extLst>
                <a:ext uri="{FF2B5EF4-FFF2-40B4-BE49-F238E27FC236}">
                  <a16:creationId xmlns:a16="http://schemas.microsoft.com/office/drawing/2014/main" id="{708AD390-9DEE-7B44-A112-5824FE828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164">
              <a:extLst>
                <a:ext uri="{FF2B5EF4-FFF2-40B4-BE49-F238E27FC236}">
                  <a16:creationId xmlns:a16="http://schemas.microsoft.com/office/drawing/2014/main" id="{962EAABE-FE5A-8B4D-AAD0-5861DB65E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165">
              <a:extLst>
                <a:ext uri="{FF2B5EF4-FFF2-40B4-BE49-F238E27FC236}">
                  <a16:creationId xmlns:a16="http://schemas.microsoft.com/office/drawing/2014/main" id="{EC80190F-93B4-FC43-A8E1-165FB1C8D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Freeform 166">
              <a:extLst>
                <a:ext uri="{FF2B5EF4-FFF2-40B4-BE49-F238E27FC236}">
                  <a16:creationId xmlns:a16="http://schemas.microsoft.com/office/drawing/2014/main" id="{8056AA21-459D-9F48-8139-05C41243B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Freeform 167">
              <a:extLst>
                <a:ext uri="{FF2B5EF4-FFF2-40B4-BE49-F238E27FC236}">
                  <a16:creationId xmlns:a16="http://schemas.microsoft.com/office/drawing/2014/main" id="{D703A0AB-8390-CC47-8491-4E6EB3AFC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Freeform 168">
              <a:extLst>
                <a:ext uri="{FF2B5EF4-FFF2-40B4-BE49-F238E27FC236}">
                  <a16:creationId xmlns:a16="http://schemas.microsoft.com/office/drawing/2014/main" id="{941B0D2D-3095-5443-9C38-FE34D24F0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Freeform 169">
              <a:extLst>
                <a:ext uri="{FF2B5EF4-FFF2-40B4-BE49-F238E27FC236}">
                  <a16:creationId xmlns:a16="http://schemas.microsoft.com/office/drawing/2014/main" id="{A83151D0-ADDA-4C44-88A2-7FB150A67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170">
              <a:extLst>
                <a:ext uri="{FF2B5EF4-FFF2-40B4-BE49-F238E27FC236}">
                  <a16:creationId xmlns:a16="http://schemas.microsoft.com/office/drawing/2014/main" id="{79A01401-F4DD-8241-AFE1-A79836C2F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171">
              <a:extLst>
                <a:ext uri="{FF2B5EF4-FFF2-40B4-BE49-F238E27FC236}">
                  <a16:creationId xmlns:a16="http://schemas.microsoft.com/office/drawing/2014/main" id="{81121E3F-80CC-B840-9508-25193D96F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Freeform 172">
              <a:extLst>
                <a:ext uri="{FF2B5EF4-FFF2-40B4-BE49-F238E27FC236}">
                  <a16:creationId xmlns:a16="http://schemas.microsoft.com/office/drawing/2014/main" id="{A926E725-C771-5B47-BE9F-C70528BDB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173">
              <a:extLst>
                <a:ext uri="{FF2B5EF4-FFF2-40B4-BE49-F238E27FC236}">
                  <a16:creationId xmlns:a16="http://schemas.microsoft.com/office/drawing/2014/main" id="{4D40C3F8-F39A-514B-9C47-2A41B448C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174">
              <a:extLst>
                <a:ext uri="{FF2B5EF4-FFF2-40B4-BE49-F238E27FC236}">
                  <a16:creationId xmlns:a16="http://schemas.microsoft.com/office/drawing/2014/main" id="{A0726A2A-B433-1743-A69F-B04A8FBA4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175">
              <a:extLst>
                <a:ext uri="{FF2B5EF4-FFF2-40B4-BE49-F238E27FC236}">
                  <a16:creationId xmlns:a16="http://schemas.microsoft.com/office/drawing/2014/main" id="{57C930D2-F19A-F645-B28E-574C9A8D9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Freeform 176">
              <a:extLst>
                <a:ext uri="{FF2B5EF4-FFF2-40B4-BE49-F238E27FC236}">
                  <a16:creationId xmlns:a16="http://schemas.microsoft.com/office/drawing/2014/main" id="{94D82DA6-94B7-AE41-9588-79BEF3472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Freeform 177">
              <a:extLst>
                <a:ext uri="{FF2B5EF4-FFF2-40B4-BE49-F238E27FC236}">
                  <a16:creationId xmlns:a16="http://schemas.microsoft.com/office/drawing/2014/main" id="{7CAF21D7-39AE-C444-9AFD-37B41BE10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Freeform 178">
              <a:extLst>
                <a:ext uri="{FF2B5EF4-FFF2-40B4-BE49-F238E27FC236}">
                  <a16:creationId xmlns:a16="http://schemas.microsoft.com/office/drawing/2014/main" id="{1149A4A5-9C4B-3E4A-B64C-4E7A32F0F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Freeform 179">
              <a:extLst>
                <a:ext uri="{FF2B5EF4-FFF2-40B4-BE49-F238E27FC236}">
                  <a16:creationId xmlns:a16="http://schemas.microsoft.com/office/drawing/2014/main" id="{26465DEA-97F4-1345-9ABD-3A032149C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Freeform 180">
              <a:extLst>
                <a:ext uri="{FF2B5EF4-FFF2-40B4-BE49-F238E27FC236}">
                  <a16:creationId xmlns:a16="http://schemas.microsoft.com/office/drawing/2014/main" id="{00A38B4A-8121-DB4B-ABAE-3C63D0F4F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Freeform 181">
              <a:extLst>
                <a:ext uri="{FF2B5EF4-FFF2-40B4-BE49-F238E27FC236}">
                  <a16:creationId xmlns:a16="http://schemas.microsoft.com/office/drawing/2014/main" id="{9AF9E1D8-606E-5646-B621-C60F03AC3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Freeform 182">
              <a:extLst>
                <a:ext uri="{FF2B5EF4-FFF2-40B4-BE49-F238E27FC236}">
                  <a16:creationId xmlns:a16="http://schemas.microsoft.com/office/drawing/2014/main" id="{EA56D3C3-7ED9-BF4D-A069-5BF980236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Freeform 183">
              <a:extLst>
                <a:ext uri="{FF2B5EF4-FFF2-40B4-BE49-F238E27FC236}">
                  <a16:creationId xmlns:a16="http://schemas.microsoft.com/office/drawing/2014/main" id="{5C3B5903-F9DF-B346-BCFC-9513ACCB2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Freeform 184">
              <a:extLst>
                <a:ext uri="{FF2B5EF4-FFF2-40B4-BE49-F238E27FC236}">
                  <a16:creationId xmlns:a16="http://schemas.microsoft.com/office/drawing/2014/main" id="{840D0F9D-8926-C841-A21D-FD9608369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185">
              <a:extLst>
                <a:ext uri="{FF2B5EF4-FFF2-40B4-BE49-F238E27FC236}">
                  <a16:creationId xmlns:a16="http://schemas.microsoft.com/office/drawing/2014/main" id="{A24C7851-CF33-104B-9FA1-82AEACE03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Freeform 186">
              <a:extLst>
                <a:ext uri="{FF2B5EF4-FFF2-40B4-BE49-F238E27FC236}">
                  <a16:creationId xmlns:a16="http://schemas.microsoft.com/office/drawing/2014/main" id="{304EAC98-6CBF-C347-837C-FCA460554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Freeform 187">
              <a:extLst>
                <a:ext uri="{FF2B5EF4-FFF2-40B4-BE49-F238E27FC236}">
                  <a16:creationId xmlns:a16="http://schemas.microsoft.com/office/drawing/2014/main" id="{EE3B45EB-9D69-0547-A3F6-E8FA464C6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Freeform 188">
              <a:extLst>
                <a:ext uri="{FF2B5EF4-FFF2-40B4-BE49-F238E27FC236}">
                  <a16:creationId xmlns:a16="http://schemas.microsoft.com/office/drawing/2014/main" id="{87535B0C-E35D-2C42-AC5E-D41A92161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Freeform 189">
              <a:extLst>
                <a:ext uri="{FF2B5EF4-FFF2-40B4-BE49-F238E27FC236}">
                  <a16:creationId xmlns:a16="http://schemas.microsoft.com/office/drawing/2014/main" id="{5643D825-CD45-4547-8B70-C784FD0AF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Freeform 190">
              <a:extLst>
                <a:ext uri="{FF2B5EF4-FFF2-40B4-BE49-F238E27FC236}">
                  <a16:creationId xmlns:a16="http://schemas.microsoft.com/office/drawing/2014/main" id="{D27F6303-55CD-B34C-9FB7-9D35D5276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Freeform 191">
              <a:extLst>
                <a:ext uri="{FF2B5EF4-FFF2-40B4-BE49-F238E27FC236}">
                  <a16:creationId xmlns:a16="http://schemas.microsoft.com/office/drawing/2014/main" id="{C5779A12-9FE5-AC47-92AF-F47B7A048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Freeform 192">
              <a:extLst>
                <a:ext uri="{FF2B5EF4-FFF2-40B4-BE49-F238E27FC236}">
                  <a16:creationId xmlns:a16="http://schemas.microsoft.com/office/drawing/2014/main" id="{7B07B0DE-4DCE-9E4B-B073-ED7CFD489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Freeform 193">
              <a:extLst>
                <a:ext uri="{FF2B5EF4-FFF2-40B4-BE49-F238E27FC236}">
                  <a16:creationId xmlns:a16="http://schemas.microsoft.com/office/drawing/2014/main" id="{463F01A5-C871-EE42-9678-CD01173AF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Freeform 194">
              <a:extLst>
                <a:ext uri="{FF2B5EF4-FFF2-40B4-BE49-F238E27FC236}">
                  <a16:creationId xmlns:a16="http://schemas.microsoft.com/office/drawing/2014/main" id="{51671A69-FCCD-7B4D-86F5-A32D3A7BF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Freeform 195">
              <a:extLst>
                <a:ext uri="{FF2B5EF4-FFF2-40B4-BE49-F238E27FC236}">
                  <a16:creationId xmlns:a16="http://schemas.microsoft.com/office/drawing/2014/main" id="{4E8C06D8-6394-524A-8677-E453D6AF2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Freeform 196">
              <a:extLst>
                <a:ext uri="{FF2B5EF4-FFF2-40B4-BE49-F238E27FC236}">
                  <a16:creationId xmlns:a16="http://schemas.microsoft.com/office/drawing/2014/main" id="{AB2AF8C9-0FD8-CE46-9E3F-464060B83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Freeform 197">
              <a:extLst>
                <a:ext uri="{FF2B5EF4-FFF2-40B4-BE49-F238E27FC236}">
                  <a16:creationId xmlns:a16="http://schemas.microsoft.com/office/drawing/2014/main" id="{E00BD8EA-92F3-3848-A0E4-451E829F5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Freeform 198">
              <a:extLst>
                <a:ext uri="{FF2B5EF4-FFF2-40B4-BE49-F238E27FC236}">
                  <a16:creationId xmlns:a16="http://schemas.microsoft.com/office/drawing/2014/main" id="{7A7FF28B-B270-3143-ACF6-D54CC2376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199">
              <a:extLst>
                <a:ext uri="{FF2B5EF4-FFF2-40B4-BE49-F238E27FC236}">
                  <a16:creationId xmlns:a16="http://schemas.microsoft.com/office/drawing/2014/main" id="{91236952-7FB3-5C4B-A027-FDC50B15F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200">
              <a:extLst>
                <a:ext uri="{FF2B5EF4-FFF2-40B4-BE49-F238E27FC236}">
                  <a16:creationId xmlns:a16="http://schemas.microsoft.com/office/drawing/2014/main" id="{5D3C91CB-489F-A643-87CE-C2E0D4912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Freeform 201">
              <a:extLst>
                <a:ext uri="{FF2B5EF4-FFF2-40B4-BE49-F238E27FC236}">
                  <a16:creationId xmlns:a16="http://schemas.microsoft.com/office/drawing/2014/main" id="{BF2D5B72-97D3-D640-B840-A05254089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Freeform 202">
              <a:extLst>
                <a:ext uri="{FF2B5EF4-FFF2-40B4-BE49-F238E27FC236}">
                  <a16:creationId xmlns:a16="http://schemas.microsoft.com/office/drawing/2014/main" id="{DBBEB814-B585-9245-93DC-0259FD558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Freeform 203">
              <a:extLst>
                <a:ext uri="{FF2B5EF4-FFF2-40B4-BE49-F238E27FC236}">
                  <a16:creationId xmlns:a16="http://schemas.microsoft.com/office/drawing/2014/main" id="{CACB8D51-6675-8A40-9AA2-3FE3ED7A5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Freeform 204">
              <a:extLst>
                <a:ext uri="{FF2B5EF4-FFF2-40B4-BE49-F238E27FC236}">
                  <a16:creationId xmlns:a16="http://schemas.microsoft.com/office/drawing/2014/main" id="{89BA1E3C-80FE-234A-BD5D-108B62625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205">
              <a:extLst>
                <a:ext uri="{FF2B5EF4-FFF2-40B4-BE49-F238E27FC236}">
                  <a16:creationId xmlns:a16="http://schemas.microsoft.com/office/drawing/2014/main" id="{93A806BC-E50E-9E40-A69E-A3DAE8D7E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Freeform 206">
              <a:extLst>
                <a:ext uri="{FF2B5EF4-FFF2-40B4-BE49-F238E27FC236}">
                  <a16:creationId xmlns:a16="http://schemas.microsoft.com/office/drawing/2014/main" id="{321653DB-02C0-7A49-ADC0-5AE557578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207">
              <a:extLst>
                <a:ext uri="{FF2B5EF4-FFF2-40B4-BE49-F238E27FC236}">
                  <a16:creationId xmlns:a16="http://schemas.microsoft.com/office/drawing/2014/main" id="{39C2D719-506F-204B-92F2-9D3E5A3EC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Freeform 208">
              <a:extLst>
                <a:ext uri="{FF2B5EF4-FFF2-40B4-BE49-F238E27FC236}">
                  <a16:creationId xmlns:a16="http://schemas.microsoft.com/office/drawing/2014/main" id="{61454AC4-BD0E-8C47-A406-3BC73F4D2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209">
              <a:extLst>
                <a:ext uri="{FF2B5EF4-FFF2-40B4-BE49-F238E27FC236}">
                  <a16:creationId xmlns:a16="http://schemas.microsoft.com/office/drawing/2014/main" id="{3FE1223B-E68B-3548-8F07-E4972FAB1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210">
              <a:extLst>
                <a:ext uri="{FF2B5EF4-FFF2-40B4-BE49-F238E27FC236}">
                  <a16:creationId xmlns:a16="http://schemas.microsoft.com/office/drawing/2014/main" id="{A823F0CA-BA2A-9C44-BB2E-1D8A0A67F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211">
              <a:extLst>
                <a:ext uri="{FF2B5EF4-FFF2-40B4-BE49-F238E27FC236}">
                  <a16:creationId xmlns:a16="http://schemas.microsoft.com/office/drawing/2014/main" id="{A1BF134A-1AF6-F449-AAB6-43737A27E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212">
              <a:extLst>
                <a:ext uri="{FF2B5EF4-FFF2-40B4-BE49-F238E27FC236}">
                  <a16:creationId xmlns:a16="http://schemas.microsoft.com/office/drawing/2014/main" id="{53F0FC13-4A7A-CB4C-A933-FC70E4529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Freeform 213">
              <a:extLst>
                <a:ext uri="{FF2B5EF4-FFF2-40B4-BE49-F238E27FC236}">
                  <a16:creationId xmlns:a16="http://schemas.microsoft.com/office/drawing/2014/main" id="{84BEB6C3-1CE7-1446-9838-609397216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214">
              <a:extLst>
                <a:ext uri="{FF2B5EF4-FFF2-40B4-BE49-F238E27FC236}">
                  <a16:creationId xmlns:a16="http://schemas.microsoft.com/office/drawing/2014/main" id="{17D6FF59-6BD8-9A4A-92F1-D7021F3A2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215">
              <a:extLst>
                <a:ext uri="{FF2B5EF4-FFF2-40B4-BE49-F238E27FC236}">
                  <a16:creationId xmlns:a16="http://schemas.microsoft.com/office/drawing/2014/main" id="{8361256F-9CFF-9645-B3A4-1531E3DFD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216">
              <a:extLst>
                <a:ext uri="{FF2B5EF4-FFF2-40B4-BE49-F238E27FC236}">
                  <a16:creationId xmlns:a16="http://schemas.microsoft.com/office/drawing/2014/main" id="{C4AD8FDA-0EBE-5740-9940-2C8A31286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217">
              <a:extLst>
                <a:ext uri="{FF2B5EF4-FFF2-40B4-BE49-F238E27FC236}">
                  <a16:creationId xmlns:a16="http://schemas.microsoft.com/office/drawing/2014/main" id="{8CF1080A-9E03-3D43-8A2C-EC524064F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218">
              <a:extLst>
                <a:ext uri="{FF2B5EF4-FFF2-40B4-BE49-F238E27FC236}">
                  <a16:creationId xmlns:a16="http://schemas.microsoft.com/office/drawing/2014/main" id="{EDAD05DC-A23D-344F-A8F9-44CB14D15E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219">
              <a:extLst>
                <a:ext uri="{FF2B5EF4-FFF2-40B4-BE49-F238E27FC236}">
                  <a16:creationId xmlns:a16="http://schemas.microsoft.com/office/drawing/2014/main" id="{CBE1561A-C804-6D4B-A911-3B7B885E7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220">
              <a:extLst>
                <a:ext uri="{FF2B5EF4-FFF2-40B4-BE49-F238E27FC236}">
                  <a16:creationId xmlns:a16="http://schemas.microsoft.com/office/drawing/2014/main" id="{B75FB9FD-691C-DB4A-965D-D8EDA86CD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221">
              <a:extLst>
                <a:ext uri="{FF2B5EF4-FFF2-40B4-BE49-F238E27FC236}">
                  <a16:creationId xmlns:a16="http://schemas.microsoft.com/office/drawing/2014/main" id="{3925F81E-D142-CB4B-B385-F26AD5C53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222">
              <a:extLst>
                <a:ext uri="{FF2B5EF4-FFF2-40B4-BE49-F238E27FC236}">
                  <a16:creationId xmlns:a16="http://schemas.microsoft.com/office/drawing/2014/main" id="{8313006A-C95A-444C-A147-C7FDB7285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223">
              <a:extLst>
                <a:ext uri="{FF2B5EF4-FFF2-40B4-BE49-F238E27FC236}">
                  <a16:creationId xmlns:a16="http://schemas.microsoft.com/office/drawing/2014/main" id="{82814996-DF62-B444-9D63-09CE0F9DF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224">
              <a:extLst>
                <a:ext uri="{FF2B5EF4-FFF2-40B4-BE49-F238E27FC236}">
                  <a16:creationId xmlns:a16="http://schemas.microsoft.com/office/drawing/2014/main" id="{B28F382C-0495-8C42-9CF1-BF7EC0D20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225">
              <a:extLst>
                <a:ext uri="{FF2B5EF4-FFF2-40B4-BE49-F238E27FC236}">
                  <a16:creationId xmlns:a16="http://schemas.microsoft.com/office/drawing/2014/main" id="{17331887-CFA4-5D47-8AB0-166C9A8BA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226">
              <a:extLst>
                <a:ext uri="{FF2B5EF4-FFF2-40B4-BE49-F238E27FC236}">
                  <a16:creationId xmlns:a16="http://schemas.microsoft.com/office/drawing/2014/main" id="{F96DC664-FEF6-6742-9E57-23364E5F6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227">
              <a:extLst>
                <a:ext uri="{FF2B5EF4-FFF2-40B4-BE49-F238E27FC236}">
                  <a16:creationId xmlns:a16="http://schemas.microsoft.com/office/drawing/2014/main" id="{5BFDF7C4-4EDF-DD4E-94BB-237678052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228">
              <a:extLst>
                <a:ext uri="{FF2B5EF4-FFF2-40B4-BE49-F238E27FC236}">
                  <a16:creationId xmlns:a16="http://schemas.microsoft.com/office/drawing/2014/main" id="{47C86E49-4179-034F-928E-78DF73E8D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229">
              <a:extLst>
                <a:ext uri="{FF2B5EF4-FFF2-40B4-BE49-F238E27FC236}">
                  <a16:creationId xmlns:a16="http://schemas.microsoft.com/office/drawing/2014/main" id="{31F3EC52-90FF-5A49-BC7C-CB7B4CA53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230">
              <a:extLst>
                <a:ext uri="{FF2B5EF4-FFF2-40B4-BE49-F238E27FC236}">
                  <a16:creationId xmlns:a16="http://schemas.microsoft.com/office/drawing/2014/main" id="{AE2097D4-27C4-EF44-ADB9-27810B59F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231">
              <a:extLst>
                <a:ext uri="{FF2B5EF4-FFF2-40B4-BE49-F238E27FC236}">
                  <a16:creationId xmlns:a16="http://schemas.microsoft.com/office/drawing/2014/main" id="{13164B7D-4A5F-AA43-AF06-CE9E00A09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232">
              <a:extLst>
                <a:ext uri="{FF2B5EF4-FFF2-40B4-BE49-F238E27FC236}">
                  <a16:creationId xmlns:a16="http://schemas.microsoft.com/office/drawing/2014/main" id="{1D819972-52DF-804A-83FE-BE7E9A78F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Freeform 233">
              <a:extLst>
                <a:ext uri="{FF2B5EF4-FFF2-40B4-BE49-F238E27FC236}">
                  <a16:creationId xmlns:a16="http://schemas.microsoft.com/office/drawing/2014/main" id="{774379D8-7635-2D45-89CF-37DD7DF0A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234">
              <a:extLst>
                <a:ext uri="{FF2B5EF4-FFF2-40B4-BE49-F238E27FC236}">
                  <a16:creationId xmlns:a16="http://schemas.microsoft.com/office/drawing/2014/main" id="{0555D5AB-0334-6640-9CC2-4EF94ED66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Freeform 235">
              <a:extLst>
                <a:ext uri="{FF2B5EF4-FFF2-40B4-BE49-F238E27FC236}">
                  <a16:creationId xmlns:a16="http://schemas.microsoft.com/office/drawing/2014/main" id="{5778B707-7E0D-B643-BC40-AA6B9C550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Freeform 236">
              <a:extLst>
                <a:ext uri="{FF2B5EF4-FFF2-40B4-BE49-F238E27FC236}">
                  <a16:creationId xmlns:a16="http://schemas.microsoft.com/office/drawing/2014/main" id="{F5B2A7CB-C583-454E-96B3-75CADFCCE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Freeform 237">
              <a:extLst>
                <a:ext uri="{FF2B5EF4-FFF2-40B4-BE49-F238E27FC236}">
                  <a16:creationId xmlns:a16="http://schemas.microsoft.com/office/drawing/2014/main" id="{963D8306-EB10-5D47-B400-5E6F8CA68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Freeform 238">
              <a:extLst>
                <a:ext uri="{FF2B5EF4-FFF2-40B4-BE49-F238E27FC236}">
                  <a16:creationId xmlns:a16="http://schemas.microsoft.com/office/drawing/2014/main" id="{8E6D57B1-EB08-144B-832A-1F0EAE962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Freeform 239">
              <a:extLst>
                <a:ext uri="{FF2B5EF4-FFF2-40B4-BE49-F238E27FC236}">
                  <a16:creationId xmlns:a16="http://schemas.microsoft.com/office/drawing/2014/main" id="{4377D1C7-D605-C24E-A7F9-D87558D66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Freeform 240">
              <a:extLst>
                <a:ext uri="{FF2B5EF4-FFF2-40B4-BE49-F238E27FC236}">
                  <a16:creationId xmlns:a16="http://schemas.microsoft.com/office/drawing/2014/main" id="{439A63ED-7920-8B42-ADD2-5637CF3F4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Freeform 241">
              <a:extLst>
                <a:ext uri="{FF2B5EF4-FFF2-40B4-BE49-F238E27FC236}">
                  <a16:creationId xmlns:a16="http://schemas.microsoft.com/office/drawing/2014/main" id="{E24F40E4-30EA-D14A-9CF1-365D50E47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Freeform 242">
              <a:extLst>
                <a:ext uri="{FF2B5EF4-FFF2-40B4-BE49-F238E27FC236}">
                  <a16:creationId xmlns:a16="http://schemas.microsoft.com/office/drawing/2014/main" id="{3B66497E-9E43-FE4F-880C-3806DEDC1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Freeform 243">
              <a:extLst>
                <a:ext uri="{FF2B5EF4-FFF2-40B4-BE49-F238E27FC236}">
                  <a16:creationId xmlns:a16="http://schemas.microsoft.com/office/drawing/2014/main" id="{C12D2A13-542E-4747-820B-C0ED70E2A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Freeform 244">
              <a:extLst>
                <a:ext uri="{FF2B5EF4-FFF2-40B4-BE49-F238E27FC236}">
                  <a16:creationId xmlns:a16="http://schemas.microsoft.com/office/drawing/2014/main" id="{DD6B1330-24C9-AD4A-98F5-3C5AF18A8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Freeform 245">
              <a:extLst>
                <a:ext uri="{FF2B5EF4-FFF2-40B4-BE49-F238E27FC236}">
                  <a16:creationId xmlns:a16="http://schemas.microsoft.com/office/drawing/2014/main" id="{911B3715-0B9B-3849-9AF5-5CF954AB5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Freeform 246">
              <a:extLst>
                <a:ext uri="{FF2B5EF4-FFF2-40B4-BE49-F238E27FC236}">
                  <a16:creationId xmlns:a16="http://schemas.microsoft.com/office/drawing/2014/main" id="{E82190E2-8295-374E-AD57-EFD03FFAD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Freeform 247">
              <a:extLst>
                <a:ext uri="{FF2B5EF4-FFF2-40B4-BE49-F238E27FC236}">
                  <a16:creationId xmlns:a16="http://schemas.microsoft.com/office/drawing/2014/main" id="{F53F9DA0-23B4-1C49-B999-6D2E59DE4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Freeform 248">
              <a:extLst>
                <a:ext uri="{FF2B5EF4-FFF2-40B4-BE49-F238E27FC236}">
                  <a16:creationId xmlns:a16="http://schemas.microsoft.com/office/drawing/2014/main" id="{A25F4BDB-ECDD-3841-9DFC-4441C8331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Freeform 249">
              <a:extLst>
                <a:ext uri="{FF2B5EF4-FFF2-40B4-BE49-F238E27FC236}">
                  <a16:creationId xmlns:a16="http://schemas.microsoft.com/office/drawing/2014/main" id="{8D9717F7-A4A3-B443-A0C7-273D1DF4F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Freeform 250">
              <a:extLst>
                <a:ext uri="{FF2B5EF4-FFF2-40B4-BE49-F238E27FC236}">
                  <a16:creationId xmlns:a16="http://schemas.microsoft.com/office/drawing/2014/main" id="{BCD62F71-C016-A043-A272-67253D567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Freeform 251">
              <a:extLst>
                <a:ext uri="{FF2B5EF4-FFF2-40B4-BE49-F238E27FC236}">
                  <a16:creationId xmlns:a16="http://schemas.microsoft.com/office/drawing/2014/main" id="{2FF0A295-F539-D448-A783-B5D1DAD89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Freeform 252">
              <a:extLst>
                <a:ext uri="{FF2B5EF4-FFF2-40B4-BE49-F238E27FC236}">
                  <a16:creationId xmlns:a16="http://schemas.microsoft.com/office/drawing/2014/main" id="{F2B033A9-E1A1-3B46-B22A-2137650B0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Freeform 253">
              <a:extLst>
                <a:ext uri="{FF2B5EF4-FFF2-40B4-BE49-F238E27FC236}">
                  <a16:creationId xmlns:a16="http://schemas.microsoft.com/office/drawing/2014/main" id="{B080A174-F7F5-AB4A-83F3-289BD888C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Freeform 254">
              <a:extLst>
                <a:ext uri="{FF2B5EF4-FFF2-40B4-BE49-F238E27FC236}">
                  <a16:creationId xmlns:a16="http://schemas.microsoft.com/office/drawing/2014/main" id="{8D381616-5068-8548-91F3-8C17F699E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Freeform 255">
              <a:extLst>
                <a:ext uri="{FF2B5EF4-FFF2-40B4-BE49-F238E27FC236}">
                  <a16:creationId xmlns:a16="http://schemas.microsoft.com/office/drawing/2014/main" id="{666C9F6B-CEB2-FC44-BE33-3322FC2E5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Freeform 256">
              <a:extLst>
                <a:ext uri="{FF2B5EF4-FFF2-40B4-BE49-F238E27FC236}">
                  <a16:creationId xmlns:a16="http://schemas.microsoft.com/office/drawing/2014/main" id="{CBD9386B-6B1F-DE43-8B2A-C834D1840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Freeform 257">
              <a:extLst>
                <a:ext uri="{FF2B5EF4-FFF2-40B4-BE49-F238E27FC236}">
                  <a16:creationId xmlns:a16="http://schemas.microsoft.com/office/drawing/2014/main" id="{FB41C3B6-609C-354F-94E2-6B8D309ED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Freeform 258">
              <a:extLst>
                <a:ext uri="{FF2B5EF4-FFF2-40B4-BE49-F238E27FC236}">
                  <a16:creationId xmlns:a16="http://schemas.microsoft.com/office/drawing/2014/main" id="{A81FD305-52CF-5A48-A66C-D65A84F0A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Freeform 259">
              <a:extLst>
                <a:ext uri="{FF2B5EF4-FFF2-40B4-BE49-F238E27FC236}">
                  <a16:creationId xmlns:a16="http://schemas.microsoft.com/office/drawing/2014/main" id="{60EBE7B4-4DA6-4A48-BEB6-A7A39E22D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Freeform 260">
              <a:extLst>
                <a:ext uri="{FF2B5EF4-FFF2-40B4-BE49-F238E27FC236}">
                  <a16:creationId xmlns:a16="http://schemas.microsoft.com/office/drawing/2014/main" id="{881464AA-6A62-2043-BBEC-48169CA81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Freeform 261">
              <a:extLst>
                <a:ext uri="{FF2B5EF4-FFF2-40B4-BE49-F238E27FC236}">
                  <a16:creationId xmlns:a16="http://schemas.microsoft.com/office/drawing/2014/main" id="{A6BD8403-69E7-EA4B-8109-87B99E19F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Freeform 262">
              <a:extLst>
                <a:ext uri="{FF2B5EF4-FFF2-40B4-BE49-F238E27FC236}">
                  <a16:creationId xmlns:a16="http://schemas.microsoft.com/office/drawing/2014/main" id="{AE3F6274-2B90-3542-B231-F21F4BA67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Freeform 263">
              <a:extLst>
                <a:ext uri="{FF2B5EF4-FFF2-40B4-BE49-F238E27FC236}">
                  <a16:creationId xmlns:a16="http://schemas.microsoft.com/office/drawing/2014/main" id="{0E25A945-EABD-3A47-8DAA-685CE4097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solidFill>
              <a:srgbClr val="009A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0978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FF6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B65A6EE7-3E4E-064C-85BD-F731727138CE}"/>
              </a:ext>
            </a:extLst>
          </p:cNvPr>
          <p:cNvSpPr/>
          <p:nvPr userDrawn="1"/>
        </p:nvSpPr>
        <p:spPr>
          <a:xfrm>
            <a:off x="1757794" y="1922441"/>
            <a:ext cx="12192922" cy="6656214"/>
          </a:xfrm>
          <a:custGeom>
            <a:avLst/>
            <a:gdLst>
              <a:gd name="connsiteX0" fmla="*/ 87923 w 11887200"/>
              <a:gd name="connsiteY0" fmla="*/ 3464170 h 6506308"/>
              <a:gd name="connsiteX1" fmla="*/ 0 w 11887200"/>
              <a:gd name="connsiteY1" fmla="*/ 4448908 h 6506308"/>
              <a:gd name="connsiteX2" fmla="*/ 2338754 w 11887200"/>
              <a:gd name="connsiteY2" fmla="*/ 6312877 h 6506308"/>
              <a:gd name="connsiteX3" fmla="*/ 4026877 w 11887200"/>
              <a:gd name="connsiteY3" fmla="*/ 6506308 h 6506308"/>
              <a:gd name="connsiteX4" fmla="*/ 10304585 w 11887200"/>
              <a:gd name="connsiteY4" fmla="*/ 5539154 h 6506308"/>
              <a:gd name="connsiteX5" fmla="*/ 11570677 w 11887200"/>
              <a:gd name="connsiteY5" fmla="*/ 4308231 h 6506308"/>
              <a:gd name="connsiteX6" fmla="*/ 11887200 w 11887200"/>
              <a:gd name="connsiteY6" fmla="*/ 1740877 h 6506308"/>
              <a:gd name="connsiteX7" fmla="*/ 10937631 w 11887200"/>
              <a:gd name="connsiteY7" fmla="*/ 0 h 6506308"/>
              <a:gd name="connsiteX8" fmla="*/ 87923 w 11887200"/>
              <a:gd name="connsiteY8" fmla="*/ 3464170 h 6506308"/>
              <a:gd name="connsiteX0" fmla="*/ 280576 w 12079853"/>
              <a:gd name="connsiteY0" fmla="*/ 3464170 h 6506308"/>
              <a:gd name="connsiteX1" fmla="*/ 192653 w 12079853"/>
              <a:gd name="connsiteY1" fmla="*/ 4448908 h 6506308"/>
              <a:gd name="connsiteX2" fmla="*/ 2531407 w 12079853"/>
              <a:gd name="connsiteY2" fmla="*/ 6312877 h 6506308"/>
              <a:gd name="connsiteX3" fmla="*/ 4219530 w 12079853"/>
              <a:gd name="connsiteY3" fmla="*/ 6506308 h 6506308"/>
              <a:gd name="connsiteX4" fmla="*/ 10497238 w 12079853"/>
              <a:gd name="connsiteY4" fmla="*/ 5539154 h 6506308"/>
              <a:gd name="connsiteX5" fmla="*/ 11763330 w 12079853"/>
              <a:gd name="connsiteY5" fmla="*/ 4308231 h 6506308"/>
              <a:gd name="connsiteX6" fmla="*/ 12079853 w 12079853"/>
              <a:gd name="connsiteY6" fmla="*/ 1740877 h 6506308"/>
              <a:gd name="connsiteX7" fmla="*/ 11130284 w 12079853"/>
              <a:gd name="connsiteY7" fmla="*/ 0 h 6506308"/>
              <a:gd name="connsiteX8" fmla="*/ 280576 w 12079853"/>
              <a:gd name="connsiteY8" fmla="*/ 3464170 h 6506308"/>
              <a:gd name="connsiteX0" fmla="*/ 363385 w 12162662"/>
              <a:gd name="connsiteY0" fmla="*/ 3464170 h 6506308"/>
              <a:gd name="connsiteX1" fmla="*/ 275462 w 12162662"/>
              <a:gd name="connsiteY1" fmla="*/ 4448908 h 6506308"/>
              <a:gd name="connsiteX2" fmla="*/ 2614216 w 12162662"/>
              <a:gd name="connsiteY2" fmla="*/ 6312877 h 6506308"/>
              <a:gd name="connsiteX3" fmla="*/ 4302339 w 12162662"/>
              <a:gd name="connsiteY3" fmla="*/ 6506308 h 6506308"/>
              <a:gd name="connsiteX4" fmla="*/ 10580047 w 12162662"/>
              <a:gd name="connsiteY4" fmla="*/ 5539154 h 6506308"/>
              <a:gd name="connsiteX5" fmla="*/ 11846139 w 12162662"/>
              <a:gd name="connsiteY5" fmla="*/ 4308231 h 6506308"/>
              <a:gd name="connsiteX6" fmla="*/ 12162662 w 12162662"/>
              <a:gd name="connsiteY6" fmla="*/ 1740877 h 6506308"/>
              <a:gd name="connsiteX7" fmla="*/ 11213093 w 12162662"/>
              <a:gd name="connsiteY7" fmla="*/ 0 h 6506308"/>
              <a:gd name="connsiteX8" fmla="*/ 363385 w 12162662"/>
              <a:gd name="connsiteY8" fmla="*/ 3464170 h 6506308"/>
              <a:gd name="connsiteX0" fmla="*/ 363385 w 12162662"/>
              <a:gd name="connsiteY0" fmla="*/ 3464170 h 6514350"/>
              <a:gd name="connsiteX1" fmla="*/ 275462 w 12162662"/>
              <a:gd name="connsiteY1" fmla="*/ 4448908 h 6514350"/>
              <a:gd name="connsiteX2" fmla="*/ 2614216 w 12162662"/>
              <a:gd name="connsiteY2" fmla="*/ 6312877 h 6514350"/>
              <a:gd name="connsiteX3" fmla="*/ 4302339 w 12162662"/>
              <a:gd name="connsiteY3" fmla="*/ 6506308 h 6514350"/>
              <a:gd name="connsiteX4" fmla="*/ 10580047 w 12162662"/>
              <a:gd name="connsiteY4" fmla="*/ 5539154 h 6514350"/>
              <a:gd name="connsiteX5" fmla="*/ 11846139 w 12162662"/>
              <a:gd name="connsiteY5" fmla="*/ 4308231 h 6514350"/>
              <a:gd name="connsiteX6" fmla="*/ 12162662 w 12162662"/>
              <a:gd name="connsiteY6" fmla="*/ 1740877 h 6514350"/>
              <a:gd name="connsiteX7" fmla="*/ 11213093 w 12162662"/>
              <a:gd name="connsiteY7" fmla="*/ 0 h 6514350"/>
              <a:gd name="connsiteX8" fmla="*/ 363385 w 12162662"/>
              <a:gd name="connsiteY8" fmla="*/ 3464170 h 6514350"/>
              <a:gd name="connsiteX0" fmla="*/ 363385 w 12162662"/>
              <a:gd name="connsiteY0" fmla="*/ 3464170 h 6582999"/>
              <a:gd name="connsiteX1" fmla="*/ 275462 w 12162662"/>
              <a:gd name="connsiteY1" fmla="*/ 4448908 h 6582999"/>
              <a:gd name="connsiteX2" fmla="*/ 2614216 w 12162662"/>
              <a:gd name="connsiteY2" fmla="*/ 6312877 h 6582999"/>
              <a:gd name="connsiteX3" fmla="*/ 4302339 w 12162662"/>
              <a:gd name="connsiteY3" fmla="*/ 6506308 h 6582999"/>
              <a:gd name="connsiteX4" fmla="*/ 10580047 w 12162662"/>
              <a:gd name="connsiteY4" fmla="*/ 5539154 h 6582999"/>
              <a:gd name="connsiteX5" fmla="*/ 11846139 w 12162662"/>
              <a:gd name="connsiteY5" fmla="*/ 4308231 h 6582999"/>
              <a:gd name="connsiteX6" fmla="*/ 12162662 w 12162662"/>
              <a:gd name="connsiteY6" fmla="*/ 1740877 h 6582999"/>
              <a:gd name="connsiteX7" fmla="*/ 11213093 w 12162662"/>
              <a:gd name="connsiteY7" fmla="*/ 0 h 6582999"/>
              <a:gd name="connsiteX8" fmla="*/ 363385 w 12162662"/>
              <a:gd name="connsiteY8" fmla="*/ 3464170 h 6582999"/>
              <a:gd name="connsiteX0" fmla="*/ 363385 w 12162662"/>
              <a:gd name="connsiteY0" fmla="*/ 3474330 h 6593159"/>
              <a:gd name="connsiteX1" fmla="*/ 275462 w 12162662"/>
              <a:gd name="connsiteY1" fmla="*/ 4459068 h 6593159"/>
              <a:gd name="connsiteX2" fmla="*/ 2614216 w 12162662"/>
              <a:gd name="connsiteY2" fmla="*/ 6323037 h 6593159"/>
              <a:gd name="connsiteX3" fmla="*/ 4302339 w 12162662"/>
              <a:gd name="connsiteY3" fmla="*/ 6516468 h 6593159"/>
              <a:gd name="connsiteX4" fmla="*/ 10580047 w 12162662"/>
              <a:gd name="connsiteY4" fmla="*/ 5549314 h 6593159"/>
              <a:gd name="connsiteX5" fmla="*/ 11846139 w 12162662"/>
              <a:gd name="connsiteY5" fmla="*/ 4318391 h 6593159"/>
              <a:gd name="connsiteX6" fmla="*/ 12162662 w 12162662"/>
              <a:gd name="connsiteY6" fmla="*/ 1751037 h 6593159"/>
              <a:gd name="connsiteX7" fmla="*/ 11172453 w 12162662"/>
              <a:gd name="connsiteY7" fmla="*/ 0 h 6593159"/>
              <a:gd name="connsiteX8" fmla="*/ 363385 w 12162662"/>
              <a:gd name="connsiteY8" fmla="*/ 3474330 h 6593159"/>
              <a:gd name="connsiteX0" fmla="*/ 363385 w 12162662"/>
              <a:gd name="connsiteY0" fmla="*/ 3501455 h 6620284"/>
              <a:gd name="connsiteX1" fmla="*/ 275462 w 12162662"/>
              <a:gd name="connsiteY1" fmla="*/ 4486193 h 6620284"/>
              <a:gd name="connsiteX2" fmla="*/ 2614216 w 12162662"/>
              <a:gd name="connsiteY2" fmla="*/ 6350162 h 6620284"/>
              <a:gd name="connsiteX3" fmla="*/ 4302339 w 12162662"/>
              <a:gd name="connsiteY3" fmla="*/ 6543593 h 6620284"/>
              <a:gd name="connsiteX4" fmla="*/ 10580047 w 12162662"/>
              <a:gd name="connsiteY4" fmla="*/ 5576439 h 6620284"/>
              <a:gd name="connsiteX5" fmla="*/ 11846139 w 12162662"/>
              <a:gd name="connsiteY5" fmla="*/ 4345516 h 6620284"/>
              <a:gd name="connsiteX6" fmla="*/ 12162662 w 12162662"/>
              <a:gd name="connsiteY6" fmla="*/ 1778162 h 6620284"/>
              <a:gd name="connsiteX7" fmla="*/ 11172453 w 12162662"/>
              <a:gd name="connsiteY7" fmla="*/ 27125 h 6620284"/>
              <a:gd name="connsiteX8" fmla="*/ 363385 w 12162662"/>
              <a:gd name="connsiteY8" fmla="*/ 3501455 h 6620284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92922"/>
              <a:gd name="connsiteY0" fmla="*/ 3537385 h 6656214"/>
              <a:gd name="connsiteX1" fmla="*/ 275462 w 12192922"/>
              <a:gd name="connsiteY1" fmla="*/ 4522123 h 6656214"/>
              <a:gd name="connsiteX2" fmla="*/ 2614216 w 12192922"/>
              <a:gd name="connsiteY2" fmla="*/ 6386092 h 6656214"/>
              <a:gd name="connsiteX3" fmla="*/ 4302339 w 12192922"/>
              <a:gd name="connsiteY3" fmla="*/ 6579523 h 6656214"/>
              <a:gd name="connsiteX4" fmla="*/ 10580047 w 12192922"/>
              <a:gd name="connsiteY4" fmla="*/ 5612369 h 6656214"/>
              <a:gd name="connsiteX5" fmla="*/ 11846139 w 12192922"/>
              <a:gd name="connsiteY5" fmla="*/ 4381446 h 6656214"/>
              <a:gd name="connsiteX6" fmla="*/ 12162662 w 12192922"/>
              <a:gd name="connsiteY6" fmla="*/ 1814092 h 6656214"/>
              <a:gd name="connsiteX7" fmla="*/ 11172453 w 12192922"/>
              <a:gd name="connsiteY7" fmla="*/ 63055 h 6656214"/>
              <a:gd name="connsiteX8" fmla="*/ 363385 w 12192922"/>
              <a:gd name="connsiteY8" fmla="*/ 3537385 h 665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922" h="6656214">
                <a:moveTo>
                  <a:pt x="363385" y="3537385"/>
                </a:moveTo>
                <a:cubicBezTo>
                  <a:pt x="-228630" y="3795292"/>
                  <a:pt x="23416" y="4352139"/>
                  <a:pt x="275462" y="4522123"/>
                </a:cubicBezTo>
                <a:lnTo>
                  <a:pt x="2614216" y="6386092"/>
                </a:lnTo>
                <a:cubicBezTo>
                  <a:pt x="3099433" y="6729539"/>
                  <a:pt x="3514906" y="6685527"/>
                  <a:pt x="4302339" y="6579523"/>
                </a:cubicBezTo>
                <a:lnTo>
                  <a:pt x="10580047" y="5612369"/>
                </a:lnTo>
                <a:cubicBezTo>
                  <a:pt x="11337358" y="5506861"/>
                  <a:pt x="11708588" y="5309914"/>
                  <a:pt x="11846139" y="4381446"/>
                </a:cubicBezTo>
                <a:lnTo>
                  <a:pt x="12162662" y="1814092"/>
                </a:lnTo>
                <a:cubicBezTo>
                  <a:pt x="12310112" y="285533"/>
                  <a:pt x="11908923" y="-186386"/>
                  <a:pt x="11172453" y="63055"/>
                </a:cubicBezTo>
                <a:lnTo>
                  <a:pt x="363385" y="3537385"/>
                </a:lnTo>
                <a:close/>
              </a:path>
            </a:pathLst>
          </a:custGeom>
          <a:solidFill>
            <a:srgbClr val="1B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1B47E00D-1867-DC48-89CD-15C62638CAB2}"/>
              </a:ext>
            </a:extLst>
          </p:cNvPr>
          <p:cNvSpPr/>
          <p:nvPr userDrawn="1"/>
        </p:nvSpPr>
        <p:spPr>
          <a:xfrm>
            <a:off x="-1529862" y="-2022230"/>
            <a:ext cx="15417507" cy="14420758"/>
          </a:xfrm>
          <a:custGeom>
            <a:avLst/>
            <a:gdLst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405502"/>
              <a:gd name="connsiteY0" fmla="*/ 0 h 14313877"/>
              <a:gd name="connsiteX1" fmla="*/ 11465170 w 15405502"/>
              <a:gd name="connsiteY1" fmla="*/ 4185139 h 14313877"/>
              <a:gd name="connsiteX2" fmla="*/ 13065370 w 15405502"/>
              <a:gd name="connsiteY2" fmla="*/ 5574323 h 14313877"/>
              <a:gd name="connsiteX3" fmla="*/ 15351370 w 15405502"/>
              <a:gd name="connsiteY3" fmla="*/ 13663246 h 14313877"/>
              <a:gd name="connsiteX4" fmla="*/ 14683154 w 15405502"/>
              <a:gd name="connsiteY4" fmla="*/ 14313877 h 14313877"/>
              <a:gd name="connsiteX5" fmla="*/ 1318847 w 15405502"/>
              <a:gd name="connsiteY5" fmla="*/ 5416062 h 14313877"/>
              <a:gd name="connsiteX6" fmla="*/ 70339 w 15405502"/>
              <a:gd name="connsiteY6" fmla="*/ 3253154 h 14313877"/>
              <a:gd name="connsiteX7" fmla="*/ 0 w 15405502"/>
              <a:gd name="connsiteY7" fmla="*/ 0 h 14313877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7507" h="14420758">
                <a:moveTo>
                  <a:pt x="0" y="0"/>
                </a:moveTo>
                <a:lnTo>
                  <a:pt x="11465170" y="4185139"/>
                </a:lnTo>
                <a:cubicBezTo>
                  <a:pt x="12438185" y="4489938"/>
                  <a:pt x="12883663" y="4988170"/>
                  <a:pt x="13065370" y="5574323"/>
                </a:cubicBezTo>
                <a:lnTo>
                  <a:pt x="15351370" y="13663246"/>
                </a:lnTo>
                <a:cubicBezTo>
                  <a:pt x="15603416" y="14266985"/>
                  <a:pt x="15081739" y="14606953"/>
                  <a:pt x="14683154" y="14313877"/>
                </a:cubicBezTo>
                <a:lnTo>
                  <a:pt x="1318847" y="5416062"/>
                </a:lnTo>
                <a:cubicBezTo>
                  <a:pt x="902677" y="5117123"/>
                  <a:pt x="99646" y="4976446"/>
                  <a:pt x="70339" y="3253154"/>
                </a:cubicBezTo>
                <a:cubicBezTo>
                  <a:pt x="41032" y="1529862"/>
                  <a:pt x="23446" y="1084385"/>
                  <a:pt x="0" y="0"/>
                </a:cubicBezTo>
                <a:close/>
              </a:path>
            </a:pathLst>
          </a:custGeom>
          <a:solidFill>
            <a:srgbClr val="1F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6575F4-0350-2A4C-8DAE-598AC9AF59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3490244" y="-734383"/>
            <a:ext cx="14844044" cy="10755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306AC9-ACBB-8D43-9C85-5C5E519B5F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00D7C3-4927-9441-8374-31D2B3F9EE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1A8F8DB-3913-8544-BA70-8162AF39A6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8332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1F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FEEBD7-6C35-9B48-BEBA-D454229681D2}"/>
              </a:ext>
            </a:extLst>
          </p:cNvPr>
          <p:cNvGrpSpPr/>
          <p:nvPr userDrawn="1"/>
        </p:nvGrpSpPr>
        <p:grpSpPr>
          <a:xfrm>
            <a:off x="-3490244" y="-734383"/>
            <a:ext cx="17443464" cy="10755642"/>
            <a:chOff x="-3490244" y="-734383"/>
            <a:chExt cx="17443464" cy="10755642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232C18-81AB-C841-9C72-C271B349C6F8}"/>
                </a:ext>
              </a:extLst>
            </p:cNvPr>
            <p:cNvSpPr/>
            <p:nvPr userDrawn="1"/>
          </p:nvSpPr>
          <p:spPr>
            <a:xfrm rot="12537598">
              <a:off x="-2466055" y="1315909"/>
              <a:ext cx="14178773" cy="6436710"/>
            </a:xfrm>
            <a:custGeom>
              <a:avLst/>
              <a:gdLst>
                <a:gd name="connsiteX0" fmla="*/ 738554 w 14894169"/>
                <a:gd name="connsiteY0" fmla="*/ 0 h 6822831"/>
                <a:gd name="connsiteX1" fmla="*/ 0 w 14894169"/>
                <a:gd name="connsiteY1" fmla="*/ 1002323 h 6822831"/>
                <a:gd name="connsiteX2" fmla="*/ 861646 w 14894169"/>
                <a:gd name="connsiteY2" fmla="*/ 5644662 h 6822831"/>
                <a:gd name="connsiteX3" fmla="*/ 2866292 w 14894169"/>
                <a:gd name="connsiteY3" fmla="*/ 6822831 h 6822831"/>
                <a:gd name="connsiteX4" fmla="*/ 14612815 w 14894169"/>
                <a:gd name="connsiteY4" fmla="*/ 4747846 h 6822831"/>
                <a:gd name="connsiteX5" fmla="*/ 14894169 w 14894169"/>
                <a:gd name="connsiteY5" fmla="*/ 3182815 h 6822831"/>
                <a:gd name="connsiteX6" fmla="*/ 10498015 w 14894169"/>
                <a:gd name="connsiteY6" fmla="*/ 703385 h 6822831"/>
                <a:gd name="connsiteX7" fmla="*/ 9020907 w 14894169"/>
                <a:gd name="connsiteY7" fmla="*/ 298939 h 6822831"/>
                <a:gd name="connsiteX8" fmla="*/ 738554 w 14894169"/>
                <a:gd name="connsiteY8" fmla="*/ 0 h 6822831"/>
                <a:gd name="connsiteX0" fmla="*/ 738554 w 14894169"/>
                <a:gd name="connsiteY0" fmla="*/ 0 h 6822831"/>
                <a:gd name="connsiteX1" fmla="*/ 0 w 14894169"/>
                <a:gd name="connsiteY1" fmla="*/ 1002323 h 6822831"/>
                <a:gd name="connsiteX2" fmla="*/ 861646 w 14894169"/>
                <a:gd name="connsiteY2" fmla="*/ 5644662 h 6822831"/>
                <a:gd name="connsiteX3" fmla="*/ 2866292 w 14894169"/>
                <a:gd name="connsiteY3" fmla="*/ 6822831 h 6822831"/>
                <a:gd name="connsiteX4" fmla="*/ 14612815 w 14894169"/>
                <a:gd name="connsiteY4" fmla="*/ 4747846 h 6822831"/>
                <a:gd name="connsiteX5" fmla="*/ 14894169 w 14894169"/>
                <a:gd name="connsiteY5" fmla="*/ 3182815 h 6822831"/>
                <a:gd name="connsiteX6" fmla="*/ 10585938 w 14894169"/>
                <a:gd name="connsiteY6" fmla="*/ 720969 h 6822831"/>
                <a:gd name="connsiteX7" fmla="*/ 9020907 w 14894169"/>
                <a:gd name="connsiteY7" fmla="*/ 298939 h 6822831"/>
                <a:gd name="connsiteX8" fmla="*/ 738554 w 14894169"/>
                <a:gd name="connsiteY8" fmla="*/ 0 h 6822831"/>
                <a:gd name="connsiteX0" fmla="*/ 738554 w 14894169"/>
                <a:gd name="connsiteY0" fmla="*/ 0 h 6822831"/>
                <a:gd name="connsiteX1" fmla="*/ 0 w 14894169"/>
                <a:gd name="connsiteY1" fmla="*/ 1002323 h 6822831"/>
                <a:gd name="connsiteX2" fmla="*/ 861646 w 14894169"/>
                <a:gd name="connsiteY2" fmla="*/ 5644662 h 6822831"/>
                <a:gd name="connsiteX3" fmla="*/ 2866292 w 14894169"/>
                <a:gd name="connsiteY3" fmla="*/ 6822831 h 6822831"/>
                <a:gd name="connsiteX4" fmla="*/ 14612815 w 14894169"/>
                <a:gd name="connsiteY4" fmla="*/ 4783015 h 6822831"/>
                <a:gd name="connsiteX5" fmla="*/ 14894169 w 14894169"/>
                <a:gd name="connsiteY5" fmla="*/ 3182815 h 6822831"/>
                <a:gd name="connsiteX6" fmla="*/ 10585938 w 14894169"/>
                <a:gd name="connsiteY6" fmla="*/ 720969 h 6822831"/>
                <a:gd name="connsiteX7" fmla="*/ 9020907 w 14894169"/>
                <a:gd name="connsiteY7" fmla="*/ 298939 h 6822831"/>
                <a:gd name="connsiteX8" fmla="*/ 738554 w 14894169"/>
                <a:gd name="connsiteY8" fmla="*/ 0 h 6822831"/>
                <a:gd name="connsiteX0" fmla="*/ 738554 w 15135965"/>
                <a:gd name="connsiteY0" fmla="*/ 0 h 6822831"/>
                <a:gd name="connsiteX1" fmla="*/ 0 w 15135965"/>
                <a:gd name="connsiteY1" fmla="*/ 1002323 h 6822831"/>
                <a:gd name="connsiteX2" fmla="*/ 861646 w 15135965"/>
                <a:gd name="connsiteY2" fmla="*/ 5644662 h 6822831"/>
                <a:gd name="connsiteX3" fmla="*/ 2866292 w 15135965"/>
                <a:gd name="connsiteY3" fmla="*/ 6822831 h 6822831"/>
                <a:gd name="connsiteX4" fmla="*/ 14612815 w 15135965"/>
                <a:gd name="connsiteY4" fmla="*/ 4783015 h 6822831"/>
                <a:gd name="connsiteX5" fmla="*/ 14894169 w 15135965"/>
                <a:gd name="connsiteY5" fmla="*/ 3182815 h 6822831"/>
                <a:gd name="connsiteX6" fmla="*/ 10585938 w 15135965"/>
                <a:gd name="connsiteY6" fmla="*/ 720969 h 6822831"/>
                <a:gd name="connsiteX7" fmla="*/ 9020907 w 15135965"/>
                <a:gd name="connsiteY7" fmla="*/ 298939 h 6822831"/>
                <a:gd name="connsiteX8" fmla="*/ 738554 w 15135965"/>
                <a:gd name="connsiteY8" fmla="*/ 0 h 6822831"/>
                <a:gd name="connsiteX0" fmla="*/ 738554 w 15307546"/>
                <a:gd name="connsiteY0" fmla="*/ 0 h 6822831"/>
                <a:gd name="connsiteX1" fmla="*/ 0 w 15307546"/>
                <a:gd name="connsiteY1" fmla="*/ 1002323 h 6822831"/>
                <a:gd name="connsiteX2" fmla="*/ 861646 w 15307546"/>
                <a:gd name="connsiteY2" fmla="*/ 5644662 h 6822831"/>
                <a:gd name="connsiteX3" fmla="*/ 2866292 w 15307546"/>
                <a:gd name="connsiteY3" fmla="*/ 6822831 h 6822831"/>
                <a:gd name="connsiteX4" fmla="*/ 14612815 w 15307546"/>
                <a:gd name="connsiteY4" fmla="*/ 4783015 h 6822831"/>
                <a:gd name="connsiteX5" fmla="*/ 14894169 w 15307546"/>
                <a:gd name="connsiteY5" fmla="*/ 3182815 h 6822831"/>
                <a:gd name="connsiteX6" fmla="*/ 10585938 w 15307546"/>
                <a:gd name="connsiteY6" fmla="*/ 720969 h 6822831"/>
                <a:gd name="connsiteX7" fmla="*/ 9020907 w 15307546"/>
                <a:gd name="connsiteY7" fmla="*/ 298939 h 6822831"/>
                <a:gd name="connsiteX8" fmla="*/ 738554 w 15307546"/>
                <a:gd name="connsiteY8" fmla="*/ 0 h 6822831"/>
                <a:gd name="connsiteX0" fmla="*/ 738554 w 15340479"/>
                <a:gd name="connsiteY0" fmla="*/ 0 h 6822831"/>
                <a:gd name="connsiteX1" fmla="*/ 0 w 15340479"/>
                <a:gd name="connsiteY1" fmla="*/ 1002323 h 6822831"/>
                <a:gd name="connsiteX2" fmla="*/ 861646 w 15340479"/>
                <a:gd name="connsiteY2" fmla="*/ 5644662 h 6822831"/>
                <a:gd name="connsiteX3" fmla="*/ 2866292 w 15340479"/>
                <a:gd name="connsiteY3" fmla="*/ 6822831 h 6822831"/>
                <a:gd name="connsiteX4" fmla="*/ 14612815 w 15340479"/>
                <a:gd name="connsiteY4" fmla="*/ 4783015 h 6822831"/>
                <a:gd name="connsiteX5" fmla="*/ 14894169 w 15340479"/>
                <a:gd name="connsiteY5" fmla="*/ 3182815 h 6822831"/>
                <a:gd name="connsiteX6" fmla="*/ 10585938 w 15340479"/>
                <a:gd name="connsiteY6" fmla="*/ 720969 h 6822831"/>
                <a:gd name="connsiteX7" fmla="*/ 9020907 w 15340479"/>
                <a:gd name="connsiteY7" fmla="*/ 298939 h 6822831"/>
                <a:gd name="connsiteX8" fmla="*/ 738554 w 15340479"/>
                <a:gd name="connsiteY8" fmla="*/ 0 h 6822831"/>
                <a:gd name="connsiteX0" fmla="*/ 738554 w 15340479"/>
                <a:gd name="connsiteY0" fmla="*/ 0 h 6822831"/>
                <a:gd name="connsiteX1" fmla="*/ 0 w 15340479"/>
                <a:gd name="connsiteY1" fmla="*/ 1002323 h 6822831"/>
                <a:gd name="connsiteX2" fmla="*/ 861646 w 15340479"/>
                <a:gd name="connsiteY2" fmla="*/ 5644662 h 6822831"/>
                <a:gd name="connsiteX3" fmla="*/ 2866292 w 15340479"/>
                <a:gd name="connsiteY3" fmla="*/ 6822831 h 6822831"/>
                <a:gd name="connsiteX4" fmla="*/ 14612815 w 15340479"/>
                <a:gd name="connsiteY4" fmla="*/ 4783015 h 6822831"/>
                <a:gd name="connsiteX5" fmla="*/ 14894169 w 15340479"/>
                <a:gd name="connsiteY5" fmla="*/ 3182815 h 6822831"/>
                <a:gd name="connsiteX6" fmla="*/ 10585938 w 15340479"/>
                <a:gd name="connsiteY6" fmla="*/ 720969 h 6822831"/>
                <a:gd name="connsiteX7" fmla="*/ 9020907 w 15340479"/>
                <a:gd name="connsiteY7" fmla="*/ 298939 h 6822831"/>
                <a:gd name="connsiteX8" fmla="*/ 738554 w 15340479"/>
                <a:gd name="connsiteY8" fmla="*/ 0 h 6822831"/>
                <a:gd name="connsiteX0" fmla="*/ 738554 w 15340479"/>
                <a:gd name="connsiteY0" fmla="*/ 0 h 6822831"/>
                <a:gd name="connsiteX1" fmla="*/ 0 w 15340479"/>
                <a:gd name="connsiteY1" fmla="*/ 1002323 h 6822831"/>
                <a:gd name="connsiteX2" fmla="*/ 861646 w 15340479"/>
                <a:gd name="connsiteY2" fmla="*/ 5644662 h 6822831"/>
                <a:gd name="connsiteX3" fmla="*/ 2866292 w 15340479"/>
                <a:gd name="connsiteY3" fmla="*/ 6822831 h 6822831"/>
                <a:gd name="connsiteX4" fmla="*/ 14612815 w 15340479"/>
                <a:gd name="connsiteY4" fmla="*/ 4783015 h 6822831"/>
                <a:gd name="connsiteX5" fmla="*/ 14894169 w 15340479"/>
                <a:gd name="connsiteY5" fmla="*/ 3182815 h 6822831"/>
                <a:gd name="connsiteX6" fmla="*/ 10585938 w 15340479"/>
                <a:gd name="connsiteY6" fmla="*/ 720969 h 6822831"/>
                <a:gd name="connsiteX7" fmla="*/ 9020907 w 15340479"/>
                <a:gd name="connsiteY7" fmla="*/ 298939 h 6822831"/>
                <a:gd name="connsiteX8" fmla="*/ 738554 w 15340479"/>
                <a:gd name="connsiteY8" fmla="*/ 0 h 6822831"/>
                <a:gd name="connsiteX0" fmla="*/ 738554 w 15340479"/>
                <a:gd name="connsiteY0" fmla="*/ 0 h 6822831"/>
                <a:gd name="connsiteX1" fmla="*/ 0 w 15340479"/>
                <a:gd name="connsiteY1" fmla="*/ 1002323 h 6822831"/>
                <a:gd name="connsiteX2" fmla="*/ 861646 w 15340479"/>
                <a:gd name="connsiteY2" fmla="*/ 5644662 h 6822831"/>
                <a:gd name="connsiteX3" fmla="*/ 2866292 w 15340479"/>
                <a:gd name="connsiteY3" fmla="*/ 6822831 h 6822831"/>
                <a:gd name="connsiteX4" fmla="*/ 14612815 w 15340479"/>
                <a:gd name="connsiteY4" fmla="*/ 4783015 h 6822831"/>
                <a:gd name="connsiteX5" fmla="*/ 14894169 w 15340479"/>
                <a:gd name="connsiteY5" fmla="*/ 3182815 h 6822831"/>
                <a:gd name="connsiteX6" fmla="*/ 10585938 w 15340479"/>
                <a:gd name="connsiteY6" fmla="*/ 720969 h 6822831"/>
                <a:gd name="connsiteX7" fmla="*/ 9020907 w 15340479"/>
                <a:gd name="connsiteY7" fmla="*/ 298939 h 6822831"/>
                <a:gd name="connsiteX8" fmla="*/ 738554 w 15340479"/>
                <a:gd name="connsiteY8" fmla="*/ 0 h 6822831"/>
                <a:gd name="connsiteX0" fmla="*/ 778509 w 15380434"/>
                <a:gd name="connsiteY0" fmla="*/ 0 h 6822831"/>
                <a:gd name="connsiteX1" fmla="*/ 39955 w 15380434"/>
                <a:gd name="connsiteY1" fmla="*/ 1002323 h 6822831"/>
                <a:gd name="connsiteX2" fmla="*/ 901601 w 15380434"/>
                <a:gd name="connsiteY2" fmla="*/ 5644662 h 6822831"/>
                <a:gd name="connsiteX3" fmla="*/ 2906247 w 15380434"/>
                <a:gd name="connsiteY3" fmla="*/ 6822831 h 6822831"/>
                <a:gd name="connsiteX4" fmla="*/ 14652770 w 15380434"/>
                <a:gd name="connsiteY4" fmla="*/ 4783015 h 6822831"/>
                <a:gd name="connsiteX5" fmla="*/ 14934124 w 15380434"/>
                <a:gd name="connsiteY5" fmla="*/ 3182815 h 6822831"/>
                <a:gd name="connsiteX6" fmla="*/ 10625893 w 15380434"/>
                <a:gd name="connsiteY6" fmla="*/ 720969 h 6822831"/>
                <a:gd name="connsiteX7" fmla="*/ 9060862 w 15380434"/>
                <a:gd name="connsiteY7" fmla="*/ 298939 h 6822831"/>
                <a:gd name="connsiteX8" fmla="*/ 778509 w 15380434"/>
                <a:gd name="connsiteY8" fmla="*/ 0 h 6822831"/>
                <a:gd name="connsiteX0" fmla="*/ 778509 w 15380434"/>
                <a:gd name="connsiteY0" fmla="*/ 0 h 6822831"/>
                <a:gd name="connsiteX1" fmla="*/ 39955 w 15380434"/>
                <a:gd name="connsiteY1" fmla="*/ 1002323 h 6822831"/>
                <a:gd name="connsiteX2" fmla="*/ 901601 w 15380434"/>
                <a:gd name="connsiteY2" fmla="*/ 5644662 h 6822831"/>
                <a:gd name="connsiteX3" fmla="*/ 2906247 w 15380434"/>
                <a:gd name="connsiteY3" fmla="*/ 6822831 h 6822831"/>
                <a:gd name="connsiteX4" fmla="*/ 14652770 w 15380434"/>
                <a:gd name="connsiteY4" fmla="*/ 4783015 h 6822831"/>
                <a:gd name="connsiteX5" fmla="*/ 14934124 w 15380434"/>
                <a:gd name="connsiteY5" fmla="*/ 3182815 h 6822831"/>
                <a:gd name="connsiteX6" fmla="*/ 10625893 w 15380434"/>
                <a:gd name="connsiteY6" fmla="*/ 720969 h 6822831"/>
                <a:gd name="connsiteX7" fmla="*/ 9060862 w 15380434"/>
                <a:gd name="connsiteY7" fmla="*/ 298939 h 6822831"/>
                <a:gd name="connsiteX8" fmla="*/ 778509 w 15380434"/>
                <a:gd name="connsiteY8" fmla="*/ 0 h 6822831"/>
                <a:gd name="connsiteX0" fmla="*/ 778509 w 15380434"/>
                <a:gd name="connsiteY0" fmla="*/ 0 h 6842691"/>
                <a:gd name="connsiteX1" fmla="*/ 39955 w 15380434"/>
                <a:gd name="connsiteY1" fmla="*/ 1002323 h 6842691"/>
                <a:gd name="connsiteX2" fmla="*/ 901601 w 15380434"/>
                <a:gd name="connsiteY2" fmla="*/ 5644662 h 6842691"/>
                <a:gd name="connsiteX3" fmla="*/ 2906247 w 15380434"/>
                <a:gd name="connsiteY3" fmla="*/ 6822831 h 6842691"/>
                <a:gd name="connsiteX4" fmla="*/ 14652770 w 15380434"/>
                <a:gd name="connsiteY4" fmla="*/ 4783015 h 6842691"/>
                <a:gd name="connsiteX5" fmla="*/ 14934124 w 15380434"/>
                <a:gd name="connsiteY5" fmla="*/ 3182815 h 6842691"/>
                <a:gd name="connsiteX6" fmla="*/ 10625893 w 15380434"/>
                <a:gd name="connsiteY6" fmla="*/ 720969 h 6842691"/>
                <a:gd name="connsiteX7" fmla="*/ 9060862 w 15380434"/>
                <a:gd name="connsiteY7" fmla="*/ 298939 h 6842691"/>
                <a:gd name="connsiteX8" fmla="*/ 778509 w 15380434"/>
                <a:gd name="connsiteY8" fmla="*/ 0 h 6842691"/>
                <a:gd name="connsiteX0" fmla="*/ 778509 w 15380434"/>
                <a:gd name="connsiteY0" fmla="*/ 0 h 6824944"/>
                <a:gd name="connsiteX1" fmla="*/ 39955 w 15380434"/>
                <a:gd name="connsiteY1" fmla="*/ 1002323 h 6824944"/>
                <a:gd name="connsiteX2" fmla="*/ 901601 w 15380434"/>
                <a:gd name="connsiteY2" fmla="*/ 5644662 h 6824944"/>
                <a:gd name="connsiteX3" fmla="*/ 2906247 w 15380434"/>
                <a:gd name="connsiteY3" fmla="*/ 6822831 h 6824944"/>
                <a:gd name="connsiteX4" fmla="*/ 14652770 w 15380434"/>
                <a:gd name="connsiteY4" fmla="*/ 4783015 h 6824944"/>
                <a:gd name="connsiteX5" fmla="*/ 14934124 w 15380434"/>
                <a:gd name="connsiteY5" fmla="*/ 3182815 h 6824944"/>
                <a:gd name="connsiteX6" fmla="*/ 10625893 w 15380434"/>
                <a:gd name="connsiteY6" fmla="*/ 720969 h 6824944"/>
                <a:gd name="connsiteX7" fmla="*/ 9060862 w 15380434"/>
                <a:gd name="connsiteY7" fmla="*/ 298939 h 6824944"/>
                <a:gd name="connsiteX8" fmla="*/ 778509 w 15380434"/>
                <a:gd name="connsiteY8" fmla="*/ 0 h 6824944"/>
                <a:gd name="connsiteX0" fmla="*/ 778509 w 15380434"/>
                <a:gd name="connsiteY0" fmla="*/ 0 h 6844346"/>
                <a:gd name="connsiteX1" fmla="*/ 39955 w 15380434"/>
                <a:gd name="connsiteY1" fmla="*/ 1002323 h 6844346"/>
                <a:gd name="connsiteX2" fmla="*/ 901601 w 15380434"/>
                <a:gd name="connsiteY2" fmla="*/ 5644662 h 6844346"/>
                <a:gd name="connsiteX3" fmla="*/ 2906247 w 15380434"/>
                <a:gd name="connsiteY3" fmla="*/ 6822831 h 6844346"/>
                <a:gd name="connsiteX4" fmla="*/ 14652770 w 15380434"/>
                <a:gd name="connsiteY4" fmla="*/ 4783015 h 6844346"/>
                <a:gd name="connsiteX5" fmla="*/ 14934124 w 15380434"/>
                <a:gd name="connsiteY5" fmla="*/ 3182815 h 6844346"/>
                <a:gd name="connsiteX6" fmla="*/ 10625893 w 15380434"/>
                <a:gd name="connsiteY6" fmla="*/ 720969 h 6844346"/>
                <a:gd name="connsiteX7" fmla="*/ 9060862 w 15380434"/>
                <a:gd name="connsiteY7" fmla="*/ 298939 h 6844346"/>
                <a:gd name="connsiteX8" fmla="*/ 778509 w 15380434"/>
                <a:gd name="connsiteY8" fmla="*/ 0 h 684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80434" h="6844346">
                  <a:moveTo>
                    <a:pt x="778509" y="0"/>
                  </a:moveTo>
                  <a:cubicBezTo>
                    <a:pt x="-258984" y="87924"/>
                    <a:pt x="39955" y="756138"/>
                    <a:pt x="39955" y="1002323"/>
                  </a:cubicBezTo>
                  <a:lnTo>
                    <a:pt x="901601" y="5644662"/>
                  </a:lnTo>
                  <a:cubicBezTo>
                    <a:pt x="1130201" y="6582508"/>
                    <a:pt x="2062187" y="6940063"/>
                    <a:pt x="2906247" y="6822831"/>
                  </a:cubicBezTo>
                  <a:lnTo>
                    <a:pt x="14652770" y="4783015"/>
                  </a:lnTo>
                  <a:cubicBezTo>
                    <a:pt x="15696125" y="4478215"/>
                    <a:pt x="15455800" y="3487615"/>
                    <a:pt x="14934124" y="3182815"/>
                  </a:cubicBezTo>
                  <a:lnTo>
                    <a:pt x="10625893" y="720969"/>
                  </a:lnTo>
                  <a:cubicBezTo>
                    <a:pt x="10069047" y="422031"/>
                    <a:pt x="9758385" y="298939"/>
                    <a:pt x="9060862" y="298939"/>
                  </a:cubicBezTo>
                  <a:lnTo>
                    <a:pt x="778509" y="0"/>
                  </a:lnTo>
                  <a:close/>
                </a:path>
              </a:pathLst>
            </a:custGeom>
            <a:solidFill>
              <a:srgbClr val="FF67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B98E909-0BB1-AC48-8196-16440CFCF6A7}"/>
                </a:ext>
              </a:extLst>
            </p:cNvPr>
            <p:cNvSpPr/>
            <p:nvPr userDrawn="1"/>
          </p:nvSpPr>
          <p:spPr>
            <a:xfrm rot="9807336">
              <a:off x="-2135278" y="382144"/>
              <a:ext cx="16088498" cy="9381059"/>
            </a:xfrm>
            <a:custGeom>
              <a:avLst/>
              <a:gdLst>
                <a:gd name="connsiteX0" fmla="*/ 87923 w 11887200"/>
                <a:gd name="connsiteY0" fmla="*/ 3464170 h 6506308"/>
                <a:gd name="connsiteX1" fmla="*/ 0 w 11887200"/>
                <a:gd name="connsiteY1" fmla="*/ 4448908 h 6506308"/>
                <a:gd name="connsiteX2" fmla="*/ 2338754 w 11887200"/>
                <a:gd name="connsiteY2" fmla="*/ 6312877 h 6506308"/>
                <a:gd name="connsiteX3" fmla="*/ 4026877 w 11887200"/>
                <a:gd name="connsiteY3" fmla="*/ 6506308 h 6506308"/>
                <a:gd name="connsiteX4" fmla="*/ 10304585 w 11887200"/>
                <a:gd name="connsiteY4" fmla="*/ 5539154 h 6506308"/>
                <a:gd name="connsiteX5" fmla="*/ 11570677 w 11887200"/>
                <a:gd name="connsiteY5" fmla="*/ 4308231 h 6506308"/>
                <a:gd name="connsiteX6" fmla="*/ 11887200 w 11887200"/>
                <a:gd name="connsiteY6" fmla="*/ 1740877 h 6506308"/>
                <a:gd name="connsiteX7" fmla="*/ 10937631 w 11887200"/>
                <a:gd name="connsiteY7" fmla="*/ 0 h 6506308"/>
                <a:gd name="connsiteX8" fmla="*/ 87923 w 11887200"/>
                <a:gd name="connsiteY8" fmla="*/ 3464170 h 6506308"/>
                <a:gd name="connsiteX0" fmla="*/ 280576 w 12079853"/>
                <a:gd name="connsiteY0" fmla="*/ 3464170 h 6506308"/>
                <a:gd name="connsiteX1" fmla="*/ 192653 w 12079853"/>
                <a:gd name="connsiteY1" fmla="*/ 4448908 h 6506308"/>
                <a:gd name="connsiteX2" fmla="*/ 2531407 w 12079853"/>
                <a:gd name="connsiteY2" fmla="*/ 6312877 h 6506308"/>
                <a:gd name="connsiteX3" fmla="*/ 4219530 w 12079853"/>
                <a:gd name="connsiteY3" fmla="*/ 6506308 h 6506308"/>
                <a:gd name="connsiteX4" fmla="*/ 10497238 w 12079853"/>
                <a:gd name="connsiteY4" fmla="*/ 5539154 h 6506308"/>
                <a:gd name="connsiteX5" fmla="*/ 11763330 w 12079853"/>
                <a:gd name="connsiteY5" fmla="*/ 4308231 h 6506308"/>
                <a:gd name="connsiteX6" fmla="*/ 12079853 w 12079853"/>
                <a:gd name="connsiteY6" fmla="*/ 1740877 h 6506308"/>
                <a:gd name="connsiteX7" fmla="*/ 11130284 w 12079853"/>
                <a:gd name="connsiteY7" fmla="*/ 0 h 6506308"/>
                <a:gd name="connsiteX8" fmla="*/ 280576 w 12079853"/>
                <a:gd name="connsiteY8" fmla="*/ 3464170 h 6506308"/>
                <a:gd name="connsiteX0" fmla="*/ 363385 w 12162662"/>
                <a:gd name="connsiteY0" fmla="*/ 3464170 h 6506308"/>
                <a:gd name="connsiteX1" fmla="*/ 275462 w 12162662"/>
                <a:gd name="connsiteY1" fmla="*/ 4448908 h 6506308"/>
                <a:gd name="connsiteX2" fmla="*/ 2614216 w 12162662"/>
                <a:gd name="connsiteY2" fmla="*/ 6312877 h 6506308"/>
                <a:gd name="connsiteX3" fmla="*/ 4302339 w 12162662"/>
                <a:gd name="connsiteY3" fmla="*/ 6506308 h 6506308"/>
                <a:gd name="connsiteX4" fmla="*/ 10580047 w 12162662"/>
                <a:gd name="connsiteY4" fmla="*/ 5539154 h 6506308"/>
                <a:gd name="connsiteX5" fmla="*/ 11846139 w 12162662"/>
                <a:gd name="connsiteY5" fmla="*/ 4308231 h 6506308"/>
                <a:gd name="connsiteX6" fmla="*/ 12162662 w 12162662"/>
                <a:gd name="connsiteY6" fmla="*/ 1740877 h 6506308"/>
                <a:gd name="connsiteX7" fmla="*/ 11213093 w 12162662"/>
                <a:gd name="connsiteY7" fmla="*/ 0 h 6506308"/>
                <a:gd name="connsiteX8" fmla="*/ 363385 w 12162662"/>
                <a:gd name="connsiteY8" fmla="*/ 3464170 h 6506308"/>
                <a:gd name="connsiteX0" fmla="*/ 363385 w 12162662"/>
                <a:gd name="connsiteY0" fmla="*/ 3464170 h 6514350"/>
                <a:gd name="connsiteX1" fmla="*/ 275462 w 12162662"/>
                <a:gd name="connsiteY1" fmla="*/ 4448908 h 6514350"/>
                <a:gd name="connsiteX2" fmla="*/ 2614216 w 12162662"/>
                <a:gd name="connsiteY2" fmla="*/ 6312877 h 6514350"/>
                <a:gd name="connsiteX3" fmla="*/ 4302339 w 12162662"/>
                <a:gd name="connsiteY3" fmla="*/ 6506308 h 6514350"/>
                <a:gd name="connsiteX4" fmla="*/ 10580047 w 12162662"/>
                <a:gd name="connsiteY4" fmla="*/ 5539154 h 6514350"/>
                <a:gd name="connsiteX5" fmla="*/ 11846139 w 12162662"/>
                <a:gd name="connsiteY5" fmla="*/ 4308231 h 6514350"/>
                <a:gd name="connsiteX6" fmla="*/ 12162662 w 12162662"/>
                <a:gd name="connsiteY6" fmla="*/ 1740877 h 6514350"/>
                <a:gd name="connsiteX7" fmla="*/ 11213093 w 12162662"/>
                <a:gd name="connsiteY7" fmla="*/ 0 h 6514350"/>
                <a:gd name="connsiteX8" fmla="*/ 363385 w 12162662"/>
                <a:gd name="connsiteY8" fmla="*/ 3464170 h 6514350"/>
                <a:gd name="connsiteX0" fmla="*/ 363385 w 12162662"/>
                <a:gd name="connsiteY0" fmla="*/ 3464170 h 6582999"/>
                <a:gd name="connsiteX1" fmla="*/ 275462 w 12162662"/>
                <a:gd name="connsiteY1" fmla="*/ 4448908 h 6582999"/>
                <a:gd name="connsiteX2" fmla="*/ 2614216 w 12162662"/>
                <a:gd name="connsiteY2" fmla="*/ 6312877 h 6582999"/>
                <a:gd name="connsiteX3" fmla="*/ 4302339 w 12162662"/>
                <a:gd name="connsiteY3" fmla="*/ 6506308 h 6582999"/>
                <a:gd name="connsiteX4" fmla="*/ 10580047 w 12162662"/>
                <a:gd name="connsiteY4" fmla="*/ 5539154 h 6582999"/>
                <a:gd name="connsiteX5" fmla="*/ 11846139 w 12162662"/>
                <a:gd name="connsiteY5" fmla="*/ 4308231 h 6582999"/>
                <a:gd name="connsiteX6" fmla="*/ 12162662 w 12162662"/>
                <a:gd name="connsiteY6" fmla="*/ 1740877 h 6582999"/>
                <a:gd name="connsiteX7" fmla="*/ 11213093 w 12162662"/>
                <a:gd name="connsiteY7" fmla="*/ 0 h 6582999"/>
                <a:gd name="connsiteX8" fmla="*/ 363385 w 12162662"/>
                <a:gd name="connsiteY8" fmla="*/ 3464170 h 6582999"/>
                <a:gd name="connsiteX0" fmla="*/ 363385 w 12162662"/>
                <a:gd name="connsiteY0" fmla="*/ 3474330 h 6593159"/>
                <a:gd name="connsiteX1" fmla="*/ 275462 w 12162662"/>
                <a:gd name="connsiteY1" fmla="*/ 4459068 h 6593159"/>
                <a:gd name="connsiteX2" fmla="*/ 2614216 w 12162662"/>
                <a:gd name="connsiteY2" fmla="*/ 6323037 h 6593159"/>
                <a:gd name="connsiteX3" fmla="*/ 4302339 w 12162662"/>
                <a:gd name="connsiteY3" fmla="*/ 6516468 h 6593159"/>
                <a:gd name="connsiteX4" fmla="*/ 10580047 w 12162662"/>
                <a:gd name="connsiteY4" fmla="*/ 5549314 h 6593159"/>
                <a:gd name="connsiteX5" fmla="*/ 11846139 w 12162662"/>
                <a:gd name="connsiteY5" fmla="*/ 4318391 h 6593159"/>
                <a:gd name="connsiteX6" fmla="*/ 12162662 w 12162662"/>
                <a:gd name="connsiteY6" fmla="*/ 1751037 h 6593159"/>
                <a:gd name="connsiteX7" fmla="*/ 11172453 w 12162662"/>
                <a:gd name="connsiteY7" fmla="*/ 0 h 6593159"/>
                <a:gd name="connsiteX8" fmla="*/ 363385 w 12162662"/>
                <a:gd name="connsiteY8" fmla="*/ 3474330 h 6593159"/>
                <a:gd name="connsiteX0" fmla="*/ 363385 w 12162662"/>
                <a:gd name="connsiteY0" fmla="*/ 3501455 h 6620284"/>
                <a:gd name="connsiteX1" fmla="*/ 275462 w 12162662"/>
                <a:gd name="connsiteY1" fmla="*/ 4486193 h 6620284"/>
                <a:gd name="connsiteX2" fmla="*/ 2614216 w 12162662"/>
                <a:gd name="connsiteY2" fmla="*/ 6350162 h 6620284"/>
                <a:gd name="connsiteX3" fmla="*/ 4302339 w 12162662"/>
                <a:gd name="connsiteY3" fmla="*/ 6543593 h 6620284"/>
                <a:gd name="connsiteX4" fmla="*/ 10580047 w 12162662"/>
                <a:gd name="connsiteY4" fmla="*/ 5576439 h 6620284"/>
                <a:gd name="connsiteX5" fmla="*/ 11846139 w 12162662"/>
                <a:gd name="connsiteY5" fmla="*/ 4345516 h 6620284"/>
                <a:gd name="connsiteX6" fmla="*/ 12162662 w 12162662"/>
                <a:gd name="connsiteY6" fmla="*/ 1778162 h 6620284"/>
                <a:gd name="connsiteX7" fmla="*/ 11172453 w 12162662"/>
                <a:gd name="connsiteY7" fmla="*/ 27125 h 6620284"/>
                <a:gd name="connsiteX8" fmla="*/ 363385 w 12162662"/>
                <a:gd name="connsiteY8" fmla="*/ 3501455 h 6620284"/>
                <a:gd name="connsiteX0" fmla="*/ 363385 w 12189332"/>
                <a:gd name="connsiteY0" fmla="*/ 3533877 h 6652706"/>
                <a:gd name="connsiteX1" fmla="*/ 275462 w 12189332"/>
                <a:gd name="connsiteY1" fmla="*/ 4518615 h 6652706"/>
                <a:gd name="connsiteX2" fmla="*/ 2614216 w 12189332"/>
                <a:gd name="connsiteY2" fmla="*/ 6382584 h 6652706"/>
                <a:gd name="connsiteX3" fmla="*/ 4302339 w 12189332"/>
                <a:gd name="connsiteY3" fmla="*/ 6576015 h 6652706"/>
                <a:gd name="connsiteX4" fmla="*/ 10580047 w 12189332"/>
                <a:gd name="connsiteY4" fmla="*/ 5608861 h 6652706"/>
                <a:gd name="connsiteX5" fmla="*/ 11846139 w 12189332"/>
                <a:gd name="connsiteY5" fmla="*/ 4377938 h 6652706"/>
                <a:gd name="connsiteX6" fmla="*/ 12162662 w 12189332"/>
                <a:gd name="connsiteY6" fmla="*/ 1810584 h 6652706"/>
                <a:gd name="connsiteX7" fmla="*/ 11172453 w 12189332"/>
                <a:gd name="connsiteY7" fmla="*/ 59547 h 6652706"/>
                <a:gd name="connsiteX8" fmla="*/ 363385 w 12189332"/>
                <a:gd name="connsiteY8" fmla="*/ 3533877 h 6652706"/>
                <a:gd name="connsiteX0" fmla="*/ 363385 w 12189332"/>
                <a:gd name="connsiteY0" fmla="*/ 3533877 h 6652706"/>
                <a:gd name="connsiteX1" fmla="*/ 275462 w 12189332"/>
                <a:gd name="connsiteY1" fmla="*/ 4518615 h 6652706"/>
                <a:gd name="connsiteX2" fmla="*/ 2614216 w 12189332"/>
                <a:gd name="connsiteY2" fmla="*/ 6382584 h 6652706"/>
                <a:gd name="connsiteX3" fmla="*/ 4302339 w 12189332"/>
                <a:gd name="connsiteY3" fmla="*/ 6576015 h 6652706"/>
                <a:gd name="connsiteX4" fmla="*/ 10580047 w 12189332"/>
                <a:gd name="connsiteY4" fmla="*/ 5608861 h 6652706"/>
                <a:gd name="connsiteX5" fmla="*/ 11846139 w 12189332"/>
                <a:gd name="connsiteY5" fmla="*/ 4377938 h 6652706"/>
                <a:gd name="connsiteX6" fmla="*/ 12162662 w 12189332"/>
                <a:gd name="connsiteY6" fmla="*/ 1810584 h 6652706"/>
                <a:gd name="connsiteX7" fmla="*/ 11172453 w 12189332"/>
                <a:gd name="connsiteY7" fmla="*/ 59547 h 6652706"/>
                <a:gd name="connsiteX8" fmla="*/ 363385 w 12189332"/>
                <a:gd name="connsiteY8" fmla="*/ 3533877 h 6652706"/>
                <a:gd name="connsiteX0" fmla="*/ 363385 w 12189332"/>
                <a:gd name="connsiteY0" fmla="*/ 3533877 h 6652706"/>
                <a:gd name="connsiteX1" fmla="*/ 275462 w 12189332"/>
                <a:gd name="connsiteY1" fmla="*/ 4518615 h 6652706"/>
                <a:gd name="connsiteX2" fmla="*/ 2614216 w 12189332"/>
                <a:gd name="connsiteY2" fmla="*/ 6382584 h 6652706"/>
                <a:gd name="connsiteX3" fmla="*/ 4302339 w 12189332"/>
                <a:gd name="connsiteY3" fmla="*/ 6576015 h 6652706"/>
                <a:gd name="connsiteX4" fmla="*/ 10580047 w 12189332"/>
                <a:gd name="connsiteY4" fmla="*/ 5608861 h 6652706"/>
                <a:gd name="connsiteX5" fmla="*/ 11846139 w 12189332"/>
                <a:gd name="connsiteY5" fmla="*/ 4377938 h 6652706"/>
                <a:gd name="connsiteX6" fmla="*/ 12162662 w 12189332"/>
                <a:gd name="connsiteY6" fmla="*/ 1810584 h 6652706"/>
                <a:gd name="connsiteX7" fmla="*/ 11172453 w 12189332"/>
                <a:gd name="connsiteY7" fmla="*/ 59547 h 6652706"/>
                <a:gd name="connsiteX8" fmla="*/ 363385 w 12189332"/>
                <a:gd name="connsiteY8" fmla="*/ 3533877 h 6652706"/>
                <a:gd name="connsiteX0" fmla="*/ 363385 w 12192922"/>
                <a:gd name="connsiteY0" fmla="*/ 3537385 h 6656214"/>
                <a:gd name="connsiteX1" fmla="*/ 275462 w 12192922"/>
                <a:gd name="connsiteY1" fmla="*/ 4522123 h 6656214"/>
                <a:gd name="connsiteX2" fmla="*/ 2614216 w 12192922"/>
                <a:gd name="connsiteY2" fmla="*/ 6386092 h 6656214"/>
                <a:gd name="connsiteX3" fmla="*/ 4302339 w 12192922"/>
                <a:gd name="connsiteY3" fmla="*/ 6579523 h 6656214"/>
                <a:gd name="connsiteX4" fmla="*/ 10580047 w 12192922"/>
                <a:gd name="connsiteY4" fmla="*/ 5612369 h 6656214"/>
                <a:gd name="connsiteX5" fmla="*/ 11846139 w 12192922"/>
                <a:gd name="connsiteY5" fmla="*/ 4381446 h 6656214"/>
                <a:gd name="connsiteX6" fmla="*/ 12162662 w 12192922"/>
                <a:gd name="connsiteY6" fmla="*/ 1814092 h 6656214"/>
                <a:gd name="connsiteX7" fmla="*/ 11172453 w 12192922"/>
                <a:gd name="connsiteY7" fmla="*/ 63055 h 6656214"/>
                <a:gd name="connsiteX8" fmla="*/ 363385 w 12192922"/>
                <a:gd name="connsiteY8" fmla="*/ 3537385 h 665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922" h="6656214">
                  <a:moveTo>
                    <a:pt x="363385" y="3537385"/>
                  </a:moveTo>
                  <a:cubicBezTo>
                    <a:pt x="-228630" y="3795292"/>
                    <a:pt x="23416" y="4352139"/>
                    <a:pt x="275462" y="4522123"/>
                  </a:cubicBezTo>
                  <a:lnTo>
                    <a:pt x="2614216" y="6386092"/>
                  </a:lnTo>
                  <a:cubicBezTo>
                    <a:pt x="3099433" y="6729539"/>
                    <a:pt x="3514906" y="6685527"/>
                    <a:pt x="4302339" y="6579523"/>
                  </a:cubicBezTo>
                  <a:lnTo>
                    <a:pt x="10580047" y="5612369"/>
                  </a:lnTo>
                  <a:cubicBezTo>
                    <a:pt x="11337358" y="5506861"/>
                    <a:pt x="11708588" y="5309914"/>
                    <a:pt x="11846139" y="4381446"/>
                  </a:cubicBezTo>
                  <a:lnTo>
                    <a:pt x="12162662" y="1814092"/>
                  </a:lnTo>
                  <a:cubicBezTo>
                    <a:pt x="12310112" y="285533"/>
                    <a:pt x="11908923" y="-186386"/>
                    <a:pt x="11172453" y="63055"/>
                  </a:cubicBezTo>
                  <a:lnTo>
                    <a:pt x="363385" y="3537385"/>
                  </a:lnTo>
                  <a:close/>
                </a:path>
              </a:pathLst>
            </a:custGeom>
            <a:solidFill>
              <a:srgbClr val="1B9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AC0CD7-DAA0-0142-8912-8148B30FCC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60000"/>
            </a:blip>
            <a:stretch>
              <a:fillRect/>
            </a:stretch>
          </p:blipFill>
          <p:spPr>
            <a:xfrm>
              <a:off x="-3490244" y="-734383"/>
              <a:ext cx="14844044" cy="10755642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2FF51A2-11D9-8540-B76B-5E85AD67B6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F328F71-C8C0-9349-A992-028A35C3C6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5DC2029-99FD-0C49-A3FE-4811D35E22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0446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1F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10232C18-81AB-C841-9C72-C271B349C6F8}"/>
              </a:ext>
            </a:extLst>
          </p:cNvPr>
          <p:cNvSpPr/>
          <p:nvPr userDrawn="1"/>
        </p:nvSpPr>
        <p:spPr>
          <a:xfrm rot="9062402" flipH="1">
            <a:off x="-391083" y="-462091"/>
            <a:ext cx="13358076" cy="6436710"/>
          </a:xfrm>
          <a:custGeom>
            <a:avLst/>
            <a:gdLst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498015 w 14894169"/>
              <a:gd name="connsiteY6" fmla="*/ 703385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83015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5135965"/>
              <a:gd name="connsiteY0" fmla="*/ 0 h 6822831"/>
              <a:gd name="connsiteX1" fmla="*/ 0 w 15135965"/>
              <a:gd name="connsiteY1" fmla="*/ 1002323 h 6822831"/>
              <a:gd name="connsiteX2" fmla="*/ 861646 w 15135965"/>
              <a:gd name="connsiteY2" fmla="*/ 5644662 h 6822831"/>
              <a:gd name="connsiteX3" fmla="*/ 2866292 w 15135965"/>
              <a:gd name="connsiteY3" fmla="*/ 6822831 h 6822831"/>
              <a:gd name="connsiteX4" fmla="*/ 14612815 w 15135965"/>
              <a:gd name="connsiteY4" fmla="*/ 4783015 h 6822831"/>
              <a:gd name="connsiteX5" fmla="*/ 14894169 w 15135965"/>
              <a:gd name="connsiteY5" fmla="*/ 3182815 h 6822831"/>
              <a:gd name="connsiteX6" fmla="*/ 10585938 w 15135965"/>
              <a:gd name="connsiteY6" fmla="*/ 720969 h 6822831"/>
              <a:gd name="connsiteX7" fmla="*/ 9020907 w 15135965"/>
              <a:gd name="connsiteY7" fmla="*/ 298939 h 6822831"/>
              <a:gd name="connsiteX8" fmla="*/ 738554 w 15135965"/>
              <a:gd name="connsiteY8" fmla="*/ 0 h 6822831"/>
              <a:gd name="connsiteX0" fmla="*/ 738554 w 15307546"/>
              <a:gd name="connsiteY0" fmla="*/ 0 h 6822831"/>
              <a:gd name="connsiteX1" fmla="*/ 0 w 15307546"/>
              <a:gd name="connsiteY1" fmla="*/ 1002323 h 6822831"/>
              <a:gd name="connsiteX2" fmla="*/ 861646 w 15307546"/>
              <a:gd name="connsiteY2" fmla="*/ 5644662 h 6822831"/>
              <a:gd name="connsiteX3" fmla="*/ 2866292 w 15307546"/>
              <a:gd name="connsiteY3" fmla="*/ 6822831 h 6822831"/>
              <a:gd name="connsiteX4" fmla="*/ 14612815 w 15307546"/>
              <a:gd name="connsiteY4" fmla="*/ 4783015 h 6822831"/>
              <a:gd name="connsiteX5" fmla="*/ 14894169 w 15307546"/>
              <a:gd name="connsiteY5" fmla="*/ 3182815 h 6822831"/>
              <a:gd name="connsiteX6" fmla="*/ 10585938 w 15307546"/>
              <a:gd name="connsiteY6" fmla="*/ 720969 h 6822831"/>
              <a:gd name="connsiteX7" fmla="*/ 9020907 w 15307546"/>
              <a:gd name="connsiteY7" fmla="*/ 298939 h 6822831"/>
              <a:gd name="connsiteX8" fmla="*/ 738554 w 15307546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42691"/>
              <a:gd name="connsiteX1" fmla="*/ 39955 w 15380434"/>
              <a:gd name="connsiteY1" fmla="*/ 1002323 h 6842691"/>
              <a:gd name="connsiteX2" fmla="*/ 901601 w 15380434"/>
              <a:gd name="connsiteY2" fmla="*/ 5644662 h 6842691"/>
              <a:gd name="connsiteX3" fmla="*/ 2906247 w 15380434"/>
              <a:gd name="connsiteY3" fmla="*/ 6822831 h 6842691"/>
              <a:gd name="connsiteX4" fmla="*/ 14652770 w 15380434"/>
              <a:gd name="connsiteY4" fmla="*/ 4783015 h 6842691"/>
              <a:gd name="connsiteX5" fmla="*/ 14934124 w 15380434"/>
              <a:gd name="connsiteY5" fmla="*/ 3182815 h 6842691"/>
              <a:gd name="connsiteX6" fmla="*/ 10625893 w 15380434"/>
              <a:gd name="connsiteY6" fmla="*/ 720969 h 6842691"/>
              <a:gd name="connsiteX7" fmla="*/ 9060862 w 15380434"/>
              <a:gd name="connsiteY7" fmla="*/ 298939 h 6842691"/>
              <a:gd name="connsiteX8" fmla="*/ 778509 w 15380434"/>
              <a:gd name="connsiteY8" fmla="*/ 0 h 6842691"/>
              <a:gd name="connsiteX0" fmla="*/ 778509 w 15380434"/>
              <a:gd name="connsiteY0" fmla="*/ 0 h 6824944"/>
              <a:gd name="connsiteX1" fmla="*/ 39955 w 15380434"/>
              <a:gd name="connsiteY1" fmla="*/ 1002323 h 6824944"/>
              <a:gd name="connsiteX2" fmla="*/ 901601 w 15380434"/>
              <a:gd name="connsiteY2" fmla="*/ 5644662 h 6824944"/>
              <a:gd name="connsiteX3" fmla="*/ 2906247 w 15380434"/>
              <a:gd name="connsiteY3" fmla="*/ 6822831 h 6824944"/>
              <a:gd name="connsiteX4" fmla="*/ 14652770 w 15380434"/>
              <a:gd name="connsiteY4" fmla="*/ 4783015 h 6824944"/>
              <a:gd name="connsiteX5" fmla="*/ 14934124 w 15380434"/>
              <a:gd name="connsiteY5" fmla="*/ 3182815 h 6824944"/>
              <a:gd name="connsiteX6" fmla="*/ 10625893 w 15380434"/>
              <a:gd name="connsiteY6" fmla="*/ 720969 h 6824944"/>
              <a:gd name="connsiteX7" fmla="*/ 9060862 w 15380434"/>
              <a:gd name="connsiteY7" fmla="*/ 298939 h 6824944"/>
              <a:gd name="connsiteX8" fmla="*/ 778509 w 15380434"/>
              <a:gd name="connsiteY8" fmla="*/ 0 h 6824944"/>
              <a:gd name="connsiteX0" fmla="*/ 778509 w 15380434"/>
              <a:gd name="connsiteY0" fmla="*/ 0 h 6844346"/>
              <a:gd name="connsiteX1" fmla="*/ 39955 w 15380434"/>
              <a:gd name="connsiteY1" fmla="*/ 1002323 h 6844346"/>
              <a:gd name="connsiteX2" fmla="*/ 901601 w 15380434"/>
              <a:gd name="connsiteY2" fmla="*/ 5644662 h 6844346"/>
              <a:gd name="connsiteX3" fmla="*/ 2906247 w 15380434"/>
              <a:gd name="connsiteY3" fmla="*/ 6822831 h 6844346"/>
              <a:gd name="connsiteX4" fmla="*/ 14652770 w 15380434"/>
              <a:gd name="connsiteY4" fmla="*/ 4783015 h 6844346"/>
              <a:gd name="connsiteX5" fmla="*/ 14934124 w 15380434"/>
              <a:gd name="connsiteY5" fmla="*/ 3182815 h 6844346"/>
              <a:gd name="connsiteX6" fmla="*/ 10625893 w 15380434"/>
              <a:gd name="connsiteY6" fmla="*/ 720969 h 6844346"/>
              <a:gd name="connsiteX7" fmla="*/ 9060862 w 15380434"/>
              <a:gd name="connsiteY7" fmla="*/ 298939 h 6844346"/>
              <a:gd name="connsiteX8" fmla="*/ 778509 w 15380434"/>
              <a:gd name="connsiteY8" fmla="*/ 0 h 684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0434" h="6844346">
                <a:moveTo>
                  <a:pt x="778509" y="0"/>
                </a:moveTo>
                <a:cubicBezTo>
                  <a:pt x="-258984" y="87924"/>
                  <a:pt x="39955" y="756138"/>
                  <a:pt x="39955" y="1002323"/>
                </a:cubicBezTo>
                <a:lnTo>
                  <a:pt x="901601" y="5644662"/>
                </a:lnTo>
                <a:cubicBezTo>
                  <a:pt x="1130201" y="6582508"/>
                  <a:pt x="2062187" y="6940063"/>
                  <a:pt x="2906247" y="6822831"/>
                </a:cubicBezTo>
                <a:lnTo>
                  <a:pt x="14652770" y="4783015"/>
                </a:lnTo>
                <a:cubicBezTo>
                  <a:pt x="15696125" y="4478215"/>
                  <a:pt x="15455800" y="3487615"/>
                  <a:pt x="14934124" y="3182815"/>
                </a:cubicBezTo>
                <a:lnTo>
                  <a:pt x="10625893" y="720969"/>
                </a:lnTo>
                <a:cubicBezTo>
                  <a:pt x="10069047" y="422031"/>
                  <a:pt x="9758385" y="298939"/>
                  <a:pt x="9060862" y="298939"/>
                </a:cubicBezTo>
                <a:lnTo>
                  <a:pt x="778509" y="0"/>
                </a:lnTo>
                <a:close/>
              </a:path>
            </a:pathLst>
          </a:custGeom>
          <a:solidFill>
            <a:srgbClr val="FF6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B98E909-0BB1-AC48-8196-16440CFCF6A7}"/>
              </a:ext>
            </a:extLst>
          </p:cNvPr>
          <p:cNvSpPr/>
          <p:nvPr userDrawn="1"/>
        </p:nvSpPr>
        <p:spPr>
          <a:xfrm rot="11792664" flipH="1">
            <a:off x="-2501900" y="-1395856"/>
            <a:ext cx="15157262" cy="9381059"/>
          </a:xfrm>
          <a:custGeom>
            <a:avLst/>
            <a:gdLst>
              <a:gd name="connsiteX0" fmla="*/ 87923 w 11887200"/>
              <a:gd name="connsiteY0" fmla="*/ 3464170 h 6506308"/>
              <a:gd name="connsiteX1" fmla="*/ 0 w 11887200"/>
              <a:gd name="connsiteY1" fmla="*/ 4448908 h 6506308"/>
              <a:gd name="connsiteX2" fmla="*/ 2338754 w 11887200"/>
              <a:gd name="connsiteY2" fmla="*/ 6312877 h 6506308"/>
              <a:gd name="connsiteX3" fmla="*/ 4026877 w 11887200"/>
              <a:gd name="connsiteY3" fmla="*/ 6506308 h 6506308"/>
              <a:gd name="connsiteX4" fmla="*/ 10304585 w 11887200"/>
              <a:gd name="connsiteY4" fmla="*/ 5539154 h 6506308"/>
              <a:gd name="connsiteX5" fmla="*/ 11570677 w 11887200"/>
              <a:gd name="connsiteY5" fmla="*/ 4308231 h 6506308"/>
              <a:gd name="connsiteX6" fmla="*/ 11887200 w 11887200"/>
              <a:gd name="connsiteY6" fmla="*/ 1740877 h 6506308"/>
              <a:gd name="connsiteX7" fmla="*/ 10937631 w 11887200"/>
              <a:gd name="connsiteY7" fmla="*/ 0 h 6506308"/>
              <a:gd name="connsiteX8" fmla="*/ 87923 w 11887200"/>
              <a:gd name="connsiteY8" fmla="*/ 3464170 h 6506308"/>
              <a:gd name="connsiteX0" fmla="*/ 280576 w 12079853"/>
              <a:gd name="connsiteY0" fmla="*/ 3464170 h 6506308"/>
              <a:gd name="connsiteX1" fmla="*/ 192653 w 12079853"/>
              <a:gd name="connsiteY1" fmla="*/ 4448908 h 6506308"/>
              <a:gd name="connsiteX2" fmla="*/ 2531407 w 12079853"/>
              <a:gd name="connsiteY2" fmla="*/ 6312877 h 6506308"/>
              <a:gd name="connsiteX3" fmla="*/ 4219530 w 12079853"/>
              <a:gd name="connsiteY3" fmla="*/ 6506308 h 6506308"/>
              <a:gd name="connsiteX4" fmla="*/ 10497238 w 12079853"/>
              <a:gd name="connsiteY4" fmla="*/ 5539154 h 6506308"/>
              <a:gd name="connsiteX5" fmla="*/ 11763330 w 12079853"/>
              <a:gd name="connsiteY5" fmla="*/ 4308231 h 6506308"/>
              <a:gd name="connsiteX6" fmla="*/ 12079853 w 12079853"/>
              <a:gd name="connsiteY6" fmla="*/ 1740877 h 6506308"/>
              <a:gd name="connsiteX7" fmla="*/ 11130284 w 12079853"/>
              <a:gd name="connsiteY7" fmla="*/ 0 h 6506308"/>
              <a:gd name="connsiteX8" fmla="*/ 280576 w 12079853"/>
              <a:gd name="connsiteY8" fmla="*/ 3464170 h 6506308"/>
              <a:gd name="connsiteX0" fmla="*/ 363385 w 12162662"/>
              <a:gd name="connsiteY0" fmla="*/ 3464170 h 6506308"/>
              <a:gd name="connsiteX1" fmla="*/ 275462 w 12162662"/>
              <a:gd name="connsiteY1" fmla="*/ 4448908 h 6506308"/>
              <a:gd name="connsiteX2" fmla="*/ 2614216 w 12162662"/>
              <a:gd name="connsiteY2" fmla="*/ 6312877 h 6506308"/>
              <a:gd name="connsiteX3" fmla="*/ 4302339 w 12162662"/>
              <a:gd name="connsiteY3" fmla="*/ 6506308 h 6506308"/>
              <a:gd name="connsiteX4" fmla="*/ 10580047 w 12162662"/>
              <a:gd name="connsiteY4" fmla="*/ 5539154 h 6506308"/>
              <a:gd name="connsiteX5" fmla="*/ 11846139 w 12162662"/>
              <a:gd name="connsiteY5" fmla="*/ 4308231 h 6506308"/>
              <a:gd name="connsiteX6" fmla="*/ 12162662 w 12162662"/>
              <a:gd name="connsiteY6" fmla="*/ 1740877 h 6506308"/>
              <a:gd name="connsiteX7" fmla="*/ 11213093 w 12162662"/>
              <a:gd name="connsiteY7" fmla="*/ 0 h 6506308"/>
              <a:gd name="connsiteX8" fmla="*/ 363385 w 12162662"/>
              <a:gd name="connsiteY8" fmla="*/ 3464170 h 6506308"/>
              <a:gd name="connsiteX0" fmla="*/ 363385 w 12162662"/>
              <a:gd name="connsiteY0" fmla="*/ 3464170 h 6514350"/>
              <a:gd name="connsiteX1" fmla="*/ 275462 w 12162662"/>
              <a:gd name="connsiteY1" fmla="*/ 4448908 h 6514350"/>
              <a:gd name="connsiteX2" fmla="*/ 2614216 w 12162662"/>
              <a:gd name="connsiteY2" fmla="*/ 6312877 h 6514350"/>
              <a:gd name="connsiteX3" fmla="*/ 4302339 w 12162662"/>
              <a:gd name="connsiteY3" fmla="*/ 6506308 h 6514350"/>
              <a:gd name="connsiteX4" fmla="*/ 10580047 w 12162662"/>
              <a:gd name="connsiteY4" fmla="*/ 5539154 h 6514350"/>
              <a:gd name="connsiteX5" fmla="*/ 11846139 w 12162662"/>
              <a:gd name="connsiteY5" fmla="*/ 4308231 h 6514350"/>
              <a:gd name="connsiteX6" fmla="*/ 12162662 w 12162662"/>
              <a:gd name="connsiteY6" fmla="*/ 1740877 h 6514350"/>
              <a:gd name="connsiteX7" fmla="*/ 11213093 w 12162662"/>
              <a:gd name="connsiteY7" fmla="*/ 0 h 6514350"/>
              <a:gd name="connsiteX8" fmla="*/ 363385 w 12162662"/>
              <a:gd name="connsiteY8" fmla="*/ 3464170 h 6514350"/>
              <a:gd name="connsiteX0" fmla="*/ 363385 w 12162662"/>
              <a:gd name="connsiteY0" fmla="*/ 3464170 h 6582999"/>
              <a:gd name="connsiteX1" fmla="*/ 275462 w 12162662"/>
              <a:gd name="connsiteY1" fmla="*/ 4448908 h 6582999"/>
              <a:gd name="connsiteX2" fmla="*/ 2614216 w 12162662"/>
              <a:gd name="connsiteY2" fmla="*/ 6312877 h 6582999"/>
              <a:gd name="connsiteX3" fmla="*/ 4302339 w 12162662"/>
              <a:gd name="connsiteY3" fmla="*/ 6506308 h 6582999"/>
              <a:gd name="connsiteX4" fmla="*/ 10580047 w 12162662"/>
              <a:gd name="connsiteY4" fmla="*/ 5539154 h 6582999"/>
              <a:gd name="connsiteX5" fmla="*/ 11846139 w 12162662"/>
              <a:gd name="connsiteY5" fmla="*/ 4308231 h 6582999"/>
              <a:gd name="connsiteX6" fmla="*/ 12162662 w 12162662"/>
              <a:gd name="connsiteY6" fmla="*/ 1740877 h 6582999"/>
              <a:gd name="connsiteX7" fmla="*/ 11213093 w 12162662"/>
              <a:gd name="connsiteY7" fmla="*/ 0 h 6582999"/>
              <a:gd name="connsiteX8" fmla="*/ 363385 w 12162662"/>
              <a:gd name="connsiteY8" fmla="*/ 3464170 h 6582999"/>
              <a:gd name="connsiteX0" fmla="*/ 363385 w 12162662"/>
              <a:gd name="connsiteY0" fmla="*/ 3474330 h 6593159"/>
              <a:gd name="connsiteX1" fmla="*/ 275462 w 12162662"/>
              <a:gd name="connsiteY1" fmla="*/ 4459068 h 6593159"/>
              <a:gd name="connsiteX2" fmla="*/ 2614216 w 12162662"/>
              <a:gd name="connsiteY2" fmla="*/ 6323037 h 6593159"/>
              <a:gd name="connsiteX3" fmla="*/ 4302339 w 12162662"/>
              <a:gd name="connsiteY3" fmla="*/ 6516468 h 6593159"/>
              <a:gd name="connsiteX4" fmla="*/ 10580047 w 12162662"/>
              <a:gd name="connsiteY4" fmla="*/ 5549314 h 6593159"/>
              <a:gd name="connsiteX5" fmla="*/ 11846139 w 12162662"/>
              <a:gd name="connsiteY5" fmla="*/ 4318391 h 6593159"/>
              <a:gd name="connsiteX6" fmla="*/ 12162662 w 12162662"/>
              <a:gd name="connsiteY6" fmla="*/ 1751037 h 6593159"/>
              <a:gd name="connsiteX7" fmla="*/ 11172453 w 12162662"/>
              <a:gd name="connsiteY7" fmla="*/ 0 h 6593159"/>
              <a:gd name="connsiteX8" fmla="*/ 363385 w 12162662"/>
              <a:gd name="connsiteY8" fmla="*/ 3474330 h 6593159"/>
              <a:gd name="connsiteX0" fmla="*/ 363385 w 12162662"/>
              <a:gd name="connsiteY0" fmla="*/ 3501455 h 6620284"/>
              <a:gd name="connsiteX1" fmla="*/ 275462 w 12162662"/>
              <a:gd name="connsiteY1" fmla="*/ 4486193 h 6620284"/>
              <a:gd name="connsiteX2" fmla="*/ 2614216 w 12162662"/>
              <a:gd name="connsiteY2" fmla="*/ 6350162 h 6620284"/>
              <a:gd name="connsiteX3" fmla="*/ 4302339 w 12162662"/>
              <a:gd name="connsiteY3" fmla="*/ 6543593 h 6620284"/>
              <a:gd name="connsiteX4" fmla="*/ 10580047 w 12162662"/>
              <a:gd name="connsiteY4" fmla="*/ 5576439 h 6620284"/>
              <a:gd name="connsiteX5" fmla="*/ 11846139 w 12162662"/>
              <a:gd name="connsiteY5" fmla="*/ 4345516 h 6620284"/>
              <a:gd name="connsiteX6" fmla="*/ 12162662 w 12162662"/>
              <a:gd name="connsiteY6" fmla="*/ 1778162 h 6620284"/>
              <a:gd name="connsiteX7" fmla="*/ 11172453 w 12162662"/>
              <a:gd name="connsiteY7" fmla="*/ 27125 h 6620284"/>
              <a:gd name="connsiteX8" fmla="*/ 363385 w 12162662"/>
              <a:gd name="connsiteY8" fmla="*/ 3501455 h 6620284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89332"/>
              <a:gd name="connsiteY0" fmla="*/ 3533877 h 6652706"/>
              <a:gd name="connsiteX1" fmla="*/ 275462 w 12189332"/>
              <a:gd name="connsiteY1" fmla="*/ 4518615 h 6652706"/>
              <a:gd name="connsiteX2" fmla="*/ 2614216 w 12189332"/>
              <a:gd name="connsiteY2" fmla="*/ 6382584 h 6652706"/>
              <a:gd name="connsiteX3" fmla="*/ 4302339 w 12189332"/>
              <a:gd name="connsiteY3" fmla="*/ 6576015 h 6652706"/>
              <a:gd name="connsiteX4" fmla="*/ 10580047 w 12189332"/>
              <a:gd name="connsiteY4" fmla="*/ 5608861 h 6652706"/>
              <a:gd name="connsiteX5" fmla="*/ 11846139 w 12189332"/>
              <a:gd name="connsiteY5" fmla="*/ 4377938 h 6652706"/>
              <a:gd name="connsiteX6" fmla="*/ 12162662 w 12189332"/>
              <a:gd name="connsiteY6" fmla="*/ 1810584 h 6652706"/>
              <a:gd name="connsiteX7" fmla="*/ 11172453 w 12189332"/>
              <a:gd name="connsiteY7" fmla="*/ 59547 h 6652706"/>
              <a:gd name="connsiteX8" fmla="*/ 363385 w 12189332"/>
              <a:gd name="connsiteY8" fmla="*/ 3533877 h 6652706"/>
              <a:gd name="connsiteX0" fmla="*/ 363385 w 12192922"/>
              <a:gd name="connsiteY0" fmla="*/ 3537385 h 6656214"/>
              <a:gd name="connsiteX1" fmla="*/ 275462 w 12192922"/>
              <a:gd name="connsiteY1" fmla="*/ 4522123 h 6656214"/>
              <a:gd name="connsiteX2" fmla="*/ 2614216 w 12192922"/>
              <a:gd name="connsiteY2" fmla="*/ 6386092 h 6656214"/>
              <a:gd name="connsiteX3" fmla="*/ 4302339 w 12192922"/>
              <a:gd name="connsiteY3" fmla="*/ 6579523 h 6656214"/>
              <a:gd name="connsiteX4" fmla="*/ 10580047 w 12192922"/>
              <a:gd name="connsiteY4" fmla="*/ 5612369 h 6656214"/>
              <a:gd name="connsiteX5" fmla="*/ 11846139 w 12192922"/>
              <a:gd name="connsiteY5" fmla="*/ 4381446 h 6656214"/>
              <a:gd name="connsiteX6" fmla="*/ 12162662 w 12192922"/>
              <a:gd name="connsiteY6" fmla="*/ 1814092 h 6656214"/>
              <a:gd name="connsiteX7" fmla="*/ 11172453 w 12192922"/>
              <a:gd name="connsiteY7" fmla="*/ 63055 h 6656214"/>
              <a:gd name="connsiteX8" fmla="*/ 363385 w 12192922"/>
              <a:gd name="connsiteY8" fmla="*/ 3537385 h 665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922" h="6656214">
                <a:moveTo>
                  <a:pt x="363385" y="3537385"/>
                </a:moveTo>
                <a:cubicBezTo>
                  <a:pt x="-228630" y="3795292"/>
                  <a:pt x="23416" y="4352139"/>
                  <a:pt x="275462" y="4522123"/>
                </a:cubicBezTo>
                <a:lnTo>
                  <a:pt x="2614216" y="6386092"/>
                </a:lnTo>
                <a:cubicBezTo>
                  <a:pt x="3099433" y="6729539"/>
                  <a:pt x="3514906" y="6685527"/>
                  <a:pt x="4302339" y="6579523"/>
                </a:cubicBezTo>
                <a:lnTo>
                  <a:pt x="10580047" y="5612369"/>
                </a:lnTo>
                <a:cubicBezTo>
                  <a:pt x="11337358" y="5506861"/>
                  <a:pt x="11708588" y="5309914"/>
                  <a:pt x="11846139" y="4381446"/>
                </a:cubicBezTo>
                <a:lnTo>
                  <a:pt x="12162662" y="1814092"/>
                </a:lnTo>
                <a:cubicBezTo>
                  <a:pt x="12310112" y="285533"/>
                  <a:pt x="11908923" y="-186386"/>
                  <a:pt x="11172453" y="63055"/>
                </a:cubicBezTo>
                <a:lnTo>
                  <a:pt x="363385" y="3537385"/>
                </a:lnTo>
                <a:close/>
              </a:path>
            </a:pathLst>
          </a:custGeom>
          <a:solidFill>
            <a:srgbClr val="1B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AC0CD7-DAA0-0142-8912-8148B30FC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52940" y="-2512383"/>
            <a:ext cx="13984840" cy="10755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5DE692-C329-5F4B-A87A-0BCA8F3590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3F50C53-93C9-5C4B-A717-67A0AFDD78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C622FB9-26F8-FF4B-A529-ABE9B0B14F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4821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1B9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932E336-A3B3-234A-81E6-62C1AD3B037F}"/>
              </a:ext>
            </a:extLst>
          </p:cNvPr>
          <p:cNvSpPr/>
          <p:nvPr userDrawn="1"/>
        </p:nvSpPr>
        <p:spPr>
          <a:xfrm>
            <a:off x="-5442492" y="165100"/>
            <a:ext cx="17834517" cy="7870051"/>
          </a:xfrm>
          <a:custGeom>
            <a:avLst/>
            <a:gdLst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498015 w 14894169"/>
              <a:gd name="connsiteY6" fmla="*/ 703385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47846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4894169"/>
              <a:gd name="connsiteY0" fmla="*/ 0 h 6822831"/>
              <a:gd name="connsiteX1" fmla="*/ 0 w 14894169"/>
              <a:gd name="connsiteY1" fmla="*/ 1002323 h 6822831"/>
              <a:gd name="connsiteX2" fmla="*/ 861646 w 14894169"/>
              <a:gd name="connsiteY2" fmla="*/ 5644662 h 6822831"/>
              <a:gd name="connsiteX3" fmla="*/ 2866292 w 14894169"/>
              <a:gd name="connsiteY3" fmla="*/ 6822831 h 6822831"/>
              <a:gd name="connsiteX4" fmla="*/ 14612815 w 14894169"/>
              <a:gd name="connsiteY4" fmla="*/ 4783015 h 6822831"/>
              <a:gd name="connsiteX5" fmla="*/ 14894169 w 14894169"/>
              <a:gd name="connsiteY5" fmla="*/ 3182815 h 6822831"/>
              <a:gd name="connsiteX6" fmla="*/ 10585938 w 14894169"/>
              <a:gd name="connsiteY6" fmla="*/ 720969 h 6822831"/>
              <a:gd name="connsiteX7" fmla="*/ 9020907 w 14894169"/>
              <a:gd name="connsiteY7" fmla="*/ 298939 h 6822831"/>
              <a:gd name="connsiteX8" fmla="*/ 738554 w 14894169"/>
              <a:gd name="connsiteY8" fmla="*/ 0 h 6822831"/>
              <a:gd name="connsiteX0" fmla="*/ 738554 w 15135965"/>
              <a:gd name="connsiteY0" fmla="*/ 0 h 6822831"/>
              <a:gd name="connsiteX1" fmla="*/ 0 w 15135965"/>
              <a:gd name="connsiteY1" fmla="*/ 1002323 h 6822831"/>
              <a:gd name="connsiteX2" fmla="*/ 861646 w 15135965"/>
              <a:gd name="connsiteY2" fmla="*/ 5644662 h 6822831"/>
              <a:gd name="connsiteX3" fmla="*/ 2866292 w 15135965"/>
              <a:gd name="connsiteY3" fmla="*/ 6822831 h 6822831"/>
              <a:gd name="connsiteX4" fmla="*/ 14612815 w 15135965"/>
              <a:gd name="connsiteY4" fmla="*/ 4783015 h 6822831"/>
              <a:gd name="connsiteX5" fmla="*/ 14894169 w 15135965"/>
              <a:gd name="connsiteY5" fmla="*/ 3182815 h 6822831"/>
              <a:gd name="connsiteX6" fmla="*/ 10585938 w 15135965"/>
              <a:gd name="connsiteY6" fmla="*/ 720969 h 6822831"/>
              <a:gd name="connsiteX7" fmla="*/ 9020907 w 15135965"/>
              <a:gd name="connsiteY7" fmla="*/ 298939 h 6822831"/>
              <a:gd name="connsiteX8" fmla="*/ 738554 w 15135965"/>
              <a:gd name="connsiteY8" fmla="*/ 0 h 6822831"/>
              <a:gd name="connsiteX0" fmla="*/ 738554 w 15307546"/>
              <a:gd name="connsiteY0" fmla="*/ 0 h 6822831"/>
              <a:gd name="connsiteX1" fmla="*/ 0 w 15307546"/>
              <a:gd name="connsiteY1" fmla="*/ 1002323 h 6822831"/>
              <a:gd name="connsiteX2" fmla="*/ 861646 w 15307546"/>
              <a:gd name="connsiteY2" fmla="*/ 5644662 h 6822831"/>
              <a:gd name="connsiteX3" fmla="*/ 2866292 w 15307546"/>
              <a:gd name="connsiteY3" fmla="*/ 6822831 h 6822831"/>
              <a:gd name="connsiteX4" fmla="*/ 14612815 w 15307546"/>
              <a:gd name="connsiteY4" fmla="*/ 4783015 h 6822831"/>
              <a:gd name="connsiteX5" fmla="*/ 14894169 w 15307546"/>
              <a:gd name="connsiteY5" fmla="*/ 3182815 h 6822831"/>
              <a:gd name="connsiteX6" fmla="*/ 10585938 w 15307546"/>
              <a:gd name="connsiteY6" fmla="*/ 720969 h 6822831"/>
              <a:gd name="connsiteX7" fmla="*/ 9020907 w 15307546"/>
              <a:gd name="connsiteY7" fmla="*/ 298939 h 6822831"/>
              <a:gd name="connsiteX8" fmla="*/ 738554 w 15307546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38554 w 15340479"/>
              <a:gd name="connsiteY0" fmla="*/ 0 h 6822831"/>
              <a:gd name="connsiteX1" fmla="*/ 0 w 15340479"/>
              <a:gd name="connsiteY1" fmla="*/ 1002323 h 6822831"/>
              <a:gd name="connsiteX2" fmla="*/ 861646 w 15340479"/>
              <a:gd name="connsiteY2" fmla="*/ 5644662 h 6822831"/>
              <a:gd name="connsiteX3" fmla="*/ 2866292 w 15340479"/>
              <a:gd name="connsiteY3" fmla="*/ 6822831 h 6822831"/>
              <a:gd name="connsiteX4" fmla="*/ 14612815 w 15340479"/>
              <a:gd name="connsiteY4" fmla="*/ 4783015 h 6822831"/>
              <a:gd name="connsiteX5" fmla="*/ 14894169 w 15340479"/>
              <a:gd name="connsiteY5" fmla="*/ 3182815 h 6822831"/>
              <a:gd name="connsiteX6" fmla="*/ 10585938 w 15340479"/>
              <a:gd name="connsiteY6" fmla="*/ 720969 h 6822831"/>
              <a:gd name="connsiteX7" fmla="*/ 9020907 w 15340479"/>
              <a:gd name="connsiteY7" fmla="*/ 298939 h 6822831"/>
              <a:gd name="connsiteX8" fmla="*/ 738554 w 15340479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22831"/>
              <a:gd name="connsiteX1" fmla="*/ 39955 w 15380434"/>
              <a:gd name="connsiteY1" fmla="*/ 1002323 h 6822831"/>
              <a:gd name="connsiteX2" fmla="*/ 901601 w 15380434"/>
              <a:gd name="connsiteY2" fmla="*/ 5644662 h 6822831"/>
              <a:gd name="connsiteX3" fmla="*/ 2906247 w 15380434"/>
              <a:gd name="connsiteY3" fmla="*/ 6822831 h 6822831"/>
              <a:gd name="connsiteX4" fmla="*/ 14652770 w 15380434"/>
              <a:gd name="connsiteY4" fmla="*/ 4783015 h 6822831"/>
              <a:gd name="connsiteX5" fmla="*/ 14934124 w 15380434"/>
              <a:gd name="connsiteY5" fmla="*/ 3182815 h 6822831"/>
              <a:gd name="connsiteX6" fmla="*/ 10625893 w 15380434"/>
              <a:gd name="connsiteY6" fmla="*/ 720969 h 6822831"/>
              <a:gd name="connsiteX7" fmla="*/ 9060862 w 15380434"/>
              <a:gd name="connsiteY7" fmla="*/ 298939 h 6822831"/>
              <a:gd name="connsiteX8" fmla="*/ 778509 w 15380434"/>
              <a:gd name="connsiteY8" fmla="*/ 0 h 6822831"/>
              <a:gd name="connsiteX0" fmla="*/ 778509 w 15380434"/>
              <a:gd name="connsiteY0" fmla="*/ 0 h 6842691"/>
              <a:gd name="connsiteX1" fmla="*/ 39955 w 15380434"/>
              <a:gd name="connsiteY1" fmla="*/ 1002323 h 6842691"/>
              <a:gd name="connsiteX2" fmla="*/ 901601 w 15380434"/>
              <a:gd name="connsiteY2" fmla="*/ 5644662 h 6842691"/>
              <a:gd name="connsiteX3" fmla="*/ 2906247 w 15380434"/>
              <a:gd name="connsiteY3" fmla="*/ 6822831 h 6842691"/>
              <a:gd name="connsiteX4" fmla="*/ 14652770 w 15380434"/>
              <a:gd name="connsiteY4" fmla="*/ 4783015 h 6842691"/>
              <a:gd name="connsiteX5" fmla="*/ 14934124 w 15380434"/>
              <a:gd name="connsiteY5" fmla="*/ 3182815 h 6842691"/>
              <a:gd name="connsiteX6" fmla="*/ 10625893 w 15380434"/>
              <a:gd name="connsiteY6" fmla="*/ 720969 h 6842691"/>
              <a:gd name="connsiteX7" fmla="*/ 9060862 w 15380434"/>
              <a:gd name="connsiteY7" fmla="*/ 298939 h 6842691"/>
              <a:gd name="connsiteX8" fmla="*/ 778509 w 15380434"/>
              <a:gd name="connsiteY8" fmla="*/ 0 h 6842691"/>
              <a:gd name="connsiteX0" fmla="*/ 778509 w 15380434"/>
              <a:gd name="connsiteY0" fmla="*/ 0 h 6824944"/>
              <a:gd name="connsiteX1" fmla="*/ 39955 w 15380434"/>
              <a:gd name="connsiteY1" fmla="*/ 1002323 h 6824944"/>
              <a:gd name="connsiteX2" fmla="*/ 901601 w 15380434"/>
              <a:gd name="connsiteY2" fmla="*/ 5644662 h 6824944"/>
              <a:gd name="connsiteX3" fmla="*/ 2906247 w 15380434"/>
              <a:gd name="connsiteY3" fmla="*/ 6822831 h 6824944"/>
              <a:gd name="connsiteX4" fmla="*/ 14652770 w 15380434"/>
              <a:gd name="connsiteY4" fmla="*/ 4783015 h 6824944"/>
              <a:gd name="connsiteX5" fmla="*/ 14934124 w 15380434"/>
              <a:gd name="connsiteY5" fmla="*/ 3182815 h 6824944"/>
              <a:gd name="connsiteX6" fmla="*/ 10625893 w 15380434"/>
              <a:gd name="connsiteY6" fmla="*/ 720969 h 6824944"/>
              <a:gd name="connsiteX7" fmla="*/ 9060862 w 15380434"/>
              <a:gd name="connsiteY7" fmla="*/ 298939 h 6824944"/>
              <a:gd name="connsiteX8" fmla="*/ 778509 w 15380434"/>
              <a:gd name="connsiteY8" fmla="*/ 0 h 6824944"/>
              <a:gd name="connsiteX0" fmla="*/ 778509 w 15380434"/>
              <a:gd name="connsiteY0" fmla="*/ 0 h 6844346"/>
              <a:gd name="connsiteX1" fmla="*/ 39955 w 15380434"/>
              <a:gd name="connsiteY1" fmla="*/ 1002323 h 6844346"/>
              <a:gd name="connsiteX2" fmla="*/ 901601 w 15380434"/>
              <a:gd name="connsiteY2" fmla="*/ 5644662 h 6844346"/>
              <a:gd name="connsiteX3" fmla="*/ 2906247 w 15380434"/>
              <a:gd name="connsiteY3" fmla="*/ 6822831 h 6844346"/>
              <a:gd name="connsiteX4" fmla="*/ 14652770 w 15380434"/>
              <a:gd name="connsiteY4" fmla="*/ 4783015 h 6844346"/>
              <a:gd name="connsiteX5" fmla="*/ 14934124 w 15380434"/>
              <a:gd name="connsiteY5" fmla="*/ 3182815 h 6844346"/>
              <a:gd name="connsiteX6" fmla="*/ 10625893 w 15380434"/>
              <a:gd name="connsiteY6" fmla="*/ 720969 h 6844346"/>
              <a:gd name="connsiteX7" fmla="*/ 9060862 w 15380434"/>
              <a:gd name="connsiteY7" fmla="*/ 298939 h 6844346"/>
              <a:gd name="connsiteX8" fmla="*/ 778509 w 15380434"/>
              <a:gd name="connsiteY8" fmla="*/ 0 h 684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0434" h="6844346">
                <a:moveTo>
                  <a:pt x="778509" y="0"/>
                </a:moveTo>
                <a:cubicBezTo>
                  <a:pt x="-258984" y="87924"/>
                  <a:pt x="39955" y="756138"/>
                  <a:pt x="39955" y="1002323"/>
                </a:cubicBezTo>
                <a:lnTo>
                  <a:pt x="901601" y="5644662"/>
                </a:lnTo>
                <a:cubicBezTo>
                  <a:pt x="1130201" y="6582508"/>
                  <a:pt x="2062187" y="6940063"/>
                  <a:pt x="2906247" y="6822831"/>
                </a:cubicBezTo>
                <a:lnTo>
                  <a:pt x="14652770" y="4783015"/>
                </a:lnTo>
                <a:cubicBezTo>
                  <a:pt x="15696125" y="4478215"/>
                  <a:pt x="15455800" y="3487615"/>
                  <a:pt x="14934124" y="3182815"/>
                </a:cubicBezTo>
                <a:lnTo>
                  <a:pt x="10625893" y="720969"/>
                </a:lnTo>
                <a:cubicBezTo>
                  <a:pt x="10069047" y="422031"/>
                  <a:pt x="9758385" y="298939"/>
                  <a:pt x="9060862" y="298939"/>
                </a:cubicBezTo>
                <a:lnTo>
                  <a:pt x="778509" y="0"/>
                </a:lnTo>
                <a:close/>
              </a:path>
            </a:pathLst>
          </a:custGeom>
          <a:solidFill>
            <a:srgbClr val="FF67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735E8D8-B955-BD44-A2E3-90CC8512C563}"/>
              </a:ext>
            </a:extLst>
          </p:cNvPr>
          <p:cNvSpPr/>
          <p:nvPr userDrawn="1"/>
        </p:nvSpPr>
        <p:spPr>
          <a:xfrm rot="19892205">
            <a:off x="1475942" y="1867255"/>
            <a:ext cx="14833746" cy="14822089"/>
          </a:xfrm>
          <a:custGeom>
            <a:avLst/>
            <a:gdLst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351370"/>
              <a:gd name="connsiteY0" fmla="*/ 0 h 14313877"/>
              <a:gd name="connsiteX1" fmla="*/ 11465170 w 15351370"/>
              <a:gd name="connsiteY1" fmla="*/ 4185139 h 14313877"/>
              <a:gd name="connsiteX2" fmla="*/ 13065370 w 15351370"/>
              <a:gd name="connsiteY2" fmla="*/ 5574323 h 14313877"/>
              <a:gd name="connsiteX3" fmla="*/ 15351370 w 15351370"/>
              <a:gd name="connsiteY3" fmla="*/ 13663246 h 14313877"/>
              <a:gd name="connsiteX4" fmla="*/ 14683154 w 15351370"/>
              <a:gd name="connsiteY4" fmla="*/ 14313877 h 14313877"/>
              <a:gd name="connsiteX5" fmla="*/ 1318847 w 15351370"/>
              <a:gd name="connsiteY5" fmla="*/ 5416062 h 14313877"/>
              <a:gd name="connsiteX6" fmla="*/ 70339 w 15351370"/>
              <a:gd name="connsiteY6" fmla="*/ 3253154 h 14313877"/>
              <a:gd name="connsiteX7" fmla="*/ 0 w 15351370"/>
              <a:gd name="connsiteY7" fmla="*/ 0 h 14313877"/>
              <a:gd name="connsiteX0" fmla="*/ 0 w 15405502"/>
              <a:gd name="connsiteY0" fmla="*/ 0 h 14313877"/>
              <a:gd name="connsiteX1" fmla="*/ 11465170 w 15405502"/>
              <a:gd name="connsiteY1" fmla="*/ 4185139 h 14313877"/>
              <a:gd name="connsiteX2" fmla="*/ 13065370 w 15405502"/>
              <a:gd name="connsiteY2" fmla="*/ 5574323 h 14313877"/>
              <a:gd name="connsiteX3" fmla="*/ 15351370 w 15405502"/>
              <a:gd name="connsiteY3" fmla="*/ 13663246 h 14313877"/>
              <a:gd name="connsiteX4" fmla="*/ 14683154 w 15405502"/>
              <a:gd name="connsiteY4" fmla="*/ 14313877 h 14313877"/>
              <a:gd name="connsiteX5" fmla="*/ 1318847 w 15405502"/>
              <a:gd name="connsiteY5" fmla="*/ 5416062 h 14313877"/>
              <a:gd name="connsiteX6" fmla="*/ 70339 w 15405502"/>
              <a:gd name="connsiteY6" fmla="*/ 3253154 h 14313877"/>
              <a:gd name="connsiteX7" fmla="*/ 0 w 15405502"/>
              <a:gd name="connsiteY7" fmla="*/ 0 h 14313877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  <a:gd name="connsiteX0" fmla="*/ 0 w 15417507"/>
              <a:gd name="connsiteY0" fmla="*/ 0 h 14420758"/>
              <a:gd name="connsiteX1" fmla="*/ 11465170 w 15417507"/>
              <a:gd name="connsiteY1" fmla="*/ 4185139 h 14420758"/>
              <a:gd name="connsiteX2" fmla="*/ 13065370 w 15417507"/>
              <a:gd name="connsiteY2" fmla="*/ 5574323 h 14420758"/>
              <a:gd name="connsiteX3" fmla="*/ 15351370 w 15417507"/>
              <a:gd name="connsiteY3" fmla="*/ 13663246 h 14420758"/>
              <a:gd name="connsiteX4" fmla="*/ 14683154 w 15417507"/>
              <a:gd name="connsiteY4" fmla="*/ 14313877 h 14420758"/>
              <a:gd name="connsiteX5" fmla="*/ 1318847 w 15417507"/>
              <a:gd name="connsiteY5" fmla="*/ 5416062 h 14420758"/>
              <a:gd name="connsiteX6" fmla="*/ 70339 w 15417507"/>
              <a:gd name="connsiteY6" fmla="*/ 3253154 h 14420758"/>
              <a:gd name="connsiteX7" fmla="*/ 0 w 15417507"/>
              <a:gd name="connsiteY7" fmla="*/ 0 h 14420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17507" h="14420758">
                <a:moveTo>
                  <a:pt x="0" y="0"/>
                </a:moveTo>
                <a:lnTo>
                  <a:pt x="11465170" y="4185139"/>
                </a:lnTo>
                <a:cubicBezTo>
                  <a:pt x="12438185" y="4489938"/>
                  <a:pt x="12883663" y="4988170"/>
                  <a:pt x="13065370" y="5574323"/>
                </a:cubicBezTo>
                <a:lnTo>
                  <a:pt x="15351370" y="13663246"/>
                </a:lnTo>
                <a:cubicBezTo>
                  <a:pt x="15603416" y="14266985"/>
                  <a:pt x="15081739" y="14606953"/>
                  <a:pt x="14683154" y="14313877"/>
                </a:cubicBezTo>
                <a:lnTo>
                  <a:pt x="1318847" y="5416062"/>
                </a:lnTo>
                <a:cubicBezTo>
                  <a:pt x="902677" y="5117123"/>
                  <a:pt x="99646" y="4976446"/>
                  <a:pt x="70339" y="3253154"/>
                </a:cubicBezTo>
                <a:cubicBezTo>
                  <a:pt x="41032" y="1529862"/>
                  <a:pt x="23446" y="1084385"/>
                  <a:pt x="0" y="0"/>
                </a:cubicBezTo>
                <a:close/>
              </a:path>
            </a:pathLst>
          </a:custGeom>
          <a:solidFill>
            <a:srgbClr val="1F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2EB7D5-4787-BE45-B7D4-08DA4C5A84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3490244" y="-734383"/>
            <a:ext cx="14844044" cy="10755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8AD365-99D8-F940-B826-3C969971F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3D004A-1D31-5E40-B60C-FB814CA3FD66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B8415D2-7318-3540-9CD2-A5D5D77A31E8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#</a:t>
            </a:r>
            <a:r>
              <a:rPr lang="en-US" sz="1400" err="1">
                <a:solidFill>
                  <a:schemeClr val="bg1"/>
                </a:solidFill>
              </a:rPr>
              <a:t>UniversalHealth</a:t>
            </a:r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283" name="Group 3">
            <a:extLst>
              <a:ext uri="{FF2B5EF4-FFF2-40B4-BE49-F238E27FC236}">
                <a16:creationId xmlns:a16="http://schemas.microsoft.com/office/drawing/2014/main" id="{1952D0EA-241E-F148-AEA5-2A67D53B234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47085" y="6277551"/>
            <a:ext cx="3681413" cy="423863"/>
            <a:chOff x="2933700" y="4378325"/>
            <a:chExt cx="3681413" cy="423863"/>
          </a:xfrm>
          <a:solidFill>
            <a:schemeClr val="bg1"/>
          </a:solidFill>
        </p:grpSpPr>
        <p:sp>
          <p:nvSpPr>
            <p:cNvPr id="284" name="Freeform 140">
              <a:extLst>
                <a:ext uri="{FF2B5EF4-FFF2-40B4-BE49-F238E27FC236}">
                  <a16:creationId xmlns:a16="http://schemas.microsoft.com/office/drawing/2014/main" id="{06F6BCD1-180A-E148-8457-F4BDE025C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Freeform 141">
              <a:extLst>
                <a:ext uri="{FF2B5EF4-FFF2-40B4-BE49-F238E27FC236}">
                  <a16:creationId xmlns:a16="http://schemas.microsoft.com/office/drawing/2014/main" id="{B944E88C-CFA2-C04C-BE53-F62E2834F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Freeform 142">
              <a:extLst>
                <a:ext uri="{FF2B5EF4-FFF2-40B4-BE49-F238E27FC236}">
                  <a16:creationId xmlns:a16="http://schemas.microsoft.com/office/drawing/2014/main" id="{E8FBE65E-1BFA-F145-ACB2-B1E34A6BA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Freeform 143">
              <a:extLst>
                <a:ext uri="{FF2B5EF4-FFF2-40B4-BE49-F238E27FC236}">
                  <a16:creationId xmlns:a16="http://schemas.microsoft.com/office/drawing/2014/main" id="{8E09E0C6-19AC-1049-BEBF-925D4434A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Freeform 144">
              <a:extLst>
                <a:ext uri="{FF2B5EF4-FFF2-40B4-BE49-F238E27FC236}">
                  <a16:creationId xmlns:a16="http://schemas.microsoft.com/office/drawing/2014/main" id="{3B5BCC5A-34C0-6243-804B-9DA8EF421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Freeform 145">
              <a:extLst>
                <a:ext uri="{FF2B5EF4-FFF2-40B4-BE49-F238E27FC236}">
                  <a16:creationId xmlns:a16="http://schemas.microsoft.com/office/drawing/2014/main" id="{657E2018-2834-7C4B-8707-6F5AB455B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Freeform 146">
              <a:extLst>
                <a:ext uri="{FF2B5EF4-FFF2-40B4-BE49-F238E27FC236}">
                  <a16:creationId xmlns:a16="http://schemas.microsoft.com/office/drawing/2014/main" id="{41EFCF0C-6199-4F46-A8CF-DB9954C7A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Freeform 147">
              <a:extLst>
                <a:ext uri="{FF2B5EF4-FFF2-40B4-BE49-F238E27FC236}">
                  <a16:creationId xmlns:a16="http://schemas.microsoft.com/office/drawing/2014/main" id="{440A38B8-5D06-E94D-9CF5-F702E094C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Freeform 148">
              <a:extLst>
                <a:ext uri="{FF2B5EF4-FFF2-40B4-BE49-F238E27FC236}">
                  <a16:creationId xmlns:a16="http://schemas.microsoft.com/office/drawing/2014/main" id="{061E6032-A1D7-7E4B-AD76-5475F7157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Freeform 149">
              <a:extLst>
                <a:ext uri="{FF2B5EF4-FFF2-40B4-BE49-F238E27FC236}">
                  <a16:creationId xmlns:a16="http://schemas.microsoft.com/office/drawing/2014/main" id="{D915652A-7EE9-CA41-B6B5-DAC76B842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Freeform 150">
              <a:extLst>
                <a:ext uri="{FF2B5EF4-FFF2-40B4-BE49-F238E27FC236}">
                  <a16:creationId xmlns:a16="http://schemas.microsoft.com/office/drawing/2014/main" id="{2B095CB0-C5C4-8545-BC10-A53D4DC2F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Freeform 151">
              <a:extLst>
                <a:ext uri="{FF2B5EF4-FFF2-40B4-BE49-F238E27FC236}">
                  <a16:creationId xmlns:a16="http://schemas.microsoft.com/office/drawing/2014/main" id="{A146E4B9-28DE-AD48-AEDD-9DAB910B3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Freeform 152">
              <a:extLst>
                <a:ext uri="{FF2B5EF4-FFF2-40B4-BE49-F238E27FC236}">
                  <a16:creationId xmlns:a16="http://schemas.microsoft.com/office/drawing/2014/main" id="{BCA2AD68-27AE-9E4F-ACBE-EB5348AB2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Freeform 153">
              <a:extLst>
                <a:ext uri="{FF2B5EF4-FFF2-40B4-BE49-F238E27FC236}">
                  <a16:creationId xmlns:a16="http://schemas.microsoft.com/office/drawing/2014/main" id="{66257AA0-D0C5-AA4E-9186-38CDE7497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Freeform 154">
              <a:extLst>
                <a:ext uri="{FF2B5EF4-FFF2-40B4-BE49-F238E27FC236}">
                  <a16:creationId xmlns:a16="http://schemas.microsoft.com/office/drawing/2014/main" id="{581A246A-8055-FE4E-A46C-764E58D0F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Freeform 155">
              <a:extLst>
                <a:ext uri="{FF2B5EF4-FFF2-40B4-BE49-F238E27FC236}">
                  <a16:creationId xmlns:a16="http://schemas.microsoft.com/office/drawing/2014/main" id="{5CE04BA1-2E5B-F748-9E8C-3AA3DCE31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Freeform 156">
              <a:extLst>
                <a:ext uri="{FF2B5EF4-FFF2-40B4-BE49-F238E27FC236}">
                  <a16:creationId xmlns:a16="http://schemas.microsoft.com/office/drawing/2014/main" id="{437B9ABD-B026-8B4A-9431-5CA84CB84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Freeform 157">
              <a:extLst>
                <a:ext uri="{FF2B5EF4-FFF2-40B4-BE49-F238E27FC236}">
                  <a16:creationId xmlns:a16="http://schemas.microsoft.com/office/drawing/2014/main" id="{5613659C-7D6A-3149-88DE-4831408DF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Freeform 158">
              <a:extLst>
                <a:ext uri="{FF2B5EF4-FFF2-40B4-BE49-F238E27FC236}">
                  <a16:creationId xmlns:a16="http://schemas.microsoft.com/office/drawing/2014/main" id="{C1721952-0F2B-2145-A37D-FA7D399C5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Freeform 159">
              <a:extLst>
                <a:ext uri="{FF2B5EF4-FFF2-40B4-BE49-F238E27FC236}">
                  <a16:creationId xmlns:a16="http://schemas.microsoft.com/office/drawing/2014/main" id="{A43AC346-D49D-3544-A118-4568C73C7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Freeform 160">
              <a:extLst>
                <a:ext uri="{FF2B5EF4-FFF2-40B4-BE49-F238E27FC236}">
                  <a16:creationId xmlns:a16="http://schemas.microsoft.com/office/drawing/2014/main" id="{3F6F89AB-D3C9-E94C-8F82-8AFA6AE2E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Freeform 161">
              <a:extLst>
                <a:ext uri="{FF2B5EF4-FFF2-40B4-BE49-F238E27FC236}">
                  <a16:creationId xmlns:a16="http://schemas.microsoft.com/office/drawing/2014/main" id="{A88C38EA-FB3B-A747-80B7-25C066B65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162">
              <a:extLst>
                <a:ext uri="{FF2B5EF4-FFF2-40B4-BE49-F238E27FC236}">
                  <a16:creationId xmlns:a16="http://schemas.microsoft.com/office/drawing/2014/main" id="{B5EACF9D-AF59-5446-A7A4-58AA17F43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Freeform 163">
              <a:extLst>
                <a:ext uri="{FF2B5EF4-FFF2-40B4-BE49-F238E27FC236}">
                  <a16:creationId xmlns:a16="http://schemas.microsoft.com/office/drawing/2014/main" id="{730681BF-0AB9-7F4E-837B-ED0AD69EE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Freeform 164">
              <a:extLst>
                <a:ext uri="{FF2B5EF4-FFF2-40B4-BE49-F238E27FC236}">
                  <a16:creationId xmlns:a16="http://schemas.microsoft.com/office/drawing/2014/main" id="{5C6DD9A8-1910-9F4E-8567-CCEE5EFFF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Freeform 165">
              <a:extLst>
                <a:ext uri="{FF2B5EF4-FFF2-40B4-BE49-F238E27FC236}">
                  <a16:creationId xmlns:a16="http://schemas.microsoft.com/office/drawing/2014/main" id="{01848EBD-F869-5E43-8A2B-0ADF3A528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Freeform 166">
              <a:extLst>
                <a:ext uri="{FF2B5EF4-FFF2-40B4-BE49-F238E27FC236}">
                  <a16:creationId xmlns:a16="http://schemas.microsoft.com/office/drawing/2014/main" id="{B43844F4-7154-FE4C-9D98-40CD2813A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Freeform 167">
              <a:extLst>
                <a:ext uri="{FF2B5EF4-FFF2-40B4-BE49-F238E27FC236}">
                  <a16:creationId xmlns:a16="http://schemas.microsoft.com/office/drawing/2014/main" id="{68831C90-741B-4747-A547-6A941A62B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Freeform 168">
              <a:extLst>
                <a:ext uri="{FF2B5EF4-FFF2-40B4-BE49-F238E27FC236}">
                  <a16:creationId xmlns:a16="http://schemas.microsoft.com/office/drawing/2014/main" id="{05BEEF0E-B052-F84B-9011-E977B1D43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Freeform 169">
              <a:extLst>
                <a:ext uri="{FF2B5EF4-FFF2-40B4-BE49-F238E27FC236}">
                  <a16:creationId xmlns:a16="http://schemas.microsoft.com/office/drawing/2014/main" id="{DB094B56-1DAE-D244-BD8F-72F946F17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Freeform 170">
              <a:extLst>
                <a:ext uri="{FF2B5EF4-FFF2-40B4-BE49-F238E27FC236}">
                  <a16:creationId xmlns:a16="http://schemas.microsoft.com/office/drawing/2014/main" id="{A55081B1-E4BA-7A4A-ABA5-BC021D354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Freeform 171">
              <a:extLst>
                <a:ext uri="{FF2B5EF4-FFF2-40B4-BE49-F238E27FC236}">
                  <a16:creationId xmlns:a16="http://schemas.microsoft.com/office/drawing/2014/main" id="{DA7E79AD-7728-F042-8158-F76179C78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Freeform 172">
              <a:extLst>
                <a:ext uri="{FF2B5EF4-FFF2-40B4-BE49-F238E27FC236}">
                  <a16:creationId xmlns:a16="http://schemas.microsoft.com/office/drawing/2014/main" id="{D7CA25F7-5D02-314D-B344-ADBC6305F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Freeform 173">
              <a:extLst>
                <a:ext uri="{FF2B5EF4-FFF2-40B4-BE49-F238E27FC236}">
                  <a16:creationId xmlns:a16="http://schemas.microsoft.com/office/drawing/2014/main" id="{187E1536-FFDE-204A-AD5E-2BA110275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Freeform 174">
              <a:extLst>
                <a:ext uri="{FF2B5EF4-FFF2-40B4-BE49-F238E27FC236}">
                  <a16:creationId xmlns:a16="http://schemas.microsoft.com/office/drawing/2014/main" id="{7D7154F5-914A-3342-86C0-FC312BD77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Freeform 175">
              <a:extLst>
                <a:ext uri="{FF2B5EF4-FFF2-40B4-BE49-F238E27FC236}">
                  <a16:creationId xmlns:a16="http://schemas.microsoft.com/office/drawing/2014/main" id="{08BEF07E-E429-A64A-AF75-514581727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176">
              <a:extLst>
                <a:ext uri="{FF2B5EF4-FFF2-40B4-BE49-F238E27FC236}">
                  <a16:creationId xmlns:a16="http://schemas.microsoft.com/office/drawing/2014/main" id="{3A1943E0-AB33-D147-BFD9-6FD5700D2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177">
              <a:extLst>
                <a:ext uri="{FF2B5EF4-FFF2-40B4-BE49-F238E27FC236}">
                  <a16:creationId xmlns:a16="http://schemas.microsoft.com/office/drawing/2014/main" id="{2536166F-9113-2C46-8C01-EE1ED3D11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Freeform 178">
              <a:extLst>
                <a:ext uri="{FF2B5EF4-FFF2-40B4-BE49-F238E27FC236}">
                  <a16:creationId xmlns:a16="http://schemas.microsoft.com/office/drawing/2014/main" id="{45C102B9-CE5E-4E48-8152-2AC6C4610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179">
              <a:extLst>
                <a:ext uri="{FF2B5EF4-FFF2-40B4-BE49-F238E27FC236}">
                  <a16:creationId xmlns:a16="http://schemas.microsoft.com/office/drawing/2014/main" id="{82E1FBDE-53E2-F94E-ABB7-C52188955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180">
              <a:extLst>
                <a:ext uri="{FF2B5EF4-FFF2-40B4-BE49-F238E27FC236}">
                  <a16:creationId xmlns:a16="http://schemas.microsoft.com/office/drawing/2014/main" id="{BB2A7836-13EC-354A-98A9-EC097F31C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181">
              <a:extLst>
                <a:ext uri="{FF2B5EF4-FFF2-40B4-BE49-F238E27FC236}">
                  <a16:creationId xmlns:a16="http://schemas.microsoft.com/office/drawing/2014/main" id="{7993AA26-AD82-C94F-A90E-AE0253C51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182">
              <a:extLst>
                <a:ext uri="{FF2B5EF4-FFF2-40B4-BE49-F238E27FC236}">
                  <a16:creationId xmlns:a16="http://schemas.microsoft.com/office/drawing/2014/main" id="{55C809A2-01EC-0E47-903A-DE9D11BA9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183">
              <a:extLst>
                <a:ext uri="{FF2B5EF4-FFF2-40B4-BE49-F238E27FC236}">
                  <a16:creationId xmlns:a16="http://schemas.microsoft.com/office/drawing/2014/main" id="{61C8E9DB-00C2-584F-B528-4ADC4EDD0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184">
              <a:extLst>
                <a:ext uri="{FF2B5EF4-FFF2-40B4-BE49-F238E27FC236}">
                  <a16:creationId xmlns:a16="http://schemas.microsoft.com/office/drawing/2014/main" id="{20600EBF-77CE-C748-9004-4A5DF1A08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185">
              <a:extLst>
                <a:ext uri="{FF2B5EF4-FFF2-40B4-BE49-F238E27FC236}">
                  <a16:creationId xmlns:a16="http://schemas.microsoft.com/office/drawing/2014/main" id="{C83C765E-C76D-8243-9CF6-495A7CD4F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Freeform 186">
              <a:extLst>
                <a:ext uri="{FF2B5EF4-FFF2-40B4-BE49-F238E27FC236}">
                  <a16:creationId xmlns:a16="http://schemas.microsoft.com/office/drawing/2014/main" id="{142152F6-02F9-464B-9781-8C491C9FF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Freeform 187">
              <a:extLst>
                <a:ext uri="{FF2B5EF4-FFF2-40B4-BE49-F238E27FC236}">
                  <a16:creationId xmlns:a16="http://schemas.microsoft.com/office/drawing/2014/main" id="{31DFEF96-7EC0-ED45-98B9-FC748CB7D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Freeform 188">
              <a:extLst>
                <a:ext uri="{FF2B5EF4-FFF2-40B4-BE49-F238E27FC236}">
                  <a16:creationId xmlns:a16="http://schemas.microsoft.com/office/drawing/2014/main" id="{5F712A3C-CEB0-6940-B8C2-D3850A55B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Freeform 189">
              <a:extLst>
                <a:ext uri="{FF2B5EF4-FFF2-40B4-BE49-F238E27FC236}">
                  <a16:creationId xmlns:a16="http://schemas.microsoft.com/office/drawing/2014/main" id="{6C970E43-72FF-C848-8F32-9545F20BB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190">
              <a:extLst>
                <a:ext uri="{FF2B5EF4-FFF2-40B4-BE49-F238E27FC236}">
                  <a16:creationId xmlns:a16="http://schemas.microsoft.com/office/drawing/2014/main" id="{D1C2A659-114E-9647-B7DC-650E6A4B6D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Freeform 191">
              <a:extLst>
                <a:ext uri="{FF2B5EF4-FFF2-40B4-BE49-F238E27FC236}">
                  <a16:creationId xmlns:a16="http://schemas.microsoft.com/office/drawing/2014/main" id="{479734B0-2852-184C-BFE2-D9D5750D6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Freeform 192">
              <a:extLst>
                <a:ext uri="{FF2B5EF4-FFF2-40B4-BE49-F238E27FC236}">
                  <a16:creationId xmlns:a16="http://schemas.microsoft.com/office/drawing/2014/main" id="{CCEFD9FD-41D0-2D40-8F95-B4993D199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Freeform 193">
              <a:extLst>
                <a:ext uri="{FF2B5EF4-FFF2-40B4-BE49-F238E27FC236}">
                  <a16:creationId xmlns:a16="http://schemas.microsoft.com/office/drawing/2014/main" id="{FDD898C4-EA07-864C-AB5F-1A3718FF8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Freeform 194">
              <a:extLst>
                <a:ext uri="{FF2B5EF4-FFF2-40B4-BE49-F238E27FC236}">
                  <a16:creationId xmlns:a16="http://schemas.microsoft.com/office/drawing/2014/main" id="{66799361-79F1-8B4F-A959-5A8824901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Freeform 195">
              <a:extLst>
                <a:ext uri="{FF2B5EF4-FFF2-40B4-BE49-F238E27FC236}">
                  <a16:creationId xmlns:a16="http://schemas.microsoft.com/office/drawing/2014/main" id="{9C036CE0-0C7C-6E4C-9CC7-D867579E6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Freeform 196">
              <a:extLst>
                <a:ext uri="{FF2B5EF4-FFF2-40B4-BE49-F238E27FC236}">
                  <a16:creationId xmlns:a16="http://schemas.microsoft.com/office/drawing/2014/main" id="{CDABCBBE-FF01-1A43-91BC-D4C31D335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Freeform 197">
              <a:extLst>
                <a:ext uri="{FF2B5EF4-FFF2-40B4-BE49-F238E27FC236}">
                  <a16:creationId xmlns:a16="http://schemas.microsoft.com/office/drawing/2014/main" id="{ACF04D4B-74A9-D948-968B-2F49A5FB5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Freeform 198">
              <a:extLst>
                <a:ext uri="{FF2B5EF4-FFF2-40B4-BE49-F238E27FC236}">
                  <a16:creationId xmlns:a16="http://schemas.microsoft.com/office/drawing/2014/main" id="{7B9A0B27-DEA3-1D45-84A2-23EB7F62D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Freeform 199">
              <a:extLst>
                <a:ext uri="{FF2B5EF4-FFF2-40B4-BE49-F238E27FC236}">
                  <a16:creationId xmlns:a16="http://schemas.microsoft.com/office/drawing/2014/main" id="{D4EDFD4D-0562-1F44-9D87-752EABD1F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Freeform 200">
              <a:extLst>
                <a:ext uri="{FF2B5EF4-FFF2-40B4-BE49-F238E27FC236}">
                  <a16:creationId xmlns:a16="http://schemas.microsoft.com/office/drawing/2014/main" id="{605B65E7-F005-9C43-ACCA-EE9715577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Freeform 201">
              <a:extLst>
                <a:ext uri="{FF2B5EF4-FFF2-40B4-BE49-F238E27FC236}">
                  <a16:creationId xmlns:a16="http://schemas.microsoft.com/office/drawing/2014/main" id="{021F0B18-5A75-3240-86CF-A4C36D7BC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Freeform 202">
              <a:extLst>
                <a:ext uri="{FF2B5EF4-FFF2-40B4-BE49-F238E27FC236}">
                  <a16:creationId xmlns:a16="http://schemas.microsoft.com/office/drawing/2014/main" id="{F4E446EB-20A4-A841-A6C5-8F09FB4C1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Freeform 203">
              <a:extLst>
                <a:ext uri="{FF2B5EF4-FFF2-40B4-BE49-F238E27FC236}">
                  <a16:creationId xmlns:a16="http://schemas.microsoft.com/office/drawing/2014/main" id="{C7C01C15-7E93-E945-8465-35D4A5759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Freeform 204">
              <a:extLst>
                <a:ext uri="{FF2B5EF4-FFF2-40B4-BE49-F238E27FC236}">
                  <a16:creationId xmlns:a16="http://schemas.microsoft.com/office/drawing/2014/main" id="{5C9F11F5-2050-424A-B29F-A2ECAF692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Freeform 205">
              <a:extLst>
                <a:ext uri="{FF2B5EF4-FFF2-40B4-BE49-F238E27FC236}">
                  <a16:creationId xmlns:a16="http://schemas.microsoft.com/office/drawing/2014/main" id="{51BABB86-4794-D14D-B0EA-088FCA9FD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Freeform 206">
              <a:extLst>
                <a:ext uri="{FF2B5EF4-FFF2-40B4-BE49-F238E27FC236}">
                  <a16:creationId xmlns:a16="http://schemas.microsoft.com/office/drawing/2014/main" id="{4075A5E3-524A-6E4E-B495-5926FB9F2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Freeform 207">
              <a:extLst>
                <a:ext uri="{FF2B5EF4-FFF2-40B4-BE49-F238E27FC236}">
                  <a16:creationId xmlns:a16="http://schemas.microsoft.com/office/drawing/2014/main" id="{9CA8CE6E-FF44-5A4B-9BE0-558F5F602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Freeform 208">
              <a:extLst>
                <a:ext uri="{FF2B5EF4-FFF2-40B4-BE49-F238E27FC236}">
                  <a16:creationId xmlns:a16="http://schemas.microsoft.com/office/drawing/2014/main" id="{00C2CDDB-C083-B64D-9EE8-1DFA55EF9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Freeform 209">
              <a:extLst>
                <a:ext uri="{FF2B5EF4-FFF2-40B4-BE49-F238E27FC236}">
                  <a16:creationId xmlns:a16="http://schemas.microsoft.com/office/drawing/2014/main" id="{40E6C4D9-CEAA-EA4B-90F5-9C12EC1EA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Freeform 210">
              <a:extLst>
                <a:ext uri="{FF2B5EF4-FFF2-40B4-BE49-F238E27FC236}">
                  <a16:creationId xmlns:a16="http://schemas.microsoft.com/office/drawing/2014/main" id="{7F9FB5FE-65CE-1D4D-8DE2-82DBC5046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Freeform 211">
              <a:extLst>
                <a:ext uri="{FF2B5EF4-FFF2-40B4-BE49-F238E27FC236}">
                  <a16:creationId xmlns:a16="http://schemas.microsoft.com/office/drawing/2014/main" id="{69F3BFB6-D8C0-F64C-9EA3-001D444B6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Freeform 212">
              <a:extLst>
                <a:ext uri="{FF2B5EF4-FFF2-40B4-BE49-F238E27FC236}">
                  <a16:creationId xmlns:a16="http://schemas.microsoft.com/office/drawing/2014/main" id="{CDF9025A-7A16-0B4E-8065-6F1950325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Freeform 213">
              <a:extLst>
                <a:ext uri="{FF2B5EF4-FFF2-40B4-BE49-F238E27FC236}">
                  <a16:creationId xmlns:a16="http://schemas.microsoft.com/office/drawing/2014/main" id="{5187DACD-7EA4-554B-A7CF-FE29F87AC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Freeform 214">
              <a:extLst>
                <a:ext uri="{FF2B5EF4-FFF2-40B4-BE49-F238E27FC236}">
                  <a16:creationId xmlns:a16="http://schemas.microsoft.com/office/drawing/2014/main" id="{7AC553FF-710E-2341-8C15-873DA224D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Freeform 215">
              <a:extLst>
                <a:ext uri="{FF2B5EF4-FFF2-40B4-BE49-F238E27FC236}">
                  <a16:creationId xmlns:a16="http://schemas.microsoft.com/office/drawing/2014/main" id="{F40AC645-A70A-3144-8753-E8D71D0C0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Freeform 216">
              <a:extLst>
                <a:ext uri="{FF2B5EF4-FFF2-40B4-BE49-F238E27FC236}">
                  <a16:creationId xmlns:a16="http://schemas.microsoft.com/office/drawing/2014/main" id="{ACBCCF1B-3DDC-0749-AA44-649D95E3F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Freeform 217">
              <a:extLst>
                <a:ext uri="{FF2B5EF4-FFF2-40B4-BE49-F238E27FC236}">
                  <a16:creationId xmlns:a16="http://schemas.microsoft.com/office/drawing/2014/main" id="{EF5851DC-B1C0-4E47-B07D-9F564C2BE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Freeform 218">
              <a:extLst>
                <a:ext uri="{FF2B5EF4-FFF2-40B4-BE49-F238E27FC236}">
                  <a16:creationId xmlns:a16="http://schemas.microsoft.com/office/drawing/2014/main" id="{350502C9-FF78-8A4C-B793-D2E1886FE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Freeform 219">
              <a:extLst>
                <a:ext uri="{FF2B5EF4-FFF2-40B4-BE49-F238E27FC236}">
                  <a16:creationId xmlns:a16="http://schemas.microsoft.com/office/drawing/2014/main" id="{55678BDE-1C41-0348-82B1-166E8BE51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Freeform 220">
              <a:extLst>
                <a:ext uri="{FF2B5EF4-FFF2-40B4-BE49-F238E27FC236}">
                  <a16:creationId xmlns:a16="http://schemas.microsoft.com/office/drawing/2014/main" id="{F0506811-7FF3-1B44-AC51-5D955F689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Freeform 221">
              <a:extLst>
                <a:ext uri="{FF2B5EF4-FFF2-40B4-BE49-F238E27FC236}">
                  <a16:creationId xmlns:a16="http://schemas.microsoft.com/office/drawing/2014/main" id="{3F35B9BB-998E-4447-867D-0EAB23C7E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Freeform 222">
              <a:extLst>
                <a:ext uri="{FF2B5EF4-FFF2-40B4-BE49-F238E27FC236}">
                  <a16:creationId xmlns:a16="http://schemas.microsoft.com/office/drawing/2014/main" id="{62848F65-832B-DF44-97CE-FD7558932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Freeform 223">
              <a:extLst>
                <a:ext uri="{FF2B5EF4-FFF2-40B4-BE49-F238E27FC236}">
                  <a16:creationId xmlns:a16="http://schemas.microsoft.com/office/drawing/2014/main" id="{421B5BF6-EC02-084F-BB1E-4CB24D482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Freeform 224">
              <a:extLst>
                <a:ext uri="{FF2B5EF4-FFF2-40B4-BE49-F238E27FC236}">
                  <a16:creationId xmlns:a16="http://schemas.microsoft.com/office/drawing/2014/main" id="{EE9A144B-F723-0B48-BB94-6CEE9E5E9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Freeform 225">
              <a:extLst>
                <a:ext uri="{FF2B5EF4-FFF2-40B4-BE49-F238E27FC236}">
                  <a16:creationId xmlns:a16="http://schemas.microsoft.com/office/drawing/2014/main" id="{57AEC064-AAAC-FE40-B9B2-930D1D8B0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Freeform 226">
              <a:extLst>
                <a:ext uri="{FF2B5EF4-FFF2-40B4-BE49-F238E27FC236}">
                  <a16:creationId xmlns:a16="http://schemas.microsoft.com/office/drawing/2014/main" id="{FF70EFAC-115E-414F-9A38-575F3176D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Freeform 227">
              <a:extLst>
                <a:ext uri="{FF2B5EF4-FFF2-40B4-BE49-F238E27FC236}">
                  <a16:creationId xmlns:a16="http://schemas.microsoft.com/office/drawing/2014/main" id="{AA0D0D02-C50B-FD45-BFC4-21E2E747A2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228">
              <a:extLst>
                <a:ext uri="{FF2B5EF4-FFF2-40B4-BE49-F238E27FC236}">
                  <a16:creationId xmlns:a16="http://schemas.microsoft.com/office/drawing/2014/main" id="{E0FC77A1-E470-E84D-AE91-9CC0CF5D3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Freeform 229">
              <a:extLst>
                <a:ext uri="{FF2B5EF4-FFF2-40B4-BE49-F238E27FC236}">
                  <a16:creationId xmlns:a16="http://schemas.microsoft.com/office/drawing/2014/main" id="{E69EE8A0-F8D2-6A4C-BD24-6AFF1774F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Freeform 230">
              <a:extLst>
                <a:ext uri="{FF2B5EF4-FFF2-40B4-BE49-F238E27FC236}">
                  <a16:creationId xmlns:a16="http://schemas.microsoft.com/office/drawing/2014/main" id="{6CA94474-2720-5D4A-9657-8D90D59AE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Freeform 231">
              <a:extLst>
                <a:ext uri="{FF2B5EF4-FFF2-40B4-BE49-F238E27FC236}">
                  <a16:creationId xmlns:a16="http://schemas.microsoft.com/office/drawing/2014/main" id="{3F39E812-AC2E-5B4D-93E3-75E509FF0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Freeform 232">
              <a:extLst>
                <a:ext uri="{FF2B5EF4-FFF2-40B4-BE49-F238E27FC236}">
                  <a16:creationId xmlns:a16="http://schemas.microsoft.com/office/drawing/2014/main" id="{10932CA8-A81F-724A-9C41-0B57F278E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Freeform 233">
              <a:extLst>
                <a:ext uri="{FF2B5EF4-FFF2-40B4-BE49-F238E27FC236}">
                  <a16:creationId xmlns:a16="http://schemas.microsoft.com/office/drawing/2014/main" id="{D9E0B3D2-BCA6-7D42-A5C1-0E5936ABD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Freeform 234">
              <a:extLst>
                <a:ext uri="{FF2B5EF4-FFF2-40B4-BE49-F238E27FC236}">
                  <a16:creationId xmlns:a16="http://schemas.microsoft.com/office/drawing/2014/main" id="{B2FD773A-CE13-524F-8325-35E32C1CD4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Freeform 235">
              <a:extLst>
                <a:ext uri="{FF2B5EF4-FFF2-40B4-BE49-F238E27FC236}">
                  <a16:creationId xmlns:a16="http://schemas.microsoft.com/office/drawing/2014/main" id="{EE81A229-6CCA-9942-B300-217DC4413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Freeform 236">
              <a:extLst>
                <a:ext uri="{FF2B5EF4-FFF2-40B4-BE49-F238E27FC236}">
                  <a16:creationId xmlns:a16="http://schemas.microsoft.com/office/drawing/2014/main" id="{206FAA13-50B3-C14A-97F6-92CCC8892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237">
              <a:extLst>
                <a:ext uri="{FF2B5EF4-FFF2-40B4-BE49-F238E27FC236}">
                  <a16:creationId xmlns:a16="http://schemas.microsoft.com/office/drawing/2014/main" id="{03F546C0-8FB3-4446-A52D-03DC54A62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Freeform 238">
              <a:extLst>
                <a:ext uri="{FF2B5EF4-FFF2-40B4-BE49-F238E27FC236}">
                  <a16:creationId xmlns:a16="http://schemas.microsoft.com/office/drawing/2014/main" id="{EFEE255C-C05A-2C4F-85A2-766C3CA13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239">
              <a:extLst>
                <a:ext uri="{FF2B5EF4-FFF2-40B4-BE49-F238E27FC236}">
                  <a16:creationId xmlns:a16="http://schemas.microsoft.com/office/drawing/2014/main" id="{A7E0C25A-A170-A94D-9CF7-92BECFD15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240">
              <a:extLst>
                <a:ext uri="{FF2B5EF4-FFF2-40B4-BE49-F238E27FC236}">
                  <a16:creationId xmlns:a16="http://schemas.microsoft.com/office/drawing/2014/main" id="{7670B85E-1687-8A41-9CEA-E42BC6C43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241">
              <a:extLst>
                <a:ext uri="{FF2B5EF4-FFF2-40B4-BE49-F238E27FC236}">
                  <a16:creationId xmlns:a16="http://schemas.microsoft.com/office/drawing/2014/main" id="{DB087CC1-6385-9C44-B3DA-4B052F2AC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242">
              <a:extLst>
                <a:ext uri="{FF2B5EF4-FFF2-40B4-BE49-F238E27FC236}">
                  <a16:creationId xmlns:a16="http://schemas.microsoft.com/office/drawing/2014/main" id="{4C7F7F56-3590-2D4A-A39B-58A81B698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243">
              <a:extLst>
                <a:ext uri="{FF2B5EF4-FFF2-40B4-BE49-F238E27FC236}">
                  <a16:creationId xmlns:a16="http://schemas.microsoft.com/office/drawing/2014/main" id="{30B4BD2F-BC93-1D4D-A648-548E00F5A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Freeform 244">
              <a:extLst>
                <a:ext uri="{FF2B5EF4-FFF2-40B4-BE49-F238E27FC236}">
                  <a16:creationId xmlns:a16="http://schemas.microsoft.com/office/drawing/2014/main" id="{09E048B3-099C-5542-8936-74AA9010E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Freeform 245">
              <a:extLst>
                <a:ext uri="{FF2B5EF4-FFF2-40B4-BE49-F238E27FC236}">
                  <a16:creationId xmlns:a16="http://schemas.microsoft.com/office/drawing/2014/main" id="{C4261E3A-FB27-AA4B-911C-222B16F85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Freeform 246">
              <a:extLst>
                <a:ext uri="{FF2B5EF4-FFF2-40B4-BE49-F238E27FC236}">
                  <a16:creationId xmlns:a16="http://schemas.microsoft.com/office/drawing/2014/main" id="{1A6810D1-AA7D-A04A-9B00-30C3F9A1A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Freeform 247">
              <a:extLst>
                <a:ext uri="{FF2B5EF4-FFF2-40B4-BE49-F238E27FC236}">
                  <a16:creationId xmlns:a16="http://schemas.microsoft.com/office/drawing/2014/main" id="{9D0AD01F-FAD1-504F-8B47-F9282666B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248">
              <a:extLst>
                <a:ext uri="{FF2B5EF4-FFF2-40B4-BE49-F238E27FC236}">
                  <a16:creationId xmlns:a16="http://schemas.microsoft.com/office/drawing/2014/main" id="{CDF7F417-EE95-084E-B097-D2A8D83FD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249">
              <a:extLst>
                <a:ext uri="{FF2B5EF4-FFF2-40B4-BE49-F238E27FC236}">
                  <a16:creationId xmlns:a16="http://schemas.microsoft.com/office/drawing/2014/main" id="{E858834B-FA0E-7E40-BA3B-6AFAAD272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Freeform 250">
              <a:extLst>
                <a:ext uri="{FF2B5EF4-FFF2-40B4-BE49-F238E27FC236}">
                  <a16:creationId xmlns:a16="http://schemas.microsoft.com/office/drawing/2014/main" id="{74D1B147-1E6B-C944-9DA6-1077E929C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251">
              <a:extLst>
                <a:ext uri="{FF2B5EF4-FFF2-40B4-BE49-F238E27FC236}">
                  <a16:creationId xmlns:a16="http://schemas.microsoft.com/office/drawing/2014/main" id="{6AC280F5-0DA9-1741-812C-F0BB387C9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252">
              <a:extLst>
                <a:ext uri="{FF2B5EF4-FFF2-40B4-BE49-F238E27FC236}">
                  <a16:creationId xmlns:a16="http://schemas.microsoft.com/office/drawing/2014/main" id="{722F2578-96BE-5341-9BF7-A38F33FCE6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Freeform 253">
              <a:extLst>
                <a:ext uri="{FF2B5EF4-FFF2-40B4-BE49-F238E27FC236}">
                  <a16:creationId xmlns:a16="http://schemas.microsoft.com/office/drawing/2014/main" id="{B1B84B53-35F7-3942-B77D-D79BB37E2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Freeform 254">
              <a:extLst>
                <a:ext uri="{FF2B5EF4-FFF2-40B4-BE49-F238E27FC236}">
                  <a16:creationId xmlns:a16="http://schemas.microsoft.com/office/drawing/2014/main" id="{8FEA3E4B-54FD-7647-8F74-703941F59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Freeform 255">
              <a:extLst>
                <a:ext uri="{FF2B5EF4-FFF2-40B4-BE49-F238E27FC236}">
                  <a16:creationId xmlns:a16="http://schemas.microsoft.com/office/drawing/2014/main" id="{CCD3BCBE-31B4-B449-9982-5363C803A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Freeform 256">
              <a:extLst>
                <a:ext uri="{FF2B5EF4-FFF2-40B4-BE49-F238E27FC236}">
                  <a16:creationId xmlns:a16="http://schemas.microsoft.com/office/drawing/2014/main" id="{ACC1ECEA-34C9-8D4E-8F40-C674496F4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Freeform 257">
              <a:extLst>
                <a:ext uri="{FF2B5EF4-FFF2-40B4-BE49-F238E27FC236}">
                  <a16:creationId xmlns:a16="http://schemas.microsoft.com/office/drawing/2014/main" id="{BF600717-5EFE-B041-AA1D-841492945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Freeform 258">
              <a:extLst>
                <a:ext uri="{FF2B5EF4-FFF2-40B4-BE49-F238E27FC236}">
                  <a16:creationId xmlns:a16="http://schemas.microsoft.com/office/drawing/2014/main" id="{CE8B1818-8D5D-0C45-910E-38AC406D3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Freeform 259">
              <a:extLst>
                <a:ext uri="{FF2B5EF4-FFF2-40B4-BE49-F238E27FC236}">
                  <a16:creationId xmlns:a16="http://schemas.microsoft.com/office/drawing/2014/main" id="{62AB5374-28AF-1C45-BC9E-C8F927138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Freeform 260">
              <a:extLst>
                <a:ext uri="{FF2B5EF4-FFF2-40B4-BE49-F238E27FC236}">
                  <a16:creationId xmlns:a16="http://schemas.microsoft.com/office/drawing/2014/main" id="{6DAF4BB0-8940-1F4A-A107-119C9E672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Freeform 261">
              <a:extLst>
                <a:ext uri="{FF2B5EF4-FFF2-40B4-BE49-F238E27FC236}">
                  <a16:creationId xmlns:a16="http://schemas.microsoft.com/office/drawing/2014/main" id="{1CDBB46F-FB83-4647-9677-113AEEF777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Freeform 262">
              <a:extLst>
                <a:ext uri="{FF2B5EF4-FFF2-40B4-BE49-F238E27FC236}">
                  <a16:creationId xmlns:a16="http://schemas.microsoft.com/office/drawing/2014/main" id="{6BF1FA8C-A82C-4347-BC62-7177BC046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Freeform 263">
              <a:extLst>
                <a:ext uri="{FF2B5EF4-FFF2-40B4-BE49-F238E27FC236}">
                  <a16:creationId xmlns:a16="http://schemas.microsoft.com/office/drawing/2014/main" id="{2C5B8E50-FC46-6949-9699-445FB7B0C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5770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eneral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4B8B5B-9B5F-E048-B1C3-F50719D0B7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568E8B-C552-5E4F-AB07-E460670D9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CCBA33-E6E0-384E-90A8-EAE66CFDC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8498F2-7E45-BB45-87B1-0F67E22B7AAF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2EF3CF3-F3EE-914F-81EE-3273958530A7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#</a:t>
            </a:r>
            <a:r>
              <a:rPr lang="en-US" sz="1400" err="1">
                <a:solidFill>
                  <a:schemeClr val="bg1"/>
                </a:solidFill>
              </a:rPr>
              <a:t>UniversalHealth</a:t>
            </a:r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154" name="Group 3">
            <a:extLst>
              <a:ext uri="{FF2B5EF4-FFF2-40B4-BE49-F238E27FC236}">
                <a16:creationId xmlns:a16="http://schemas.microsoft.com/office/drawing/2014/main" id="{E85FE044-E948-914B-9E0B-9F41FC6FFA9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47085" y="6277551"/>
            <a:ext cx="3681413" cy="423863"/>
            <a:chOff x="2933700" y="4378325"/>
            <a:chExt cx="3681413" cy="423863"/>
          </a:xfrm>
          <a:solidFill>
            <a:schemeClr val="bg1"/>
          </a:solidFill>
        </p:grpSpPr>
        <p:sp>
          <p:nvSpPr>
            <p:cNvPr id="155" name="Freeform 140">
              <a:extLst>
                <a:ext uri="{FF2B5EF4-FFF2-40B4-BE49-F238E27FC236}">
                  <a16:creationId xmlns:a16="http://schemas.microsoft.com/office/drawing/2014/main" id="{CDB5C7A2-A1AD-4045-8BF7-479567854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Freeform 141">
              <a:extLst>
                <a:ext uri="{FF2B5EF4-FFF2-40B4-BE49-F238E27FC236}">
                  <a16:creationId xmlns:a16="http://schemas.microsoft.com/office/drawing/2014/main" id="{885C332F-C5BE-FA42-AF3F-A4C304338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Freeform 142">
              <a:extLst>
                <a:ext uri="{FF2B5EF4-FFF2-40B4-BE49-F238E27FC236}">
                  <a16:creationId xmlns:a16="http://schemas.microsoft.com/office/drawing/2014/main" id="{91598D91-59CF-9143-BB89-13D3726E1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Freeform 143">
              <a:extLst>
                <a:ext uri="{FF2B5EF4-FFF2-40B4-BE49-F238E27FC236}">
                  <a16:creationId xmlns:a16="http://schemas.microsoft.com/office/drawing/2014/main" id="{9D4B0B4A-47A8-9F41-953F-9CF178786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Freeform 144">
              <a:extLst>
                <a:ext uri="{FF2B5EF4-FFF2-40B4-BE49-F238E27FC236}">
                  <a16:creationId xmlns:a16="http://schemas.microsoft.com/office/drawing/2014/main" id="{C9F3D1C0-C451-7E4D-997C-12CE2A1DF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Freeform 145">
              <a:extLst>
                <a:ext uri="{FF2B5EF4-FFF2-40B4-BE49-F238E27FC236}">
                  <a16:creationId xmlns:a16="http://schemas.microsoft.com/office/drawing/2014/main" id="{83AFBF76-59BE-1548-9378-B613E9B10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Freeform 146">
              <a:extLst>
                <a:ext uri="{FF2B5EF4-FFF2-40B4-BE49-F238E27FC236}">
                  <a16:creationId xmlns:a16="http://schemas.microsoft.com/office/drawing/2014/main" id="{22408195-B3B6-494B-A752-304DFE98B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Freeform 147">
              <a:extLst>
                <a:ext uri="{FF2B5EF4-FFF2-40B4-BE49-F238E27FC236}">
                  <a16:creationId xmlns:a16="http://schemas.microsoft.com/office/drawing/2014/main" id="{2B44C276-EF66-8C43-91C2-6FC04BCDE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Freeform 148">
              <a:extLst>
                <a:ext uri="{FF2B5EF4-FFF2-40B4-BE49-F238E27FC236}">
                  <a16:creationId xmlns:a16="http://schemas.microsoft.com/office/drawing/2014/main" id="{A7368645-E394-6E48-80F2-0F7203CB6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149">
              <a:extLst>
                <a:ext uri="{FF2B5EF4-FFF2-40B4-BE49-F238E27FC236}">
                  <a16:creationId xmlns:a16="http://schemas.microsoft.com/office/drawing/2014/main" id="{478678C3-9ED1-6649-B28E-BFDED7316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150">
              <a:extLst>
                <a:ext uri="{FF2B5EF4-FFF2-40B4-BE49-F238E27FC236}">
                  <a16:creationId xmlns:a16="http://schemas.microsoft.com/office/drawing/2014/main" id="{E254FA76-689A-6746-8A58-AA8CAA8C3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Freeform 151">
              <a:extLst>
                <a:ext uri="{FF2B5EF4-FFF2-40B4-BE49-F238E27FC236}">
                  <a16:creationId xmlns:a16="http://schemas.microsoft.com/office/drawing/2014/main" id="{BB1AA389-CCA1-E64E-AA95-0F5ACBED7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152">
              <a:extLst>
                <a:ext uri="{FF2B5EF4-FFF2-40B4-BE49-F238E27FC236}">
                  <a16:creationId xmlns:a16="http://schemas.microsoft.com/office/drawing/2014/main" id="{97B6D12F-9068-0543-AADA-40042F1B1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153">
              <a:extLst>
                <a:ext uri="{FF2B5EF4-FFF2-40B4-BE49-F238E27FC236}">
                  <a16:creationId xmlns:a16="http://schemas.microsoft.com/office/drawing/2014/main" id="{CC106C30-42CF-F843-B17A-E7A7FE004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Freeform 154">
              <a:extLst>
                <a:ext uri="{FF2B5EF4-FFF2-40B4-BE49-F238E27FC236}">
                  <a16:creationId xmlns:a16="http://schemas.microsoft.com/office/drawing/2014/main" id="{DF162F4E-3E66-7C45-8214-C29E2BD5C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155">
              <a:extLst>
                <a:ext uri="{FF2B5EF4-FFF2-40B4-BE49-F238E27FC236}">
                  <a16:creationId xmlns:a16="http://schemas.microsoft.com/office/drawing/2014/main" id="{4F35F618-5FD6-8246-8D1D-C79EDF811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156">
              <a:extLst>
                <a:ext uri="{FF2B5EF4-FFF2-40B4-BE49-F238E27FC236}">
                  <a16:creationId xmlns:a16="http://schemas.microsoft.com/office/drawing/2014/main" id="{137B860F-DB3D-8D47-AA20-7785C7127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157">
              <a:extLst>
                <a:ext uri="{FF2B5EF4-FFF2-40B4-BE49-F238E27FC236}">
                  <a16:creationId xmlns:a16="http://schemas.microsoft.com/office/drawing/2014/main" id="{CDB52467-FB0C-6241-86C1-4EC879663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Freeform 158">
              <a:extLst>
                <a:ext uri="{FF2B5EF4-FFF2-40B4-BE49-F238E27FC236}">
                  <a16:creationId xmlns:a16="http://schemas.microsoft.com/office/drawing/2014/main" id="{C4382A23-8BAE-CC40-91A4-ED4CE1714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159">
              <a:extLst>
                <a:ext uri="{FF2B5EF4-FFF2-40B4-BE49-F238E27FC236}">
                  <a16:creationId xmlns:a16="http://schemas.microsoft.com/office/drawing/2014/main" id="{7C01F87A-3326-6544-A4E6-0FFCF72FE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160">
              <a:extLst>
                <a:ext uri="{FF2B5EF4-FFF2-40B4-BE49-F238E27FC236}">
                  <a16:creationId xmlns:a16="http://schemas.microsoft.com/office/drawing/2014/main" id="{84F361C9-BB8C-064D-B98A-7E8BF3C3B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Freeform 161">
              <a:extLst>
                <a:ext uri="{FF2B5EF4-FFF2-40B4-BE49-F238E27FC236}">
                  <a16:creationId xmlns:a16="http://schemas.microsoft.com/office/drawing/2014/main" id="{C6077EB7-3F8C-5448-906E-FB431B682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162">
              <a:extLst>
                <a:ext uri="{FF2B5EF4-FFF2-40B4-BE49-F238E27FC236}">
                  <a16:creationId xmlns:a16="http://schemas.microsoft.com/office/drawing/2014/main" id="{02F22FAF-06D9-6E4C-AB1D-A72C9A612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Freeform 163">
              <a:extLst>
                <a:ext uri="{FF2B5EF4-FFF2-40B4-BE49-F238E27FC236}">
                  <a16:creationId xmlns:a16="http://schemas.microsoft.com/office/drawing/2014/main" id="{48C2CCE3-7F4F-114E-A0FF-9EC7A131E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Freeform 164">
              <a:extLst>
                <a:ext uri="{FF2B5EF4-FFF2-40B4-BE49-F238E27FC236}">
                  <a16:creationId xmlns:a16="http://schemas.microsoft.com/office/drawing/2014/main" id="{366B21F0-E3BB-6B44-853A-22F40119D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Freeform 165">
              <a:extLst>
                <a:ext uri="{FF2B5EF4-FFF2-40B4-BE49-F238E27FC236}">
                  <a16:creationId xmlns:a16="http://schemas.microsoft.com/office/drawing/2014/main" id="{506B390A-7552-824C-B484-17D524768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166">
              <a:extLst>
                <a:ext uri="{FF2B5EF4-FFF2-40B4-BE49-F238E27FC236}">
                  <a16:creationId xmlns:a16="http://schemas.microsoft.com/office/drawing/2014/main" id="{FF2CE9A3-ED79-D840-A793-ACBA62B51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Freeform 167">
              <a:extLst>
                <a:ext uri="{FF2B5EF4-FFF2-40B4-BE49-F238E27FC236}">
                  <a16:creationId xmlns:a16="http://schemas.microsoft.com/office/drawing/2014/main" id="{C851A4B2-21FE-2E4B-BF02-B611AC982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168">
              <a:extLst>
                <a:ext uri="{FF2B5EF4-FFF2-40B4-BE49-F238E27FC236}">
                  <a16:creationId xmlns:a16="http://schemas.microsoft.com/office/drawing/2014/main" id="{2B79BFF9-DCEF-394B-9BC9-D3E6018AF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169">
              <a:extLst>
                <a:ext uri="{FF2B5EF4-FFF2-40B4-BE49-F238E27FC236}">
                  <a16:creationId xmlns:a16="http://schemas.microsoft.com/office/drawing/2014/main" id="{A8031197-B55E-A242-8D86-83D369025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170">
              <a:extLst>
                <a:ext uri="{FF2B5EF4-FFF2-40B4-BE49-F238E27FC236}">
                  <a16:creationId xmlns:a16="http://schemas.microsoft.com/office/drawing/2014/main" id="{0FA4C5EC-9B10-8F47-8A29-22826718D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171">
              <a:extLst>
                <a:ext uri="{FF2B5EF4-FFF2-40B4-BE49-F238E27FC236}">
                  <a16:creationId xmlns:a16="http://schemas.microsoft.com/office/drawing/2014/main" id="{5E87E1A0-1577-5646-8D35-7323F0AC4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172">
              <a:extLst>
                <a:ext uri="{FF2B5EF4-FFF2-40B4-BE49-F238E27FC236}">
                  <a16:creationId xmlns:a16="http://schemas.microsoft.com/office/drawing/2014/main" id="{986EAAB2-AD04-3E4F-832D-C4D91E535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Freeform 173">
              <a:extLst>
                <a:ext uri="{FF2B5EF4-FFF2-40B4-BE49-F238E27FC236}">
                  <a16:creationId xmlns:a16="http://schemas.microsoft.com/office/drawing/2014/main" id="{9D2E2907-3E94-6043-84D0-CF031D145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Freeform 174">
              <a:extLst>
                <a:ext uri="{FF2B5EF4-FFF2-40B4-BE49-F238E27FC236}">
                  <a16:creationId xmlns:a16="http://schemas.microsoft.com/office/drawing/2014/main" id="{F0F7085A-E2E7-2843-A1F2-A867B07C8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Freeform 175">
              <a:extLst>
                <a:ext uri="{FF2B5EF4-FFF2-40B4-BE49-F238E27FC236}">
                  <a16:creationId xmlns:a16="http://schemas.microsoft.com/office/drawing/2014/main" id="{D35FE101-F6C6-0749-8FDE-F3E50450A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Freeform 176">
              <a:extLst>
                <a:ext uri="{FF2B5EF4-FFF2-40B4-BE49-F238E27FC236}">
                  <a16:creationId xmlns:a16="http://schemas.microsoft.com/office/drawing/2014/main" id="{4B14BB13-7F9B-B94C-B116-F33F146A5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177">
              <a:extLst>
                <a:ext uri="{FF2B5EF4-FFF2-40B4-BE49-F238E27FC236}">
                  <a16:creationId xmlns:a16="http://schemas.microsoft.com/office/drawing/2014/main" id="{366C53A4-40A1-104D-ADB7-F6AC87B83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178">
              <a:extLst>
                <a:ext uri="{FF2B5EF4-FFF2-40B4-BE49-F238E27FC236}">
                  <a16:creationId xmlns:a16="http://schemas.microsoft.com/office/drawing/2014/main" id="{332D1555-B4A3-E14A-A140-1C27DB056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Freeform 179">
              <a:extLst>
                <a:ext uri="{FF2B5EF4-FFF2-40B4-BE49-F238E27FC236}">
                  <a16:creationId xmlns:a16="http://schemas.microsoft.com/office/drawing/2014/main" id="{24928CE8-A53F-CD4F-B231-B6AEA8969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180">
              <a:extLst>
                <a:ext uri="{FF2B5EF4-FFF2-40B4-BE49-F238E27FC236}">
                  <a16:creationId xmlns:a16="http://schemas.microsoft.com/office/drawing/2014/main" id="{A5A73B9C-96AA-9E4D-8423-EDE8B6114A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181">
              <a:extLst>
                <a:ext uri="{FF2B5EF4-FFF2-40B4-BE49-F238E27FC236}">
                  <a16:creationId xmlns:a16="http://schemas.microsoft.com/office/drawing/2014/main" id="{FF322F35-763F-814F-B057-9648A5093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182">
              <a:extLst>
                <a:ext uri="{FF2B5EF4-FFF2-40B4-BE49-F238E27FC236}">
                  <a16:creationId xmlns:a16="http://schemas.microsoft.com/office/drawing/2014/main" id="{FA8E52FA-B516-0D48-AFC3-1B614C6F4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Freeform 183">
              <a:extLst>
                <a:ext uri="{FF2B5EF4-FFF2-40B4-BE49-F238E27FC236}">
                  <a16:creationId xmlns:a16="http://schemas.microsoft.com/office/drawing/2014/main" id="{B5157666-ACC3-D345-9895-316CC0A53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Freeform 184">
              <a:extLst>
                <a:ext uri="{FF2B5EF4-FFF2-40B4-BE49-F238E27FC236}">
                  <a16:creationId xmlns:a16="http://schemas.microsoft.com/office/drawing/2014/main" id="{99D0B3D4-8062-5C44-8C52-59B6A6CF4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Freeform 185">
              <a:extLst>
                <a:ext uri="{FF2B5EF4-FFF2-40B4-BE49-F238E27FC236}">
                  <a16:creationId xmlns:a16="http://schemas.microsoft.com/office/drawing/2014/main" id="{96FFB6BF-B60B-4F4D-8B47-DFF00A4D7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Freeform 186">
              <a:extLst>
                <a:ext uri="{FF2B5EF4-FFF2-40B4-BE49-F238E27FC236}">
                  <a16:creationId xmlns:a16="http://schemas.microsoft.com/office/drawing/2014/main" id="{B5DBFDF9-4BB9-9440-BDC8-1D9A39E46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Freeform 187">
              <a:extLst>
                <a:ext uri="{FF2B5EF4-FFF2-40B4-BE49-F238E27FC236}">
                  <a16:creationId xmlns:a16="http://schemas.microsoft.com/office/drawing/2014/main" id="{24BD5E59-1B0F-C74E-BD5C-A0D5F56B9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Freeform 188">
              <a:extLst>
                <a:ext uri="{FF2B5EF4-FFF2-40B4-BE49-F238E27FC236}">
                  <a16:creationId xmlns:a16="http://schemas.microsoft.com/office/drawing/2014/main" id="{6131E80A-397C-2143-A2CB-C71939DDA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Freeform 189">
              <a:extLst>
                <a:ext uri="{FF2B5EF4-FFF2-40B4-BE49-F238E27FC236}">
                  <a16:creationId xmlns:a16="http://schemas.microsoft.com/office/drawing/2014/main" id="{ECA1595D-5A9E-9448-A8C5-6CBB19AF3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Freeform 190">
              <a:extLst>
                <a:ext uri="{FF2B5EF4-FFF2-40B4-BE49-F238E27FC236}">
                  <a16:creationId xmlns:a16="http://schemas.microsoft.com/office/drawing/2014/main" id="{37723F1A-9E85-7947-8CEB-88F81C7A9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Freeform 191">
              <a:extLst>
                <a:ext uri="{FF2B5EF4-FFF2-40B4-BE49-F238E27FC236}">
                  <a16:creationId xmlns:a16="http://schemas.microsoft.com/office/drawing/2014/main" id="{DC7A34B3-A826-0E42-8B6F-E150EE2FD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192">
              <a:extLst>
                <a:ext uri="{FF2B5EF4-FFF2-40B4-BE49-F238E27FC236}">
                  <a16:creationId xmlns:a16="http://schemas.microsoft.com/office/drawing/2014/main" id="{CF7AC23C-A574-254C-8BD9-FB6D48981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Freeform 193">
              <a:extLst>
                <a:ext uri="{FF2B5EF4-FFF2-40B4-BE49-F238E27FC236}">
                  <a16:creationId xmlns:a16="http://schemas.microsoft.com/office/drawing/2014/main" id="{2D948331-3727-2547-A3C5-2A9671404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Freeform 194">
              <a:extLst>
                <a:ext uri="{FF2B5EF4-FFF2-40B4-BE49-F238E27FC236}">
                  <a16:creationId xmlns:a16="http://schemas.microsoft.com/office/drawing/2014/main" id="{C2DC03D5-65EF-4F44-9031-D92AC7B07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Freeform 195">
              <a:extLst>
                <a:ext uri="{FF2B5EF4-FFF2-40B4-BE49-F238E27FC236}">
                  <a16:creationId xmlns:a16="http://schemas.microsoft.com/office/drawing/2014/main" id="{839FDC8B-BD26-1146-A9BB-53864319E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Freeform 196">
              <a:extLst>
                <a:ext uri="{FF2B5EF4-FFF2-40B4-BE49-F238E27FC236}">
                  <a16:creationId xmlns:a16="http://schemas.microsoft.com/office/drawing/2014/main" id="{47288BE8-D987-F543-A4CE-84FEF6E43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Freeform 197">
              <a:extLst>
                <a:ext uri="{FF2B5EF4-FFF2-40B4-BE49-F238E27FC236}">
                  <a16:creationId xmlns:a16="http://schemas.microsoft.com/office/drawing/2014/main" id="{43984C24-B676-FE43-AB97-4AE2FB889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Freeform 198">
              <a:extLst>
                <a:ext uri="{FF2B5EF4-FFF2-40B4-BE49-F238E27FC236}">
                  <a16:creationId xmlns:a16="http://schemas.microsoft.com/office/drawing/2014/main" id="{39364502-EB8C-164A-A034-3DF5C9678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Freeform 199">
              <a:extLst>
                <a:ext uri="{FF2B5EF4-FFF2-40B4-BE49-F238E27FC236}">
                  <a16:creationId xmlns:a16="http://schemas.microsoft.com/office/drawing/2014/main" id="{410A381A-0544-A144-A05E-384A4F0DF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Freeform 200">
              <a:extLst>
                <a:ext uri="{FF2B5EF4-FFF2-40B4-BE49-F238E27FC236}">
                  <a16:creationId xmlns:a16="http://schemas.microsoft.com/office/drawing/2014/main" id="{EA9DD182-AF90-2C48-8C71-00AFB3909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Freeform 201">
              <a:extLst>
                <a:ext uri="{FF2B5EF4-FFF2-40B4-BE49-F238E27FC236}">
                  <a16:creationId xmlns:a16="http://schemas.microsoft.com/office/drawing/2014/main" id="{6FBB1B1C-9095-8F4F-8A5B-B574669EF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Freeform 202">
              <a:extLst>
                <a:ext uri="{FF2B5EF4-FFF2-40B4-BE49-F238E27FC236}">
                  <a16:creationId xmlns:a16="http://schemas.microsoft.com/office/drawing/2014/main" id="{2FA9FBD6-9ECF-3B4A-AE6E-BE170CCE9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Freeform 203">
              <a:extLst>
                <a:ext uri="{FF2B5EF4-FFF2-40B4-BE49-F238E27FC236}">
                  <a16:creationId xmlns:a16="http://schemas.microsoft.com/office/drawing/2014/main" id="{22B81403-1BF2-1E42-A2C9-2A4963B14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Freeform 204">
              <a:extLst>
                <a:ext uri="{FF2B5EF4-FFF2-40B4-BE49-F238E27FC236}">
                  <a16:creationId xmlns:a16="http://schemas.microsoft.com/office/drawing/2014/main" id="{1DB10567-F510-6145-883E-15F0E2924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Freeform 205">
              <a:extLst>
                <a:ext uri="{FF2B5EF4-FFF2-40B4-BE49-F238E27FC236}">
                  <a16:creationId xmlns:a16="http://schemas.microsoft.com/office/drawing/2014/main" id="{AC55EF7E-D73F-A44F-890C-44B8A7C0E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206">
              <a:extLst>
                <a:ext uri="{FF2B5EF4-FFF2-40B4-BE49-F238E27FC236}">
                  <a16:creationId xmlns:a16="http://schemas.microsoft.com/office/drawing/2014/main" id="{B0223F4C-7470-3342-B4B7-72047D0FA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207">
              <a:extLst>
                <a:ext uri="{FF2B5EF4-FFF2-40B4-BE49-F238E27FC236}">
                  <a16:creationId xmlns:a16="http://schemas.microsoft.com/office/drawing/2014/main" id="{EA52394D-1B96-6244-A422-A4893B59A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Freeform 208">
              <a:extLst>
                <a:ext uri="{FF2B5EF4-FFF2-40B4-BE49-F238E27FC236}">
                  <a16:creationId xmlns:a16="http://schemas.microsoft.com/office/drawing/2014/main" id="{A86FC5FB-F128-CB41-9DD3-11C268EC6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Freeform 209">
              <a:extLst>
                <a:ext uri="{FF2B5EF4-FFF2-40B4-BE49-F238E27FC236}">
                  <a16:creationId xmlns:a16="http://schemas.microsoft.com/office/drawing/2014/main" id="{EEEE105E-8B84-DC4B-AD9F-8D242B40E2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Freeform 210">
              <a:extLst>
                <a:ext uri="{FF2B5EF4-FFF2-40B4-BE49-F238E27FC236}">
                  <a16:creationId xmlns:a16="http://schemas.microsoft.com/office/drawing/2014/main" id="{0A177B65-5B71-1B4C-9AC6-9F1ED9901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Freeform 211">
              <a:extLst>
                <a:ext uri="{FF2B5EF4-FFF2-40B4-BE49-F238E27FC236}">
                  <a16:creationId xmlns:a16="http://schemas.microsoft.com/office/drawing/2014/main" id="{26F9A588-9B56-814D-9D0C-9CCFE59DB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212">
              <a:extLst>
                <a:ext uri="{FF2B5EF4-FFF2-40B4-BE49-F238E27FC236}">
                  <a16:creationId xmlns:a16="http://schemas.microsoft.com/office/drawing/2014/main" id="{A759CAEF-E308-6A4C-9570-AAA6C9349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Freeform 213">
              <a:extLst>
                <a:ext uri="{FF2B5EF4-FFF2-40B4-BE49-F238E27FC236}">
                  <a16:creationId xmlns:a16="http://schemas.microsoft.com/office/drawing/2014/main" id="{2D5DFB2F-E510-2343-BE8A-3268252E4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214">
              <a:extLst>
                <a:ext uri="{FF2B5EF4-FFF2-40B4-BE49-F238E27FC236}">
                  <a16:creationId xmlns:a16="http://schemas.microsoft.com/office/drawing/2014/main" id="{6850D884-82AE-A648-BDCC-B8EC9F3EE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Freeform 215">
              <a:extLst>
                <a:ext uri="{FF2B5EF4-FFF2-40B4-BE49-F238E27FC236}">
                  <a16:creationId xmlns:a16="http://schemas.microsoft.com/office/drawing/2014/main" id="{DB65ED47-3528-B846-8F74-FAF132FD4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216">
              <a:extLst>
                <a:ext uri="{FF2B5EF4-FFF2-40B4-BE49-F238E27FC236}">
                  <a16:creationId xmlns:a16="http://schemas.microsoft.com/office/drawing/2014/main" id="{FD7DCA3D-CD4E-C641-81F4-34416E90A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217">
              <a:extLst>
                <a:ext uri="{FF2B5EF4-FFF2-40B4-BE49-F238E27FC236}">
                  <a16:creationId xmlns:a16="http://schemas.microsoft.com/office/drawing/2014/main" id="{2C3B5E6A-E261-5947-9189-E36EB53C6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218">
              <a:extLst>
                <a:ext uri="{FF2B5EF4-FFF2-40B4-BE49-F238E27FC236}">
                  <a16:creationId xmlns:a16="http://schemas.microsoft.com/office/drawing/2014/main" id="{9797CF94-EDF4-6440-891B-0A53E67E8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219">
              <a:extLst>
                <a:ext uri="{FF2B5EF4-FFF2-40B4-BE49-F238E27FC236}">
                  <a16:creationId xmlns:a16="http://schemas.microsoft.com/office/drawing/2014/main" id="{F2BC964C-D950-F34F-BA92-72FBEBB56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Freeform 220">
              <a:extLst>
                <a:ext uri="{FF2B5EF4-FFF2-40B4-BE49-F238E27FC236}">
                  <a16:creationId xmlns:a16="http://schemas.microsoft.com/office/drawing/2014/main" id="{70510132-F104-4842-8204-0D697A232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221">
              <a:extLst>
                <a:ext uri="{FF2B5EF4-FFF2-40B4-BE49-F238E27FC236}">
                  <a16:creationId xmlns:a16="http://schemas.microsoft.com/office/drawing/2014/main" id="{0D8CAE28-576D-2841-A336-7A126CAB1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222">
              <a:extLst>
                <a:ext uri="{FF2B5EF4-FFF2-40B4-BE49-F238E27FC236}">
                  <a16:creationId xmlns:a16="http://schemas.microsoft.com/office/drawing/2014/main" id="{71ABAFCC-F438-8741-A957-8AEB1DF44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223">
              <a:extLst>
                <a:ext uri="{FF2B5EF4-FFF2-40B4-BE49-F238E27FC236}">
                  <a16:creationId xmlns:a16="http://schemas.microsoft.com/office/drawing/2014/main" id="{0A855A51-E5D6-D747-9CA0-050DDBCBD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224">
              <a:extLst>
                <a:ext uri="{FF2B5EF4-FFF2-40B4-BE49-F238E27FC236}">
                  <a16:creationId xmlns:a16="http://schemas.microsoft.com/office/drawing/2014/main" id="{4E4CFDD0-0AFB-0747-9C27-485DAD192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225">
              <a:extLst>
                <a:ext uri="{FF2B5EF4-FFF2-40B4-BE49-F238E27FC236}">
                  <a16:creationId xmlns:a16="http://schemas.microsoft.com/office/drawing/2014/main" id="{E0131769-89D2-1E46-B821-F3F74AE3A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226">
              <a:extLst>
                <a:ext uri="{FF2B5EF4-FFF2-40B4-BE49-F238E27FC236}">
                  <a16:creationId xmlns:a16="http://schemas.microsoft.com/office/drawing/2014/main" id="{B7B41340-4773-C14B-8327-94750F21E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227">
              <a:extLst>
                <a:ext uri="{FF2B5EF4-FFF2-40B4-BE49-F238E27FC236}">
                  <a16:creationId xmlns:a16="http://schemas.microsoft.com/office/drawing/2014/main" id="{787503C2-350A-3444-A9E0-D23131E73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228">
              <a:extLst>
                <a:ext uri="{FF2B5EF4-FFF2-40B4-BE49-F238E27FC236}">
                  <a16:creationId xmlns:a16="http://schemas.microsoft.com/office/drawing/2014/main" id="{0520E42A-DE59-3849-A4BD-3B6FC906D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229">
              <a:extLst>
                <a:ext uri="{FF2B5EF4-FFF2-40B4-BE49-F238E27FC236}">
                  <a16:creationId xmlns:a16="http://schemas.microsoft.com/office/drawing/2014/main" id="{0E406423-1F2F-4143-8BAD-E7E906FA3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230">
              <a:extLst>
                <a:ext uri="{FF2B5EF4-FFF2-40B4-BE49-F238E27FC236}">
                  <a16:creationId xmlns:a16="http://schemas.microsoft.com/office/drawing/2014/main" id="{1B191DA4-F219-C14E-BB91-FCE49FCA8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231">
              <a:extLst>
                <a:ext uri="{FF2B5EF4-FFF2-40B4-BE49-F238E27FC236}">
                  <a16:creationId xmlns:a16="http://schemas.microsoft.com/office/drawing/2014/main" id="{E42BDC82-134D-1A44-9BF7-5739771D8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232">
              <a:extLst>
                <a:ext uri="{FF2B5EF4-FFF2-40B4-BE49-F238E27FC236}">
                  <a16:creationId xmlns:a16="http://schemas.microsoft.com/office/drawing/2014/main" id="{439E84E3-0EE2-D447-A888-DCB7F9258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233">
              <a:extLst>
                <a:ext uri="{FF2B5EF4-FFF2-40B4-BE49-F238E27FC236}">
                  <a16:creationId xmlns:a16="http://schemas.microsoft.com/office/drawing/2014/main" id="{96CFCE7D-F2DD-8346-86CA-AA77F087C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234">
              <a:extLst>
                <a:ext uri="{FF2B5EF4-FFF2-40B4-BE49-F238E27FC236}">
                  <a16:creationId xmlns:a16="http://schemas.microsoft.com/office/drawing/2014/main" id="{A07979CB-2460-974F-8605-C9DBC4439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235">
              <a:extLst>
                <a:ext uri="{FF2B5EF4-FFF2-40B4-BE49-F238E27FC236}">
                  <a16:creationId xmlns:a16="http://schemas.microsoft.com/office/drawing/2014/main" id="{4FF21154-B846-394C-BFBC-FC3D43436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236">
              <a:extLst>
                <a:ext uri="{FF2B5EF4-FFF2-40B4-BE49-F238E27FC236}">
                  <a16:creationId xmlns:a16="http://schemas.microsoft.com/office/drawing/2014/main" id="{18650B1D-466B-A34C-820D-452F6E9D4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237">
              <a:extLst>
                <a:ext uri="{FF2B5EF4-FFF2-40B4-BE49-F238E27FC236}">
                  <a16:creationId xmlns:a16="http://schemas.microsoft.com/office/drawing/2014/main" id="{A049326B-4B71-E644-982A-1B007C709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238">
              <a:extLst>
                <a:ext uri="{FF2B5EF4-FFF2-40B4-BE49-F238E27FC236}">
                  <a16:creationId xmlns:a16="http://schemas.microsoft.com/office/drawing/2014/main" id="{616A9551-6FB6-B741-B811-AC20959C6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239">
              <a:extLst>
                <a:ext uri="{FF2B5EF4-FFF2-40B4-BE49-F238E27FC236}">
                  <a16:creationId xmlns:a16="http://schemas.microsoft.com/office/drawing/2014/main" id="{98C9FF5D-26D5-3040-9F70-B28F8503D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Freeform 240">
              <a:extLst>
                <a:ext uri="{FF2B5EF4-FFF2-40B4-BE49-F238E27FC236}">
                  <a16:creationId xmlns:a16="http://schemas.microsoft.com/office/drawing/2014/main" id="{35F02D0F-3A0D-DE4C-BF92-3B47F45B9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241">
              <a:extLst>
                <a:ext uri="{FF2B5EF4-FFF2-40B4-BE49-F238E27FC236}">
                  <a16:creationId xmlns:a16="http://schemas.microsoft.com/office/drawing/2014/main" id="{07A2D9CD-FC7A-F049-8F14-997A21D7E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Freeform 242">
              <a:extLst>
                <a:ext uri="{FF2B5EF4-FFF2-40B4-BE49-F238E27FC236}">
                  <a16:creationId xmlns:a16="http://schemas.microsoft.com/office/drawing/2014/main" id="{0C91E412-AF19-1844-9EA6-37713B561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Freeform 243">
              <a:extLst>
                <a:ext uri="{FF2B5EF4-FFF2-40B4-BE49-F238E27FC236}">
                  <a16:creationId xmlns:a16="http://schemas.microsoft.com/office/drawing/2014/main" id="{E61A5982-7907-B240-AAC8-8F074E2A87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Freeform 244">
              <a:extLst>
                <a:ext uri="{FF2B5EF4-FFF2-40B4-BE49-F238E27FC236}">
                  <a16:creationId xmlns:a16="http://schemas.microsoft.com/office/drawing/2014/main" id="{53F69638-E5CB-0D47-A0F8-D53EB883A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Freeform 245">
              <a:extLst>
                <a:ext uri="{FF2B5EF4-FFF2-40B4-BE49-F238E27FC236}">
                  <a16:creationId xmlns:a16="http://schemas.microsoft.com/office/drawing/2014/main" id="{65550BD4-077A-DD44-A1E0-24DA6F552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Freeform 246">
              <a:extLst>
                <a:ext uri="{FF2B5EF4-FFF2-40B4-BE49-F238E27FC236}">
                  <a16:creationId xmlns:a16="http://schemas.microsoft.com/office/drawing/2014/main" id="{3F1E7962-7F3D-F347-B7ED-FB9188EB6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Freeform 247">
              <a:extLst>
                <a:ext uri="{FF2B5EF4-FFF2-40B4-BE49-F238E27FC236}">
                  <a16:creationId xmlns:a16="http://schemas.microsoft.com/office/drawing/2014/main" id="{6675DD1D-87F6-0E41-B997-152648AD4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Freeform 248">
              <a:extLst>
                <a:ext uri="{FF2B5EF4-FFF2-40B4-BE49-F238E27FC236}">
                  <a16:creationId xmlns:a16="http://schemas.microsoft.com/office/drawing/2014/main" id="{1BD6D531-00F0-EA4D-9B1B-7A0C38D4F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Freeform 249">
              <a:extLst>
                <a:ext uri="{FF2B5EF4-FFF2-40B4-BE49-F238E27FC236}">
                  <a16:creationId xmlns:a16="http://schemas.microsoft.com/office/drawing/2014/main" id="{059E2DEA-FB3E-4C40-AC70-BD5EB84B8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Freeform 250">
              <a:extLst>
                <a:ext uri="{FF2B5EF4-FFF2-40B4-BE49-F238E27FC236}">
                  <a16:creationId xmlns:a16="http://schemas.microsoft.com/office/drawing/2014/main" id="{FCD6FE06-3506-0349-BA4F-6622A19E0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Freeform 251">
              <a:extLst>
                <a:ext uri="{FF2B5EF4-FFF2-40B4-BE49-F238E27FC236}">
                  <a16:creationId xmlns:a16="http://schemas.microsoft.com/office/drawing/2014/main" id="{7F0BAA94-2CBB-7145-A2A9-592EF5145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Freeform 252">
              <a:extLst>
                <a:ext uri="{FF2B5EF4-FFF2-40B4-BE49-F238E27FC236}">
                  <a16:creationId xmlns:a16="http://schemas.microsoft.com/office/drawing/2014/main" id="{73F1847E-D114-9B44-98ED-4B0DDAB82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Freeform 253">
              <a:extLst>
                <a:ext uri="{FF2B5EF4-FFF2-40B4-BE49-F238E27FC236}">
                  <a16:creationId xmlns:a16="http://schemas.microsoft.com/office/drawing/2014/main" id="{8D34E264-A48F-A248-BCC8-248AAC26F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Freeform 254">
              <a:extLst>
                <a:ext uri="{FF2B5EF4-FFF2-40B4-BE49-F238E27FC236}">
                  <a16:creationId xmlns:a16="http://schemas.microsoft.com/office/drawing/2014/main" id="{7C717E0E-2529-3541-BACC-D8DCEFEBE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Freeform 255">
              <a:extLst>
                <a:ext uri="{FF2B5EF4-FFF2-40B4-BE49-F238E27FC236}">
                  <a16:creationId xmlns:a16="http://schemas.microsoft.com/office/drawing/2014/main" id="{969AF596-343C-3F4D-A106-27450071E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Freeform 256">
              <a:extLst>
                <a:ext uri="{FF2B5EF4-FFF2-40B4-BE49-F238E27FC236}">
                  <a16:creationId xmlns:a16="http://schemas.microsoft.com/office/drawing/2014/main" id="{F9C7D9EB-339D-1549-B10C-37BBCC449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Freeform 257">
              <a:extLst>
                <a:ext uri="{FF2B5EF4-FFF2-40B4-BE49-F238E27FC236}">
                  <a16:creationId xmlns:a16="http://schemas.microsoft.com/office/drawing/2014/main" id="{F4A0C75C-A68A-F246-AF7D-5EE4AED15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Freeform 258">
              <a:extLst>
                <a:ext uri="{FF2B5EF4-FFF2-40B4-BE49-F238E27FC236}">
                  <a16:creationId xmlns:a16="http://schemas.microsoft.com/office/drawing/2014/main" id="{330B9409-37BD-F045-9C9D-DBC4E88A7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Freeform 259">
              <a:extLst>
                <a:ext uri="{FF2B5EF4-FFF2-40B4-BE49-F238E27FC236}">
                  <a16:creationId xmlns:a16="http://schemas.microsoft.com/office/drawing/2014/main" id="{EAD13729-780B-4943-BC62-650FC80E2E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Freeform 260">
              <a:extLst>
                <a:ext uri="{FF2B5EF4-FFF2-40B4-BE49-F238E27FC236}">
                  <a16:creationId xmlns:a16="http://schemas.microsoft.com/office/drawing/2014/main" id="{D6926D4E-A444-2146-AC53-88F66422B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Freeform 261">
              <a:extLst>
                <a:ext uri="{FF2B5EF4-FFF2-40B4-BE49-F238E27FC236}">
                  <a16:creationId xmlns:a16="http://schemas.microsoft.com/office/drawing/2014/main" id="{BD0EE19A-438D-EA4B-83B8-7F6748D33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Freeform 262">
              <a:extLst>
                <a:ext uri="{FF2B5EF4-FFF2-40B4-BE49-F238E27FC236}">
                  <a16:creationId xmlns:a16="http://schemas.microsoft.com/office/drawing/2014/main" id="{4D3C1228-4145-FE45-B4C1-0F7AEA8A03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Freeform 263">
              <a:extLst>
                <a:ext uri="{FF2B5EF4-FFF2-40B4-BE49-F238E27FC236}">
                  <a16:creationId xmlns:a16="http://schemas.microsoft.com/office/drawing/2014/main" id="{6EECA814-1722-3C44-8691-DEC331EC7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725050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BCAD20-5CFD-2445-A987-AA5ED324F3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5778360" y="-689610"/>
            <a:ext cx="5734001" cy="74833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93DB25-6C27-E14D-A948-1BD518F075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A1B1FDA-696C-384E-9B38-39EBBBFE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DB2A15-80EF-4541-BDCA-B92B31EB563E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9B97628-81D6-D047-B30D-19893CDCEA41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#</a:t>
            </a:r>
            <a:r>
              <a:rPr lang="en-US" sz="1400" err="1">
                <a:solidFill>
                  <a:schemeClr val="bg1"/>
                </a:solidFill>
              </a:rPr>
              <a:t>UniversalHealth</a:t>
            </a:r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158" name="Group 3">
            <a:extLst>
              <a:ext uri="{FF2B5EF4-FFF2-40B4-BE49-F238E27FC236}">
                <a16:creationId xmlns:a16="http://schemas.microsoft.com/office/drawing/2014/main" id="{52F027D8-8EA6-5645-A310-1D2A2793D87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47085" y="6277551"/>
            <a:ext cx="3681413" cy="423863"/>
            <a:chOff x="2933700" y="4378325"/>
            <a:chExt cx="3681413" cy="423863"/>
          </a:xfrm>
          <a:solidFill>
            <a:schemeClr val="bg1"/>
          </a:solidFill>
        </p:grpSpPr>
        <p:sp>
          <p:nvSpPr>
            <p:cNvPr id="159" name="Freeform 140">
              <a:extLst>
                <a:ext uri="{FF2B5EF4-FFF2-40B4-BE49-F238E27FC236}">
                  <a16:creationId xmlns:a16="http://schemas.microsoft.com/office/drawing/2014/main" id="{6CF876B7-6605-1E47-B204-37495E27E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Freeform 141">
              <a:extLst>
                <a:ext uri="{FF2B5EF4-FFF2-40B4-BE49-F238E27FC236}">
                  <a16:creationId xmlns:a16="http://schemas.microsoft.com/office/drawing/2014/main" id="{C7065711-52D7-9249-9888-E7A8EA668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Freeform 142">
              <a:extLst>
                <a:ext uri="{FF2B5EF4-FFF2-40B4-BE49-F238E27FC236}">
                  <a16:creationId xmlns:a16="http://schemas.microsoft.com/office/drawing/2014/main" id="{1F8FECF2-2365-D54D-B504-6BDC629DE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Freeform 143">
              <a:extLst>
                <a:ext uri="{FF2B5EF4-FFF2-40B4-BE49-F238E27FC236}">
                  <a16:creationId xmlns:a16="http://schemas.microsoft.com/office/drawing/2014/main" id="{04412F1C-DCA0-1140-962A-076BFEA8F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Freeform 144">
              <a:extLst>
                <a:ext uri="{FF2B5EF4-FFF2-40B4-BE49-F238E27FC236}">
                  <a16:creationId xmlns:a16="http://schemas.microsoft.com/office/drawing/2014/main" id="{B357125B-CFD4-B043-9CCC-D23762369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145">
              <a:extLst>
                <a:ext uri="{FF2B5EF4-FFF2-40B4-BE49-F238E27FC236}">
                  <a16:creationId xmlns:a16="http://schemas.microsoft.com/office/drawing/2014/main" id="{4B35393A-1BBA-E045-9AD0-6B0EA849C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146">
              <a:extLst>
                <a:ext uri="{FF2B5EF4-FFF2-40B4-BE49-F238E27FC236}">
                  <a16:creationId xmlns:a16="http://schemas.microsoft.com/office/drawing/2014/main" id="{9686530C-80F6-CA43-9C57-D35A45569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Freeform 147">
              <a:extLst>
                <a:ext uri="{FF2B5EF4-FFF2-40B4-BE49-F238E27FC236}">
                  <a16:creationId xmlns:a16="http://schemas.microsoft.com/office/drawing/2014/main" id="{60445567-8A82-144D-A494-4EF5135CB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148">
              <a:extLst>
                <a:ext uri="{FF2B5EF4-FFF2-40B4-BE49-F238E27FC236}">
                  <a16:creationId xmlns:a16="http://schemas.microsoft.com/office/drawing/2014/main" id="{89AAEA9E-0E2F-0B47-9274-C43E2F207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149">
              <a:extLst>
                <a:ext uri="{FF2B5EF4-FFF2-40B4-BE49-F238E27FC236}">
                  <a16:creationId xmlns:a16="http://schemas.microsoft.com/office/drawing/2014/main" id="{61B43964-69B3-9D47-A31A-C5EF09BAE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Freeform 150">
              <a:extLst>
                <a:ext uri="{FF2B5EF4-FFF2-40B4-BE49-F238E27FC236}">
                  <a16:creationId xmlns:a16="http://schemas.microsoft.com/office/drawing/2014/main" id="{29009886-F6FE-8742-906A-6D7870B34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151">
              <a:extLst>
                <a:ext uri="{FF2B5EF4-FFF2-40B4-BE49-F238E27FC236}">
                  <a16:creationId xmlns:a16="http://schemas.microsoft.com/office/drawing/2014/main" id="{2D946758-4D87-3949-A7B0-38D598AB9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152">
              <a:extLst>
                <a:ext uri="{FF2B5EF4-FFF2-40B4-BE49-F238E27FC236}">
                  <a16:creationId xmlns:a16="http://schemas.microsoft.com/office/drawing/2014/main" id="{D70A3930-1D08-334F-B716-09C990F7C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153">
              <a:extLst>
                <a:ext uri="{FF2B5EF4-FFF2-40B4-BE49-F238E27FC236}">
                  <a16:creationId xmlns:a16="http://schemas.microsoft.com/office/drawing/2014/main" id="{5589835D-E61B-1F49-94EA-A14E57983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Freeform 154">
              <a:extLst>
                <a:ext uri="{FF2B5EF4-FFF2-40B4-BE49-F238E27FC236}">
                  <a16:creationId xmlns:a16="http://schemas.microsoft.com/office/drawing/2014/main" id="{D7159A52-0C82-8E4B-A299-C77436CFA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155">
              <a:extLst>
                <a:ext uri="{FF2B5EF4-FFF2-40B4-BE49-F238E27FC236}">
                  <a16:creationId xmlns:a16="http://schemas.microsoft.com/office/drawing/2014/main" id="{A80D2508-DEBE-8B48-A523-FEA49F152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156">
              <a:extLst>
                <a:ext uri="{FF2B5EF4-FFF2-40B4-BE49-F238E27FC236}">
                  <a16:creationId xmlns:a16="http://schemas.microsoft.com/office/drawing/2014/main" id="{30ACABFC-AF21-664F-924A-346EFE023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Freeform 157">
              <a:extLst>
                <a:ext uri="{FF2B5EF4-FFF2-40B4-BE49-F238E27FC236}">
                  <a16:creationId xmlns:a16="http://schemas.microsoft.com/office/drawing/2014/main" id="{D3D20304-EA95-1640-875B-7297BCF2A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158">
              <a:extLst>
                <a:ext uri="{FF2B5EF4-FFF2-40B4-BE49-F238E27FC236}">
                  <a16:creationId xmlns:a16="http://schemas.microsoft.com/office/drawing/2014/main" id="{03AD827B-4F4B-6747-999F-50953F2F4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Freeform 159">
              <a:extLst>
                <a:ext uri="{FF2B5EF4-FFF2-40B4-BE49-F238E27FC236}">
                  <a16:creationId xmlns:a16="http://schemas.microsoft.com/office/drawing/2014/main" id="{3870933B-CB72-A140-80AD-276BB456A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Freeform 160">
              <a:extLst>
                <a:ext uri="{FF2B5EF4-FFF2-40B4-BE49-F238E27FC236}">
                  <a16:creationId xmlns:a16="http://schemas.microsoft.com/office/drawing/2014/main" id="{C6D9A80B-8DCA-C246-B832-03CCBD2F7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Freeform 161">
              <a:extLst>
                <a:ext uri="{FF2B5EF4-FFF2-40B4-BE49-F238E27FC236}">
                  <a16:creationId xmlns:a16="http://schemas.microsoft.com/office/drawing/2014/main" id="{BF2F1BAC-21C6-E247-A100-C295ACFF4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162">
              <a:extLst>
                <a:ext uri="{FF2B5EF4-FFF2-40B4-BE49-F238E27FC236}">
                  <a16:creationId xmlns:a16="http://schemas.microsoft.com/office/drawing/2014/main" id="{518C9C5F-56A8-7541-ABA4-DB28B3F1B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Freeform 163">
              <a:extLst>
                <a:ext uri="{FF2B5EF4-FFF2-40B4-BE49-F238E27FC236}">
                  <a16:creationId xmlns:a16="http://schemas.microsoft.com/office/drawing/2014/main" id="{449BF14D-B43C-4948-B449-E8D0F55FF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164">
              <a:extLst>
                <a:ext uri="{FF2B5EF4-FFF2-40B4-BE49-F238E27FC236}">
                  <a16:creationId xmlns:a16="http://schemas.microsoft.com/office/drawing/2014/main" id="{0194DD10-8E48-7F4E-AD74-8013C038D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165">
              <a:extLst>
                <a:ext uri="{FF2B5EF4-FFF2-40B4-BE49-F238E27FC236}">
                  <a16:creationId xmlns:a16="http://schemas.microsoft.com/office/drawing/2014/main" id="{63579DB3-DB4D-3C47-8851-57387BFAB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166">
              <a:extLst>
                <a:ext uri="{FF2B5EF4-FFF2-40B4-BE49-F238E27FC236}">
                  <a16:creationId xmlns:a16="http://schemas.microsoft.com/office/drawing/2014/main" id="{06A4B998-8201-6141-BEAC-6DD8CADB2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167">
              <a:extLst>
                <a:ext uri="{FF2B5EF4-FFF2-40B4-BE49-F238E27FC236}">
                  <a16:creationId xmlns:a16="http://schemas.microsoft.com/office/drawing/2014/main" id="{2BAD35E3-C42B-5949-9BE3-5E94782C5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168">
              <a:extLst>
                <a:ext uri="{FF2B5EF4-FFF2-40B4-BE49-F238E27FC236}">
                  <a16:creationId xmlns:a16="http://schemas.microsoft.com/office/drawing/2014/main" id="{B4B96B7D-CD07-E342-8C65-51E4D9B17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Freeform 169">
              <a:extLst>
                <a:ext uri="{FF2B5EF4-FFF2-40B4-BE49-F238E27FC236}">
                  <a16:creationId xmlns:a16="http://schemas.microsoft.com/office/drawing/2014/main" id="{CEB4A5E5-9D50-3F4E-92FF-23336835D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Freeform 170">
              <a:extLst>
                <a:ext uri="{FF2B5EF4-FFF2-40B4-BE49-F238E27FC236}">
                  <a16:creationId xmlns:a16="http://schemas.microsoft.com/office/drawing/2014/main" id="{2F67C27A-8207-D14E-AFA4-54B678101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Freeform 171">
              <a:extLst>
                <a:ext uri="{FF2B5EF4-FFF2-40B4-BE49-F238E27FC236}">
                  <a16:creationId xmlns:a16="http://schemas.microsoft.com/office/drawing/2014/main" id="{694E4625-4C4A-554F-B797-5A7B65F82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Freeform 172">
              <a:extLst>
                <a:ext uri="{FF2B5EF4-FFF2-40B4-BE49-F238E27FC236}">
                  <a16:creationId xmlns:a16="http://schemas.microsoft.com/office/drawing/2014/main" id="{74C223FB-3AE3-0E41-88FA-1CB016CFD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173">
              <a:extLst>
                <a:ext uri="{FF2B5EF4-FFF2-40B4-BE49-F238E27FC236}">
                  <a16:creationId xmlns:a16="http://schemas.microsoft.com/office/drawing/2014/main" id="{59609A0D-284D-FD44-B422-C75E92294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174">
              <a:extLst>
                <a:ext uri="{FF2B5EF4-FFF2-40B4-BE49-F238E27FC236}">
                  <a16:creationId xmlns:a16="http://schemas.microsoft.com/office/drawing/2014/main" id="{6158096A-DC26-F141-B887-7CB4B4572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Freeform 175">
              <a:extLst>
                <a:ext uri="{FF2B5EF4-FFF2-40B4-BE49-F238E27FC236}">
                  <a16:creationId xmlns:a16="http://schemas.microsoft.com/office/drawing/2014/main" id="{8DAA6006-2ACC-684F-8C3C-442EA285A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176">
              <a:extLst>
                <a:ext uri="{FF2B5EF4-FFF2-40B4-BE49-F238E27FC236}">
                  <a16:creationId xmlns:a16="http://schemas.microsoft.com/office/drawing/2014/main" id="{6EC12017-C3C3-D845-A4AB-C90C24357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177">
              <a:extLst>
                <a:ext uri="{FF2B5EF4-FFF2-40B4-BE49-F238E27FC236}">
                  <a16:creationId xmlns:a16="http://schemas.microsoft.com/office/drawing/2014/main" id="{C8D840AB-4D87-B147-851D-243522AB7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178">
              <a:extLst>
                <a:ext uri="{FF2B5EF4-FFF2-40B4-BE49-F238E27FC236}">
                  <a16:creationId xmlns:a16="http://schemas.microsoft.com/office/drawing/2014/main" id="{9C6A4746-D72E-B040-9F37-21A27F68B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Freeform 179">
              <a:extLst>
                <a:ext uri="{FF2B5EF4-FFF2-40B4-BE49-F238E27FC236}">
                  <a16:creationId xmlns:a16="http://schemas.microsoft.com/office/drawing/2014/main" id="{1ED1B13E-F6C2-3E48-9D03-609700228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Freeform 180">
              <a:extLst>
                <a:ext uri="{FF2B5EF4-FFF2-40B4-BE49-F238E27FC236}">
                  <a16:creationId xmlns:a16="http://schemas.microsoft.com/office/drawing/2014/main" id="{6C272236-F6ED-D640-8EF2-98EED10ED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Freeform 181">
              <a:extLst>
                <a:ext uri="{FF2B5EF4-FFF2-40B4-BE49-F238E27FC236}">
                  <a16:creationId xmlns:a16="http://schemas.microsoft.com/office/drawing/2014/main" id="{F1170438-4BC7-7C4A-B3F1-C3E5628D1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Freeform 182">
              <a:extLst>
                <a:ext uri="{FF2B5EF4-FFF2-40B4-BE49-F238E27FC236}">
                  <a16:creationId xmlns:a16="http://schemas.microsoft.com/office/drawing/2014/main" id="{EECC503E-8953-4C4C-8059-9533E92EC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Freeform 183">
              <a:extLst>
                <a:ext uri="{FF2B5EF4-FFF2-40B4-BE49-F238E27FC236}">
                  <a16:creationId xmlns:a16="http://schemas.microsoft.com/office/drawing/2014/main" id="{E0E86ED4-E33A-DA43-8CD3-BC7405967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Freeform 184">
              <a:extLst>
                <a:ext uri="{FF2B5EF4-FFF2-40B4-BE49-F238E27FC236}">
                  <a16:creationId xmlns:a16="http://schemas.microsoft.com/office/drawing/2014/main" id="{CB1439AA-BE76-D341-B79E-18C6A8E2D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Freeform 185">
              <a:extLst>
                <a:ext uri="{FF2B5EF4-FFF2-40B4-BE49-F238E27FC236}">
                  <a16:creationId xmlns:a16="http://schemas.microsoft.com/office/drawing/2014/main" id="{F8B51AC9-DC29-E540-9A1A-490AF476D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Freeform 186">
              <a:extLst>
                <a:ext uri="{FF2B5EF4-FFF2-40B4-BE49-F238E27FC236}">
                  <a16:creationId xmlns:a16="http://schemas.microsoft.com/office/drawing/2014/main" id="{55517D1F-9C0C-034D-9D25-3B74F8F51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Freeform 187">
              <a:extLst>
                <a:ext uri="{FF2B5EF4-FFF2-40B4-BE49-F238E27FC236}">
                  <a16:creationId xmlns:a16="http://schemas.microsoft.com/office/drawing/2014/main" id="{A12001BD-67E8-B84A-BF43-0E65D8893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188">
              <a:extLst>
                <a:ext uri="{FF2B5EF4-FFF2-40B4-BE49-F238E27FC236}">
                  <a16:creationId xmlns:a16="http://schemas.microsoft.com/office/drawing/2014/main" id="{EBA46940-EF2E-8C49-A5BF-83A32322F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Freeform 189">
              <a:extLst>
                <a:ext uri="{FF2B5EF4-FFF2-40B4-BE49-F238E27FC236}">
                  <a16:creationId xmlns:a16="http://schemas.microsoft.com/office/drawing/2014/main" id="{27A67D40-849A-054A-B3A7-12FB2B5CD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Freeform 190">
              <a:extLst>
                <a:ext uri="{FF2B5EF4-FFF2-40B4-BE49-F238E27FC236}">
                  <a16:creationId xmlns:a16="http://schemas.microsoft.com/office/drawing/2014/main" id="{6ACB313A-35C3-C742-9961-83105C690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Freeform 191">
              <a:extLst>
                <a:ext uri="{FF2B5EF4-FFF2-40B4-BE49-F238E27FC236}">
                  <a16:creationId xmlns:a16="http://schemas.microsoft.com/office/drawing/2014/main" id="{72646036-250C-9248-8529-21AA67803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Freeform 192">
              <a:extLst>
                <a:ext uri="{FF2B5EF4-FFF2-40B4-BE49-F238E27FC236}">
                  <a16:creationId xmlns:a16="http://schemas.microsoft.com/office/drawing/2014/main" id="{380FC79A-840A-4A4F-921F-3E8387DC7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Freeform 193">
              <a:extLst>
                <a:ext uri="{FF2B5EF4-FFF2-40B4-BE49-F238E27FC236}">
                  <a16:creationId xmlns:a16="http://schemas.microsoft.com/office/drawing/2014/main" id="{0C62C97C-83C5-5A4F-9BDC-7E49E0328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Freeform 194">
              <a:extLst>
                <a:ext uri="{FF2B5EF4-FFF2-40B4-BE49-F238E27FC236}">
                  <a16:creationId xmlns:a16="http://schemas.microsoft.com/office/drawing/2014/main" id="{036C9F52-962C-6648-AFB4-04E2B838F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Freeform 195">
              <a:extLst>
                <a:ext uri="{FF2B5EF4-FFF2-40B4-BE49-F238E27FC236}">
                  <a16:creationId xmlns:a16="http://schemas.microsoft.com/office/drawing/2014/main" id="{B925C975-5896-B340-92AC-623FFEED0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Freeform 196">
              <a:extLst>
                <a:ext uri="{FF2B5EF4-FFF2-40B4-BE49-F238E27FC236}">
                  <a16:creationId xmlns:a16="http://schemas.microsoft.com/office/drawing/2014/main" id="{5A105A07-8FBD-2C40-8EED-1CCF9BB63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Freeform 197">
              <a:extLst>
                <a:ext uri="{FF2B5EF4-FFF2-40B4-BE49-F238E27FC236}">
                  <a16:creationId xmlns:a16="http://schemas.microsoft.com/office/drawing/2014/main" id="{7D9BAB62-0457-A347-8FAD-D49B34F03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Freeform 198">
              <a:extLst>
                <a:ext uri="{FF2B5EF4-FFF2-40B4-BE49-F238E27FC236}">
                  <a16:creationId xmlns:a16="http://schemas.microsoft.com/office/drawing/2014/main" id="{21071893-FA96-9B45-A0E1-F4F137FCA5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Freeform 199">
              <a:extLst>
                <a:ext uri="{FF2B5EF4-FFF2-40B4-BE49-F238E27FC236}">
                  <a16:creationId xmlns:a16="http://schemas.microsoft.com/office/drawing/2014/main" id="{5B6413D3-82E5-F04A-B6CD-8A9D08414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Freeform 200">
              <a:extLst>
                <a:ext uri="{FF2B5EF4-FFF2-40B4-BE49-F238E27FC236}">
                  <a16:creationId xmlns:a16="http://schemas.microsoft.com/office/drawing/2014/main" id="{78531075-AC2C-DE48-828D-5BA0ED4CB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Freeform 201">
              <a:extLst>
                <a:ext uri="{FF2B5EF4-FFF2-40B4-BE49-F238E27FC236}">
                  <a16:creationId xmlns:a16="http://schemas.microsoft.com/office/drawing/2014/main" id="{4F03AD88-7AB1-3749-AF07-483554D04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202">
              <a:extLst>
                <a:ext uri="{FF2B5EF4-FFF2-40B4-BE49-F238E27FC236}">
                  <a16:creationId xmlns:a16="http://schemas.microsoft.com/office/drawing/2014/main" id="{5EE063C7-1589-EE48-ABF0-B6909DA44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203">
              <a:extLst>
                <a:ext uri="{FF2B5EF4-FFF2-40B4-BE49-F238E27FC236}">
                  <a16:creationId xmlns:a16="http://schemas.microsoft.com/office/drawing/2014/main" id="{F604C2DC-86FD-C74C-B236-77D2715B8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Freeform 204">
              <a:extLst>
                <a:ext uri="{FF2B5EF4-FFF2-40B4-BE49-F238E27FC236}">
                  <a16:creationId xmlns:a16="http://schemas.microsoft.com/office/drawing/2014/main" id="{8564E613-C57F-5046-9DA7-E4DDEA71D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Freeform 205">
              <a:extLst>
                <a:ext uri="{FF2B5EF4-FFF2-40B4-BE49-F238E27FC236}">
                  <a16:creationId xmlns:a16="http://schemas.microsoft.com/office/drawing/2014/main" id="{A49EB3D2-DFF8-C346-A800-267A9B2FA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Freeform 206">
              <a:extLst>
                <a:ext uri="{FF2B5EF4-FFF2-40B4-BE49-F238E27FC236}">
                  <a16:creationId xmlns:a16="http://schemas.microsoft.com/office/drawing/2014/main" id="{38CB5690-F894-5949-B4C2-455E4420C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Freeform 207">
              <a:extLst>
                <a:ext uri="{FF2B5EF4-FFF2-40B4-BE49-F238E27FC236}">
                  <a16:creationId xmlns:a16="http://schemas.microsoft.com/office/drawing/2014/main" id="{C765754C-146B-F349-9E4B-412C700BB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208">
              <a:extLst>
                <a:ext uri="{FF2B5EF4-FFF2-40B4-BE49-F238E27FC236}">
                  <a16:creationId xmlns:a16="http://schemas.microsoft.com/office/drawing/2014/main" id="{144BC126-01F2-6047-A7DA-6E4DE6590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Freeform 209">
              <a:extLst>
                <a:ext uri="{FF2B5EF4-FFF2-40B4-BE49-F238E27FC236}">
                  <a16:creationId xmlns:a16="http://schemas.microsoft.com/office/drawing/2014/main" id="{A58F0689-155A-534C-8F92-75D0725D7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210">
              <a:extLst>
                <a:ext uri="{FF2B5EF4-FFF2-40B4-BE49-F238E27FC236}">
                  <a16:creationId xmlns:a16="http://schemas.microsoft.com/office/drawing/2014/main" id="{F777EE61-9154-3A45-AF3F-A258130F3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Freeform 211">
              <a:extLst>
                <a:ext uri="{FF2B5EF4-FFF2-40B4-BE49-F238E27FC236}">
                  <a16:creationId xmlns:a16="http://schemas.microsoft.com/office/drawing/2014/main" id="{E6963215-83FC-E54F-AC51-D5D5DC15C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212">
              <a:extLst>
                <a:ext uri="{FF2B5EF4-FFF2-40B4-BE49-F238E27FC236}">
                  <a16:creationId xmlns:a16="http://schemas.microsoft.com/office/drawing/2014/main" id="{D17A0D75-04D3-2045-8752-96F76098D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213">
              <a:extLst>
                <a:ext uri="{FF2B5EF4-FFF2-40B4-BE49-F238E27FC236}">
                  <a16:creationId xmlns:a16="http://schemas.microsoft.com/office/drawing/2014/main" id="{6DC4B770-AB68-854F-BB52-58F0CE633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214">
              <a:extLst>
                <a:ext uri="{FF2B5EF4-FFF2-40B4-BE49-F238E27FC236}">
                  <a16:creationId xmlns:a16="http://schemas.microsoft.com/office/drawing/2014/main" id="{2D3811CE-D814-7C4F-A65D-29CA5222B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215">
              <a:extLst>
                <a:ext uri="{FF2B5EF4-FFF2-40B4-BE49-F238E27FC236}">
                  <a16:creationId xmlns:a16="http://schemas.microsoft.com/office/drawing/2014/main" id="{30327734-A676-DF45-97E9-897E0DDDC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Freeform 216">
              <a:extLst>
                <a:ext uri="{FF2B5EF4-FFF2-40B4-BE49-F238E27FC236}">
                  <a16:creationId xmlns:a16="http://schemas.microsoft.com/office/drawing/2014/main" id="{7FFACA41-0A81-D64C-98DD-523102D30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217">
              <a:extLst>
                <a:ext uri="{FF2B5EF4-FFF2-40B4-BE49-F238E27FC236}">
                  <a16:creationId xmlns:a16="http://schemas.microsoft.com/office/drawing/2014/main" id="{B179FA26-5E12-004B-AEF9-C058D3E32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218">
              <a:extLst>
                <a:ext uri="{FF2B5EF4-FFF2-40B4-BE49-F238E27FC236}">
                  <a16:creationId xmlns:a16="http://schemas.microsoft.com/office/drawing/2014/main" id="{8C406F48-728B-E841-8F82-17FC7EDBE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219">
              <a:extLst>
                <a:ext uri="{FF2B5EF4-FFF2-40B4-BE49-F238E27FC236}">
                  <a16:creationId xmlns:a16="http://schemas.microsoft.com/office/drawing/2014/main" id="{C0107811-BFF8-6041-9029-8106F4CF4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220">
              <a:extLst>
                <a:ext uri="{FF2B5EF4-FFF2-40B4-BE49-F238E27FC236}">
                  <a16:creationId xmlns:a16="http://schemas.microsoft.com/office/drawing/2014/main" id="{DEE1C1A4-BC26-AA4D-8CA7-80FB3A0E4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221">
              <a:extLst>
                <a:ext uri="{FF2B5EF4-FFF2-40B4-BE49-F238E27FC236}">
                  <a16:creationId xmlns:a16="http://schemas.microsoft.com/office/drawing/2014/main" id="{31C171F4-F470-BD47-8921-0DF477330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222">
              <a:extLst>
                <a:ext uri="{FF2B5EF4-FFF2-40B4-BE49-F238E27FC236}">
                  <a16:creationId xmlns:a16="http://schemas.microsoft.com/office/drawing/2014/main" id="{1406669F-56EF-9A4C-B94B-A63A8AC74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223">
              <a:extLst>
                <a:ext uri="{FF2B5EF4-FFF2-40B4-BE49-F238E27FC236}">
                  <a16:creationId xmlns:a16="http://schemas.microsoft.com/office/drawing/2014/main" id="{470D5FEC-C409-EF4C-85D3-E9F030ADC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224">
              <a:extLst>
                <a:ext uri="{FF2B5EF4-FFF2-40B4-BE49-F238E27FC236}">
                  <a16:creationId xmlns:a16="http://schemas.microsoft.com/office/drawing/2014/main" id="{0A427BD5-5C93-7849-8693-3FB84B5D3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225">
              <a:extLst>
                <a:ext uri="{FF2B5EF4-FFF2-40B4-BE49-F238E27FC236}">
                  <a16:creationId xmlns:a16="http://schemas.microsoft.com/office/drawing/2014/main" id="{AAD285EC-EB04-A748-9A45-F44E1D415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226">
              <a:extLst>
                <a:ext uri="{FF2B5EF4-FFF2-40B4-BE49-F238E27FC236}">
                  <a16:creationId xmlns:a16="http://schemas.microsoft.com/office/drawing/2014/main" id="{26160805-0E86-BA4C-AD5C-2FE9CCFDD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227">
              <a:extLst>
                <a:ext uri="{FF2B5EF4-FFF2-40B4-BE49-F238E27FC236}">
                  <a16:creationId xmlns:a16="http://schemas.microsoft.com/office/drawing/2014/main" id="{338C4351-F813-DF46-9DED-AD4158E88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228">
              <a:extLst>
                <a:ext uri="{FF2B5EF4-FFF2-40B4-BE49-F238E27FC236}">
                  <a16:creationId xmlns:a16="http://schemas.microsoft.com/office/drawing/2014/main" id="{B69B5A91-323A-7241-8A8B-DA555B6C4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229">
              <a:extLst>
                <a:ext uri="{FF2B5EF4-FFF2-40B4-BE49-F238E27FC236}">
                  <a16:creationId xmlns:a16="http://schemas.microsoft.com/office/drawing/2014/main" id="{25822D25-D4CE-9F40-A86F-1C336070A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230">
              <a:extLst>
                <a:ext uri="{FF2B5EF4-FFF2-40B4-BE49-F238E27FC236}">
                  <a16:creationId xmlns:a16="http://schemas.microsoft.com/office/drawing/2014/main" id="{3220630F-4309-8442-A27E-C0C4EF7EA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231">
              <a:extLst>
                <a:ext uri="{FF2B5EF4-FFF2-40B4-BE49-F238E27FC236}">
                  <a16:creationId xmlns:a16="http://schemas.microsoft.com/office/drawing/2014/main" id="{2C7A397E-480D-1549-8640-265CEFFA4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232">
              <a:extLst>
                <a:ext uri="{FF2B5EF4-FFF2-40B4-BE49-F238E27FC236}">
                  <a16:creationId xmlns:a16="http://schemas.microsoft.com/office/drawing/2014/main" id="{30DB2263-5D20-0846-A670-2AA26F1C2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233">
              <a:extLst>
                <a:ext uri="{FF2B5EF4-FFF2-40B4-BE49-F238E27FC236}">
                  <a16:creationId xmlns:a16="http://schemas.microsoft.com/office/drawing/2014/main" id="{926AA917-29DF-A34E-93BA-155C2E464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234">
              <a:extLst>
                <a:ext uri="{FF2B5EF4-FFF2-40B4-BE49-F238E27FC236}">
                  <a16:creationId xmlns:a16="http://schemas.microsoft.com/office/drawing/2014/main" id="{9B8444B8-1358-C14E-BED4-D80F6CC5D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235">
              <a:extLst>
                <a:ext uri="{FF2B5EF4-FFF2-40B4-BE49-F238E27FC236}">
                  <a16:creationId xmlns:a16="http://schemas.microsoft.com/office/drawing/2014/main" id="{79D4A4C5-182F-8149-AD4C-D4DE03700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Freeform 236">
              <a:extLst>
                <a:ext uri="{FF2B5EF4-FFF2-40B4-BE49-F238E27FC236}">
                  <a16:creationId xmlns:a16="http://schemas.microsoft.com/office/drawing/2014/main" id="{F000D8C6-1048-404C-902E-888F02832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237">
              <a:extLst>
                <a:ext uri="{FF2B5EF4-FFF2-40B4-BE49-F238E27FC236}">
                  <a16:creationId xmlns:a16="http://schemas.microsoft.com/office/drawing/2014/main" id="{F5E74A7C-532B-CF4D-A97B-2447ABE72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Freeform 238">
              <a:extLst>
                <a:ext uri="{FF2B5EF4-FFF2-40B4-BE49-F238E27FC236}">
                  <a16:creationId xmlns:a16="http://schemas.microsoft.com/office/drawing/2014/main" id="{AB414BC6-4B3C-774F-9D68-ED93FDB41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Freeform 239">
              <a:extLst>
                <a:ext uri="{FF2B5EF4-FFF2-40B4-BE49-F238E27FC236}">
                  <a16:creationId xmlns:a16="http://schemas.microsoft.com/office/drawing/2014/main" id="{E4B4F703-881C-B842-99BD-416567249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Freeform 240">
              <a:extLst>
                <a:ext uri="{FF2B5EF4-FFF2-40B4-BE49-F238E27FC236}">
                  <a16:creationId xmlns:a16="http://schemas.microsoft.com/office/drawing/2014/main" id="{E50305CB-A21C-0441-BD44-F2D24FE5E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Freeform 241">
              <a:extLst>
                <a:ext uri="{FF2B5EF4-FFF2-40B4-BE49-F238E27FC236}">
                  <a16:creationId xmlns:a16="http://schemas.microsoft.com/office/drawing/2014/main" id="{7F77DE56-8475-CA41-B598-7F4C53944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Freeform 242">
              <a:extLst>
                <a:ext uri="{FF2B5EF4-FFF2-40B4-BE49-F238E27FC236}">
                  <a16:creationId xmlns:a16="http://schemas.microsoft.com/office/drawing/2014/main" id="{31976330-8484-2142-9F43-AD262B4F4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Freeform 243">
              <a:extLst>
                <a:ext uri="{FF2B5EF4-FFF2-40B4-BE49-F238E27FC236}">
                  <a16:creationId xmlns:a16="http://schemas.microsoft.com/office/drawing/2014/main" id="{BC0FFFD4-A9F6-AA46-9D2D-5733700E9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Freeform 244">
              <a:extLst>
                <a:ext uri="{FF2B5EF4-FFF2-40B4-BE49-F238E27FC236}">
                  <a16:creationId xmlns:a16="http://schemas.microsoft.com/office/drawing/2014/main" id="{7AECD335-77A5-994F-BE85-81D89E513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Freeform 245">
              <a:extLst>
                <a:ext uri="{FF2B5EF4-FFF2-40B4-BE49-F238E27FC236}">
                  <a16:creationId xmlns:a16="http://schemas.microsoft.com/office/drawing/2014/main" id="{135BB60D-9609-3F49-91B4-ED34E0CC5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Freeform 246">
              <a:extLst>
                <a:ext uri="{FF2B5EF4-FFF2-40B4-BE49-F238E27FC236}">
                  <a16:creationId xmlns:a16="http://schemas.microsoft.com/office/drawing/2014/main" id="{A6BF2ACD-ABFC-404F-99D4-F3F72CA15F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Freeform 247">
              <a:extLst>
                <a:ext uri="{FF2B5EF4-FFF2-40B4-BE49-F238E27FC236}">
                  <a16:creationId xmlns:a16="http://schemas.microsoft.com/office/drawing/2014/main" id="{E31018FC-C517-FF47-87B9-DE4982624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Freeform 248">
              <a:extLst>
                <a:ext uri="{FF2B5EF4-FFF2-40B4-BE49-F238E27FC236}">
                  <a16:creationId xmlns:a16="http://schemas.microsoft.com/office/drawing/2014/main" id="{1D1881E6-D750-924E-8850-4EFE3265F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Freeform 249">
              <a:extLst>
                <a:ext uri="{FF2B5EF4-FFF2-40B4-BE49-F238E27FC236}">
                  <a16:creationId xmlns:a16="http://schemas.microsoft.com/office/drawing/2014/main" id="{AFCACDB4-00BB-FA41-AE3F-446BBAF8C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Freeform 250">
              <a:extLst>
                <a:ext uri="{FF2B5EF4-FFF2-40B4-BE49-F238E27FC236}">
                  <a16:creationId xmlns:a16="http://schemas.microsoft.com/office/drawing/2014/main" id="{59BBF3D4-1BCA-3B49-AA9D-721234D6A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Freeform 251">
              <a:extLst>
                <a:ext uri="{FF2B5EF4-FFF2-40B4-BE49-F238E27FC236}">
                  <a16:creationId xmlns:a16="http://schemas.microsoft.com/office/drawing/2014/main" id="{0F2F63DE-1A74-6E4A-A53C-3C08521CB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Freeform 252">
              <a:extLst>
                <a:ext uri="{FF2B5EF4-FFF2-40B4-BE49-F238E27FC236}">
                  <a16:creationId xmlns:a16="http://schemas.microsoft.com/office/drawing/2014/main" id="{9588EC62-CE51-094A-881B-5CDF3D563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Freeform 253">
              <a:extLst>
                <a:ext uri="{FF2B5EF4-FFF2-40B4-BE49-F238E27FC236}">
                  <a16:creationId xmlns:a16="http://schemas.microsoft.com/office/drawing/2014/main" id="{214C17BF-56D0-C242-AB56-D7B501CF1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Freeform 254">
              <a:extLst>
                <a:ext uri="{FF2B5EF4-FFF2-40B4-BE49-F238E27FC236}">
                  <a16:creationId xmlns:a16="http://schemas.microsoft.com/office/drawing/2014/main" id="{66B84EA6-4934-2D48-8795-9C17959BA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Freeform 255">
              <a:extLst>
                <a:ext uri="{FF2B5EF4-FFF2-40B4-BE49-F238E27FC236}">
                  <a16:creationId xmlns:a16="http://schemas.microsoft.com/office/drawing/2014/main" id="{4226A4C9-28FD-0F4E-9839-1E6994856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Freeform 256">
              <a:extLst>
                <a:ext uri="{FF2B5EF4-FFF2-40B4-BE49-F238E27FC236}">
                  <a16:creationId xmlns:a16="http://schemas.microsoft.com/office/drawing/2014/main" id="{A2A7A38C-31B5-0D42-BC57-7EDA9DD47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Freeform 257">
              <a:extLst>
                <a:ext uri="{FF2B5EF4-FFF2-40B4-BE49-F238E27FC236}">
                  <a16:creationId xmlns:a16="http://schemas.microsoft.com/office/drawing/2014/main" id="{9FEBDCE9-E8DA-B94A-A0A5-67750F5BF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Freeform 258">
              <a:extLst>
                <a:ext uri="{FF2B5EF4-FFF2-40B4-BE49-F238E27FC236}">
                  <a16:creationId xmlns:a16="http://schemas.microsoft.com/office/drawing/2014/main" id="{FD3C9851-48C5-544E-B788-B76D1BC4D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Freeform 259">
              <a:extLst>
                <a:ext uri="{FF2B5EF4-FFF2-40B4-BE49-F238E27FC236}">
                  <a16:creationId xmlns:a16="http://schemas.microsoft.com/office/drawing/2014/main" id="{E46DE60F-E231-144D-958F-C57EE3537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Freeform 260">
              <a:extLst>
                <a:ext uri="{FF2B5EF4-FFF2-40B4-BE49-F238E27FC236}">
                  <a16:creationId xmlns:a16="http://schemas.microsoft.com/office/drawing/2014/main" id="{24014919-9C3A-1448-A34F-761DF67B1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Freeform 261">
              <a:extLst>
                <a:ext uri="{FF2B5EF4-FFF2-40B4-BE49-F238E27FC236}">
                  <a16:creationId xmlns:a16="http://schemas.microsoft.com/office/drawing/2014/main" id="{9CE58038-5DE8-114E-9CA7-FD768057D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Freeform 262">
              <a:extLst>
                <a:ext uri="{FF2B5EF4-FFF2-40B4-BE49-F238E27FC236}">
                  <a16:creationId xmlns:a16="http://schemas.microsoft.com/office/drawing/2014/main" id="{D3F29727-3308-2041-8F41-DBBB6300B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Freeform 263">
              <a:extLst>
                <a:ext uri="{FF2B5EF4-FFF2-40B4-BE49-F238E27FC236}">
                  <a16:creationId xmlns:a16="http://schemas.microsoft.com/office/drawing/2014/main" id="{88CD0E33-E6B1-664C-B57E-D82DC5743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046047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460E9-00E2-42C9-413E-6DA413D7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81765" cy="1325563"/>
          </a:xfrm>
        </p:spPr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P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03119-8F07-B920-B5E2-373133CE2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81765" cy="4064187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E"/>
          </a:p>
        </p:txBody>
      </p:sp>
    </p:spTree>
    <p:extLst>
      <p:ext uri="{BB962C8B-B14F-4D97-AF65-F5344CB8AC3E}">
        <p14:creationId xmlns:p14="http://schemas.microsoft.com/office/powerpoint/2010/main" val="3234098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Placehol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B56FC-BD03-CE4F-9C52-95A954D0D7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5778360" y="-689610"/>
            <a:ext cx="5734001" cy="7483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E493CF-B4D7-004A-A4CC-DE6EF1F02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94C9875-51ED-894C-ABA1-EC025CC5C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8899C0-BEDF-C44E-9DF4-4B36FBF7A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7110527-2A5D-414E-B77B-801E30F8B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2A32F3-9663-DE49-827A-3321961EA33E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32E815F-22B7-EF43-9113-3508493ECE6B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#</a:t>
            </a:r>
            <a:r>
              <a:rPr lang="en-US" sz="1400" err="1">
                <a:solidFill>
                  <a:schemeClr val="bg1"/>
                </a:solidFill>
              </a:rPr>
              <a:t>UniversalHealth</a:t>
            </a:r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155" name="Group 3">
            <a:extLst>
              <a:ext uri="{FF2B5EF4-FFF2-40B4-BE49-F238E27FC236}">
                <a16:creationId xmlns:a16="http://schemas.microsoft.com/office/drawing/2014/main" id="{B8184BFE-86D2-DA42-BBE6-CB4F993A297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47085" y="6277551"/>
            <a:ext cx="3681413" cy="423863"/>
            <a:chOff x="2933700" y="4378325"/>
            <a:chExt cx="3681413" cy="423863"/>
          </a:xfrm>
          <a:solidFill>
            <a:schemeClr val="bg1"/>
          </a:solidFill>
        </p:grpSpPr>
        <p:sp>
          <p:nvSpPr>
            <p:cNvPr id="156" name="Freeform 140">
              <a:extLst>
                <a:ext uri="{FF2B5EF4-FFF2-40B4-BE49-F238E27FC236}">
                  <a16:creationId xmlns:a16="http://schemas.microsoft.com/office/drawing/2014/main" id="{B3C8693F-A842-CF41-857C-3AF9E6A69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Freeform 141">
              <a:extLst>
                <a:ext uri="{FF2B5EF4-FFF2-40B4-BE49-F238E27FC236}">
                  <a16:creationId xmlns:a16="http://schemas.microsoft.com/office/drawing/2014/main" id="{55A63B7C-6DA2-B043-B1FE-C437DD118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Freeform 142">
              <a:extLst>
                <a:ext uri="{FF2B5EF4-FFF2-40B4-BE49-F238E27FC236}">
                  <a16:creationId xmlns:a16="http://schemas.microsoft.com/office/drawing/2014/main" id="{17E90127-9FB4-2046-B716-0520E929A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Freeform 143">
              <a:extLst>
                <a:ext uri="{FF2B5EF4-FFF2-40B4-BE49-F238E27FC236}">
                  <a16:creationId xmlns:a16="http://schemas.microsoft.com/office/drawing/2014/main" id="{4DC5F77C-4E51-044E-B324-63DE33037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Freeform 144">
              <a:extLst>
                <a:ext uri="{FF2B5EF4-FFF2-40B4-BE49-F238E27FC236}">
                  <a16:creationId xmlns:a16="http://schemas.microsoft.com/office/drawing/2014/main" id="{5BD1F8D0-5FF3-444B-A3F5-824EB4733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Freeform 145">
              <a:extLst>
                <a:ext uri="{FF2B5EF4-FFF2-40B4-BE49-F238E27FC236}">
                  <a16:creationId xmlns:a16="http://schemas.microsoft.com/office/drawing/2014/main" id="{56669BF3-0FF6-334C-865B-4C68C00F7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Freeform 146">
              <a:extLst>
                <a:ext uri="{FF2B5EF4-FFF2-40B4-BE49-F238E27FC236}">
                  <a16:creationId xmlns:a16="http://schemas.microsoft.com/office/drawing/2014/main" id="{4B28AE29-A3B0-A646-BEE1-DAAFDE786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Freeform 147">
              <a:extLst>
                <a:ext uri="{FF2B5EF4-FFF2-40B4-BE49-F238E27FC236}">
                  <a16:creationId xmlns:a16="http://schemas.microsoft.com/office/drawing/2014/main" id="{AD3FDDB5-9336-104C-9646-FFB5F8E43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148">
              <a:extLst>
                <a:ext uri="{FF2B5EF4-FFF2-40B4-BE49-F238E27FC236}">
                  <a16:creationId xmlns:a16="http://schemas.microsoft.com/office/drawing/2014/main" id="{58A08343-BDB0-2A4C-844B-F78C5A062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149">
              <a:extLst>
                <a:ext uri="{FF2B5EF4-FFF2-40B4-BE49-F238E27FC236}">
                  <a16:creationId xmlns:a16="http://schemas.microsoft.com/office/drawing/2014/main" id="{C224EC7A-037A-CC41-B34D-935FC763B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Freeform 150">
              <a:extLst>
                <a:ext uri="{FF2B5EF4-FFF2-40B4-BE49-F238E27FC236}">
                  <a16:creationId xmlns:a16="http://schemas.microsoft.com/office/drawing/2014/main" id="{29EF50CA-15D5-4746-9DDD-A280AA691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151">
              <a:extLst>
                <a:ext uri="{FF2B5EF4-FFF2-40B4-BE49-F238E27FC236}">
                  <a16:creationId xmlns:a16="http://schemas.microsoft.com/office/drawing/2014/main" id="{98C31E93-6291-D945-A510-E0D862F521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152">
              <a:extLst>
                <a:ext uri="{FF2B5EF4-FFF2-40B4-BE49-F238E27FC236}">
                  <a16:creationId xmlns:a16="http://schemas.microsoft.com/office/drawing/2014/main" id="{4BDB262E-75CC-D344-BA97-3CACEE242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Freeform 153">
              <a:extLst>
                <a:ext uri="{FF2B5EF4-FFF2-40B4-BE49-F238E27FC236}">
                  <a16:creationId xmlns:a16="http://schemas.microsoft.com/office/drawing/2014/main" id="{2CCEC8DA-7599-0945-9BAC-3ED17BA51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154">
              <a:extLst>
                <a:ext uri="{FF2B5EF4-FFF2-40B4-BE49-F238E27FC236}">
                  <a16:creationId xmlns:a16="http://schemas.microsoft.com/office/drawing/2014/main" id="{07E9597C-93D8-DC47-8747-6FEF211CE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155">
              <a:extLst>
                <a:ext uri="{FF2B5EF4-FFF2-40B4-BE49-F238E27FC236}">
                  <a16:creationId xmlns:a16="http://schemas.microsoft.com/office/drawing/2014/main" id="{86D49C4B-517E-6948-BA63-2F8F24107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156">
              <a:extLst>
                <a:ext uri="{FF2B5EF4-FFF2-40B4-BE49-F238E27FC236}">
                  <a16:creationId xmlns:a16="http://schemas.microsoft.com/office/drawing/2014/main" id="{F4923B37-DD9A-C24F-8128-C5DDC5005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Freeform 157">
              <a:extLst>
                <a:ext uri="{FF2B5EF4-FFF2-40B4-BE49-F238E27FC236}">
                  <a16:creationId xmlns:a16="http://schemas.microsoft.com/office/drawing/2014/main" id="{0B4C809E-241D-7E44-AA4F-404BD9253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158">
              <a:extLst>
                <a:ext uri="{FF2B5EF4-FFF2-40B4-BE49-F238E27FC236}">
                  <a16:creationId xmlns:a16="http://schemas.microsoft.com/office/drawing/2014/main" id="{3A0876B5-CDC8-E148-9541-0E43D3F85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159">
              <a:extLst>
                <a:ext uri="{FF2B5EF4-FFF2-40B4-BE49-F238E27FC236}">
                  <a16:creationId xmlns:a16="http://schemas.microsoft.com/office/drawing/2014/main" id="{EC455CE0-A2E3-F449-AFC5-F5B99A8A2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Freeform 160">
              <a:extLst>
                <a:ext uri="{FF2B5EF4-FFF2-40B4-BE49-F238E27FC236}">
                  <a16:creationId xmlns:a16="http://schemas.microsoft.com/office/drawing/2014/main" id="{11C0B782-C082-084A-9D67-AD8BB0CBE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161">
              <a:extLst>
                <a:ext uri="{FF2B5EF4-FFF2-40B4-BE49-F238E27FC236}">
                  <a16:creationId xmlns:a16="http://schemas.microsoft.com/office/drawing/2014/main" id="{F87CFE22-1C89-024E-BA74-984659A69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Freeform 162">
              <a:extLst>
                <a:ext uri="{FF2B5EF4-FFF2-40B4-BE49-F238E27FC236}">
                  <a16:creationId xmlns:a16="http://schemas.microsoft.com/office/drawing/2014/main" id="{B8FDCD4A-0AB0-4F4A-B168-5818AFCB0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Freeform 163">
              <a:extLst>
                <a:ext uri="{FF2B5EF4-FFF2-40B4-BE49-F238E27FC236}">
                  <a16:creationId xmlns:a16="http://schemas.microsoft.com/office/drawing/2014/main" id="{56925BE4-E3C7-6F47-8C54-21A6F8200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Freeform 164">
              <a:extLst>
                <a:ext uri="{FF2B5EF4-FFF2-40B4-BE49-F238E27FC236}">
                  <a16:creationId xmlns:a16="http://schemas.microsoft.com/office/drawing/2014/main" id="{038BC8A4-3B57-F848-9898-800B8F3AD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165">
              <a:extLst>
                <a:ext uri="{FF2B5EF4-FFF2-40B4-BE49-F238E27FC236}">
                  <a16:creationId xmlns:a16="http://schemas.microsoft.com/office/drawing/2014/main" id="{855D144D-DE24-7847-9287-68301D0EC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Freeform 166">
              <a:extLst>
                <a:ext uri="{FF2B5EF4-FFF2-40B4-BE49-F238E27FC236}">
                  <a16:creationId xmlns:a16="http://schemas.microsoft.com/office/drawing/2014/main" id="{E6E5323A-606C-0A4B-8001-79F95B0B2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167">
              <a:extLst>
                <a:ext uri="{FF2B5EF4-FFF2-40B4-BE49-F238E27FC236}">
                  <a16:creationId xmlns:a16="http://schemas.microsoft.com/office/drawing/2014/main" id="{1B9738EA-FBFC-5D4E-BC4F-5CBC4D953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168">
              <a:extLst>
                <a:ext uri="{FF2B5EF4-FFF2-40B4-BE49-F238E27FC236}">
                  <a16:creationId xmlns:a16="http://schemas.microsoft.com/office/drawing/2014/main" id="{4065F94F-C062-2746-B494-7B5F20913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169">
              <a:extLst>
                <a:ext uri="{FF2B5EF4-FFF2-40B4-BE49-F238E27FC236}">
                  <a16:creationId xmlns:a16="http://schemas.microsoft.com/office/drawing/2014/main" id="{9300257A-689E-F945-8181-3F99B3685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170">
              <a:extLst>
                <a:ext uri="{FF2B5EF4-FFF2-40B4-BE49-F238E27FC236}">
                  <a16:creationId xmlns:a16="http://schemas.microsoft.com/office/drawing/2014/main" id="{1FCA9B7A-4769-684F-9A7C-73D5F7A5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171">
              <a:extLst>
                <a:ext uri="{FF2B5EF4-FFF2-40B4-BE49-F238E27FC236}">
                  <a16:creationId xmlns:a16="http://schemas.microsoft.com/office/drawing/2014/main" id="{F615F72E-D8D3-384F-86D5-C977DDCE8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Freeform 172">
              <a:extLst>
                <a:ext uri="{FF2B5EF4-FFF2-40B4-BE49-F238E27FC236}">
                  <a16:creationId xmlns:a16="http://schemas.microsoft.com/office/drawing/2014/main" id="{1AAA457A-1C38-9746-A4C5-4014D2280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Freeform 173">
              <a:extLst>
                <a:ext uri="{FF2B5EF4-FFF2-40B4-BE49-F238E27FC236}">
                  <a16:creationId xmlns:a16="http://schemas.microsoft.com/office/drawing/2014/main" id="{7C359AE8-4D17-4E4F-9055-F63F4E48C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Freeform 174">
              <a:extLst>
                <a:ext uri="{FF2B5EF4-FFF2-40B4-BE49-F238E27FC236}">
                  <a16:creationId xmlns:a16="http://schemas.microsoft.com/office/drawing/2014/main" id="{0AA77355-5433-174C-B96C-A9CCDD2F8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Freeform 175">
              <a:extLst>
                <a:ext uri="{FF2B5EF4-FFF2-40B4-BE49-F238E27FC236}">
                  <a16:creationId xmlns:a16="http://schemas.microsoft.com/office/drawing/2014/main" id="{116333E6-0BCF-4D48-8488-1BAEBC9FC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176">
              <a:extLst>
                <a:ext uri="{FF2B5EF4-FFF2-40B4-BE49-F238E27FC236}">
                  <a16:creationId xmlns:a16="http://schemas.microsoft.com/office/drawing/2014/main" id="{73779056-3B83-F448-B3FB-494EB2D31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177">
              <a:extLst>
                <a:ext uri="{FF2B5EF4-FFF2-40B4-BE49-F238E27FC236}">
                  <a16:creationId xmlns:a16="http://schemas.microsoft.com/office/drawing/2014/main" id="{CF64EA7C-7958-C84A-B7A9-C03444C5D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Freeform 178">
              <a:extLst>
                <a:ext uri="{FF2B5EF4-FFF2-40B4-BE49-F238E27FC236}">
                  <a16:creationId xmlns:a16="http://schemas.microsoft.com/office/drawing/2014/main" id="{94A95805-5F46-C049-9254-EDD3E423D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179">
              <a:extLst>
                <a:ext uri="{FF2B5EF4-FFF2-40B4-BE49-F238E27FC236}">
                  <a16:creationId xmlns:a16="http://schemas.microsoft.com/office/drawing/2014/main" id="{F9E179AA-46AF-CA42-AEFB-22AC48E7E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180">
              <a:extLst>
                <a:ext uri="{FF2B5EF4-FFF2-40B4-BE49-F238E27FC236}">
                  <a16:creationId xmlns:a16="http://schemas.microsoft.com/office/drawing/2014/main" id="{86CCDE52-DD48-404E-B167-B7F4D7B50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181">
              <a:extLst>
                <a:ext uri="{FF2B5EF4-FFF2-40B4-BE49-F238E27FC236}">
                  <a16:creationId xmlns:a16="http://schemas.microsoft.com/office/drawing/2014/main" id="{CB8EAC32-DB2B-AD4D-85E7-D6784AECC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Freeform 182">
              <a:extLst>
                <a:ext uri="{FF2B5EF4-FFF2-40B4-BE49-F238E27FC236}">
                  <a16:creationId xmlns:a16="http://schemas.microsoft.com/office/drawing/2014/main" id="{8876CB8D-8839-4A4F-BB16-F429E812D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Freeform 183">
              <a:extLst>
                <a:ext uri="{FF2B5EF4-FFF2-40B4-BE49-F238E27FC236}">
                  <a16:creationId xmlns:a16="http://schemas.microsoft.com/office/drawing/2014/main" id="{5487071D-882D-1540-88DC-13080D546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Freeform 184">
              <a:extLst>
                <a:ext uri="{FF2B5EF4-FFF2-40B4-BE49-F238E27FC236}">
                  <a16:creationId xmlns:a16="http://schemas.microsoft.com/office/drawing/2014/main" id="{A94EE89E-B681-AE4F-99F9-C949E9406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Freeform 185">
              <a:extLst>
                <a:ext uri="{FF2B5EF4-FFF2-40B4-BE49-F238E27FC236}">
                  <a16:creationId xmlns:a16="http://schemas.microsoft.com/office/drawing/2014/main" id="{6E10848F-9215-5244-A39D-9161B58B2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Freeform 186">
              <a:extLst>
                <a:ext uri="{FF2B5EF4-FFF2-40B4-BE49-F238E27FC236}">
                  <a16:creationId xmlns:a16="http://schemas.microsoft.com/office/drawing/2014/main" id="{48E8E041-F96B-9045-9968-C9F65E484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Freeform 187">
              <a:extLst>
                <a:ext uri="{FF2B5EF4-FFF2-40B4-BE49-F238E27FC236}">
                  <a16:creationId xmlns:a16="http://schemas.microsoft.com/office/drawing/2014/main" id="{C7F923AD-D766-DA44-880E-D6AD9F401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Freeform 188">
              <a:extLst>
                <a:ext uri="{FF2B5EF4-FFF2-40B4-BE49-F238E27FC236}">
                  <a16:creationId xmlns:a16="http://schemas.microsoft.com/office/drawing/2014/main" id="{545363B9-D225-C742-A58D-D6E62F75E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Freeform 189">
              <a:extLst>
                <a:ext uri="{FF2B5EF4-FFF2-40B4-BE49-F238E27FC236}">
                  <a16:creationId xmlns:a16="http://schemas.microsoft.com/office/drawing/2014/main" id="{0CEF74F5-30EE-2648-87E0-F3E428497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Freeform 190">
              <a:extLst>
                <a:ext uri="{FF2B5EF4-FFF2-40B4-BE49-F238E27FC236}">
                  <a16:creationId xmlns:a16="http://schemas.microsoft.com/office/drawing/2014/main" id="{DB161896-3645-4241-90D4-3A76CE9DA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191">
              <a:extLst>
                <a:ext uri="{FF2B5EF4-FFF2-40B4-BE49-F238E27FC236}">
                  <a16:creationId xmlns:a16="http://schemas.microsoft.com/office/drawing/2014/main" id="{C0D11E8C-8446-514C-9FEE-B7BDEF5B0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Freeform 192">
              <a:extLst>
                <a:ext uri="{FF2B5EF4-FFF2-40B4-BE49-F238E27FC236}">
                  <a16:creationId xmlns:a16="http://schemas.microsoft.com/office/drawing/2014/main" id="{A510402E-1049-8E4D-A192-2C57374CD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Freeform 193">
              <a:extLst>
                <a:ext uri="{FF2B5EF4-FFF2-40B4-BE49-F238E27FC236}">
                  <a16:creationId xmlns:a16="http://schemas.microsoft.com/office/drawing/2014/main" id="{194E4A4D-D1CA-FB4F-99E2-0ABB04865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Freeform 194">
              <a:extLst>
                <a:ext uri="{FF2B5EF4-FFF2-40B4-BE49-F238E27FC236}">
                  <a16:creationId xmlns:a16="http://schemas.microsoft.com/office/drawing/2014/main" id="{B7AFE265-8211-2C43-A170-A93D80A51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Freeform 195">
              <a:extLst>
                <a:ext uri="{FF2B5EF4-FFF2-40B4-BE49-F238E27FC236}">
                  <a16:creationId xmlns:a16="http://schemas.microsoft.com/office/drawing/2014/main" id="{222AA035-BA69-0649-BCBB-2E0E8CD25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Freeform 196">
              <a:extLst>
                <a:ext uri="{FF2B5EF4-FFF2-40B4-BE49-F238E27FC236}">
                  <a16:creationId xmlns:a16="http://schemas.microsoft.com/office/drawing/2014/main" id="{2FE6399D-445D-A14B-9837-C8DCA6D25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Freeform 197">
              <a:extLst>
                <a:ext uri="{FF2B5EF4-FFF2-40B4-BE49-F238E27FC236}">
                  <a16:creationId xmlns:a16="http://schemas.microsoft.com/office/drawing/2014/main" id="{192B7230-9D2D-094A-978F-47623E7BF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Freeform 198">
              <a:extLst>
                <a:ext uri="{FF2B5EF4-FFF2-40B4-BE49-F238E27FC236}">
                  <a16:creationId xmlns:a16="http://schemas.microsoft.com/office/drawing/2014/main" id="{4915FB78-AF62-D346-B911-9550BD4CC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Freeform 199">
              <a:extLst>
                <a:ext uri="{FF2B5EF4-FFF2-40B4-BE49-F238E27FC236}">
                  <a16:creationId xmlns:a16="http://schemas.microsoft.com/office/drawing/2014/main" id="{8EAA2198-A498-114A-BB96-409BA2B59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Freeform 200">
              <a:extLst>
                <a:ext uri="{FF2B5EF4-FFF2-40B4-BE49-F238E27FC236}">
                  <a16:creationId xmlns:a16="http://schemas.microsoft.com/office/drawing/2014/main" id="{9BB85036-3A1B-C949-BD06-D29F593E3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Freeform 201">
              <a:extLst>
                <a:ext uri="{FF2B5EF4-FFF2-40B4-BE49-F238E27FC236}">
                  <a16:creationId xmlns:a16="http://schemas.microsoft.com/office/drawing/2014/main" id="{DD195AA2-3CBA-D74F-9F2B-8170826B0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Freeform 202">
              <a:extLst>
                <a:ext uri="{FF2B5EF4-FFF2-40B4-BE49-F238E27FC236}">
                  <a16:creationId xmlns:a16="http://schemas.microsoft.com/office/drawing/2014/main" id="{5E60C3C1-8C4B-1645-A199-1B4F2675B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Freeform 203">
              <a:extLst>
                <a:ext uri="{FF2B5EF4-FFF2-40B4-BE49-F238E27FC236}">
                  <a16:creationId xmlns:a16="http://schemas.microsoft.com/office/drawing/2014/main" id="{B36CC444-27F4-304B-9F58-CB4AA4A48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Freeform 204">
              <a:extLst>
                <a:ext uri="{FF2B5EF4-FFF2-40B4-BE49-F238E27FC236}">
                  <a16:creationId xmlns:a16="http://schemas.microsoft.com/office/drawing/2014/main" id="{AB008227-CEA9-4C4E-A2A8-C35BEF9DF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205">
              <a:extLst>
                <a:ext uri="{FF2B5EF4-FFF2-40B4-BE49-F238E27FC236}">
                  <a16:creationId xmlns:a16="http://schemas.microsoft.com/office/drawing/2014/main" id="{89FA7B3F-3704-1B4D-BAEF-E1887A3EA4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206">
              <a:extLst>
                <a:ext uri="{FF2B5EF4-FFF2-40B4-BE49-F238E27FC236}">
                  <a16:creationId xmlns:a16="http://schemas.microsoft.com/office/drawing/2014/main" id="{6B4868A5-09D7-864C-A14A-AA52712E8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Freeform 207">
              <a:extLst>
                <a:ext uri="{FF2B5EF4-FFF2-40B4-BE49-F238E27FC236}">
                  <a16:creationId xmlns:a16="http://schemas.microsoft.com/office/drawing/2014/main" id="{FA7F0044-5606-DF42-9F2E-6BA383C98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Freeform 208">
              <a:extLst>
                <a:ext uri="{FF2B5EF4-FFF2-40B4-BE49-F238E27FC236}">
                  <a16:creationId xmlns:a16="http://schemas.microsoft.com/office/drawing/2014/main" id="{96B31337-F284-8644-9234-CF3443D50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Freeform 209">
              <a:extLst>
                <a:ext uri="{FF2B5EF4-FFF2-40B4-BE49-F238E27FC236}">
                  <a16:creationId xmlns:a16="http://schemas.microsoft.com/office/drawing/2014/main" id="{F6D6E3CB-39AB-2B4F-9B18-04B929F19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Freeform 210">
              <a:extLst>
                <a:ext uri="{FF2B5EF4-FFF2-40B4-BE49-F238E27FC236}">
                  <a16:creationId xmlns:a16="http://schemas.microsoft.com/office/drawing/2014/main" id="{E0B57BEB-3E99-2E41-9D46-E9316B533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211">
              <a:extLst>
                <a:ext uri="{FF2B5EF4-FFF2-40B4-BE49-F238E27FC236}">
                  <a16:creationId xmlns:a16="http://schemas.microsoft.com/office/drawing/2014/main" id="{9A5BA2BD-364E-0A4E-B4B5-3F6A3CF5D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Freeform 212">
              <a:extLst>
                <a:ext uri="{FF2B5EF4-FFF2-40B4-BE49-F238E27FC236}">
                  <a16:creationId xmlns:a16="http://schemas.microsoft.com/office/drawing/2014/main" id="{E6D12FF5-3B3D-F64A-8E4D-375D9ABF1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213">
              <a:extLst>
                <a:ext uri="{FF2B5EF4-FFF2-40B4-BE49-F238E27FC236}">
                  <a16:creationId xmlns:a16="http://schemas.microsoft.com/office/drawing/2014/main" id="{423398A9-1A12-1F44-AC2E-3EF3E2D55C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Freeform 214">
              <a:extLst>
                <a:ext uri="{FF2B5EF4-FFF2-40B4-BE49-F238E27FC236}">
                  <a16:creationId xmlns:a16="http://schemas.microsoft.com/office/drawing/2014/main" id="{9128AB85-083C-FE48-B835-E51D59CFB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215">
              <a:extLst>
                <a:ext uri="{FF2B5EF4-FFF2-40B4-BE49-F238E27FC236}">
                  <a16:creationId xmlns:a16="http://schemas.microsoft.com/office/drawing/2014/main" id="{DF5BCBE7-00F2-1A46-8AB5-91BA49EC6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216">
              <a:extLst>
                <a:ext uri="{FF2B5EF4-FFF2-40B4-BE49-F238E27FC236}">
                  <a16:creationId xmlns:a16="http://schemas.microsoft.com/office/drawing/2014/main" id="{8564CABC-A0FD-0E41-B3CD-8B3CCF3B93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217">
              <a:extLst>
                <a:ext uri="{FF2B5EF4-FFF2-40B4-BE49-F238E27FC236}">
                  <a16:creationId xmlns:a16="http://schemas.microsoft.com/office/drawing/2014/main" id="{79CEF64C-3D40-9843-9892-824C5C62E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218">
              <a:extLst>
                <a:ext uri="{FF2B5EF4-FFF2-40B4-BE49-F238E27FC236}">
                  <a16:creationId xmlns:a16="http://schemas.microsoft.com/office/drawing/2014/main" id="{F18AEB47-B56D-0B43-9ADA-C9C5930C1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Freeform 219">
              <a:extLst>
                <a:ext uri="{FF2B5EF4-FFF2-40B4-BE49-F238E27FC236}">
                  <a16:creationId xmlns:a16="http://schemas.microsoft.com/office/drawing/2014/main" id="{A6E91B06-A3A1-5849-BCEE-CDD6F97A5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220">
              <a:extLst>
                <a:ext uri="{FF2B5EF4-FFF2-40B4-BE49-F238E27FC236}">
                  <a16:creationId xmlns:a16="http://schemas.microsoft.com/office/drawing/2014/main" id="{2A49CD22-FAB0-1B47-B42B-29194565D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221">
              <a:extLst>
                <a:ext uri="{FF2B5EF4-FFF2-40B4-BE49-F238E27FC236}">
                  <a16:creationId xmlns:a16="http://schemas.microsoft.com/office/drawing/2014/main" id="{AE8702DF-1727-BD4A-8E1C-049E9FCDB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222">
              <a:extLst>
                <a:ext uri="{FF2B5EF4-FFF2-40B4-BE49-F238E27FC236}">
                  <a16:creationId xmlns:a16="http://schemas.microsoft.com/office/drawing/2014/main" id="{8C361CEB-A1C4-EA47-BD59-C3C802418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223">
              <a:extLst>
                <a:ext uri="{FF2B5EF4-FFF2-40B4-BE49-F238E27FC236}">
                  <a16:creationId xmlns:a16="http://schemas.microsoft.com/office/drawing/2014/main" id="{DEAE4E06-EF7C-CB4B-9FE9-5E461F27F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224">
              <a:extLst>
                <a:ext uri="{FF2B5EF4-FFF2-40B4-BE49-F238E27FC236}">
                  <a16:creationId xmlns:a16="http://schemas.microsoft.com/office/drawing/2014/main" id="{6E7E47DE-BF43-AB46-83A1-820F810C0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225">
              <a:extLst>
                <a:ext uri="{FF2B5EF4-FFF2-40B4-BE49-F238E27FC236}">
                  <a16:creationId xmlns:a16="http://schemas.microsoft.com/office/drawing/2014/main" id="{224AD649-A2E8-444B-9BC1-8DE41428D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226">
              <a:extLst>
                <a:ext uri="{FF2B5EF4-FFF2-40B4-BE49-F238E27FC236}">
                  <a16:creationId xmlns:a16="http://schemas.microsoft.com/office/drawing/2014/main" id="{29976E28-0F87-5F47-92FC-6A01B15E4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227">
              <a:extLst>
                <a:ext uri="{FF2B5EF4-FFF2-40B4-BE49-F238E27FC236}">
                  <a16:creationId xmlns:a16="http://schemas.microsoft.com/office/drawing/2014/main" id="{625164A4-9901-9B43-8652-C1F20DD09C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228">
              <a:extLst>
                <a:ext uri="{FF2B5EF4-FFF2-40B4-BE49-F238E27FC236}">
                  <a16:creationId xmlns:a16="http://schemas.microsoft.com/office/drawing/2014/main" id="{94C2C89E-871A-924F-AB0B-9777F8358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229">
              <a:extLst>
                <a:ext uri="{FF2B5EF4-FFF2-40B4-BE49-F238E27FC236}">
                  <a16:creationId xmlns:a16="http://schemas.microsoft.com/office/drawing/2014/main" id="{D678614D-BC56-A74D-97D9-13A1E9BD6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230">
              <a:extLst>
                <a:ext uri="{FF2B5EF4-FFF2-40B4-BE49-F238E27FC236}">
                  <a16:creationId xmlns:a16="http://schemas.microsoft.com/office/drawing/2014/main" id="{4655D1D7-CB48-2E48-ABA4-BA56168A1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231">
              <a:extLst>
                <a:ext uri="{FF2B5EF4-FFF2-40B4-BE49-F238E27FC236}">
                  <a16:creationId xmlns:a16="http://schemas.microsoft.com/office/drawing/2014/main" id="{E303E3F3-3D70-734B-BEB7-D4CA34992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232">
              <a:extLst>
                <a:ext uri="{FF2B5EF4-FFF2-40B4-BE49-F238E27FC236}">
                  <a16:creationId xmlns:a16="http://schemas.microsoft.com/office/drawing/2014/main" id="{041EB5CB-C8FC-E74F-8F6C-B109C4E6E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233">
              <a:extLst>
                <a:ext uri="{FF2B5EF4-FFF2-40B4-BE49-F238E27FC236}">
                  <a16:creationId xmlns:a16="http://schemas.microsoft.com/office/drawing/2014/main" id="{8CA18F39-BDB2-4441-B19E-25B6579DD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234">
              <a:extLst>
                <a:ext uri="{FF2B5EF4-FFF2-40B4-BE49-F238E27FC236}">
                  <a16:creationId xmlns:a16="http://schemas.microsoft.com/office/drawing/2014/main" id="{590487DA-7F40-0D46-9B9D-FEDE4AEC6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235">
              <a:extLst>
                <a:ext uri="{FF2B5EF4-FFF2-40B4-BE49-F238E27FC236}">
                  <a16:creationId xmlns:a16="http://schemas.microsoft.com/office/drawing/2014/main" id="{7CF663DB-868D-CB43-B443-CE9B3D3127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236">
              <a:extLst>
                <a:ext uri="{FF2B5EF4-FFF2-40B4-BE49-F238E27FC236}">
                  <a16:creationId xmlns:a16="http://schemas.microsoft.com/office/drawing/2014/main" id="{5973E100-20AE-F948-B2EB-76E63F918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237">
              <a:extLst>
                <a:ext uri="{FF2B5EF4-FFF2-40B4-BE49-F238E27FC236}">
                  <a16:creationId xmlns:a16="http://schemas.microsoft.com/office/drawing/2014/main" id="{83A3637E-8172-2641-AF18-82B3890E8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238">
              <a:extLst>
                <a:ext uri="{FF2B5EF4-FFF2-40B4-BE49-F238E27FC236}">
                  <a16:creationId xmlns:a16="http://schemas.microsoft.com/office/drawing/2014/main" id="{CC509939-3416-8C44-846D-E49FC908B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Freeform 239">
              <a:extLst>
                <a:ext uri="{FF2B5EF4-FFF2-40B4-BE49-F238E27FC236}">
                  <a16:creationId xmlns:a16="http://schemas.microsoft.com/office/drawing/2014/main" id="{FA2443EB-766E-614C-9DEE-0A0CDC97A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240">
              <a:extLst>
                <a:ext uri="{FF2B5EF4-FFF2-40B4-BE49-F238E27FC236}">
                  <a16:creationId xmlns:a16="http://schemas.microsoft.com/office/drawing/2014/main" id="{D412C62F-BEB6-7F40-AF5C-A56FB0F9A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Freeform 241">
              <a:extLst>
                <a:ext uri="{FF2B5EF4-FFF2-40B4-BE49-F238E27FC236}">
                  <a16:creationId xmlns:a16="http://schemas.microsoft.com/office/drawing/2014/main" id="{355487D3-B29E-B540-BCA5-024054138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Freeform 242">
              <a:extLst>
                <a:ext uri="{FF2B5EF4-FFF2-40B4-BE49-F238E27FC236}">
                  <a16:creationId xmlns:a16="http://schemas.microsoft.com/office/drawing/2014/main" id="{4ECD121F-2BFC-4943-B7D5-A29923CC6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Freeform 243">
              <a:extLst>
                <a:ext uri="{FF2B5EF4-FFF2-40B4-BE49-F238E27FC236}">
                  <a16:creationId xmlns:a16="http://schemas.microsoft.com/office/drawing/2014/main" id="{ABB01573-5491-3F43-A7D6-25B26F202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Freeform 244">
              <a:extLst>
                <a:ext uri="{FF2B5EF4-FFF2-40B4-BE49-F238E27FC236}">
                  <a16:creationId xmlns:a16="http://schemas.microsoft.com/office/drawing/2014/main" id="{89B2A6D5-3EDE-4146-8AE4-F4232CEEF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Freeform 245">
              <a:extLst>
                <a:ext uri="{FF2B5EF4-FFF2-40B4-BE49-F238E27FC236}">
                  <a16:creationId xmlns:a16="http://schemas.microsoft.com/office/drawing/2014/main" id="{00093360-1A93-CB48-8EAD-87625D231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Freeform 246">
              <a:extLst>
                <a:ext uri="{FF2B5EF4-FFF2-40B4-BE49-F238E27FC236}">
                  <a16:creationId xmlns:a16="http://schemas.microsoft.com/office/drawing/2014/main" id="{D459F4D7-4836-A340-AA98-15A40AFF7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Freeform 247">
              <a:extLst>
                <a:ext uri="{FF2B5EF4-FFF2-40B4-BE49-F238E27FC236}">
                  <a16:creationId xmlns:a16="http://schemas.microsoft.com/office/drawing/2014/main" id="{16A89CEF-C532-B144-BA07-B752E64DF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Freeform 248">
              <a:extLst>
                <a:ext uri="{FF2B5EF4-FFF2-40B4-BE49-F238E27FC236}">
                  <a16:creationId xmlns:a16="http://schemas.microsoft.com/office/drawing/2014/main" id="{D9EB8CD4-D016-554E-B26C-749D4BC38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Freeform 249">
              <a:extLst>
                <a:ext uri="{FF2B5EF4-FFF2-40B4-BE49-F238E27FC236}">
                  <a16:creationId xmlns:a16="http://schemas.microsoft.com/office/drawing/2014/main" id="{1CE6D5EC-B2BF-6C4D-AF91-F473DD88D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Freeform 250">
              <a:extLst>
                <a:ext uri="{FF2B5EF4-FFF2-40B4-BE49-F238E27FC236}">
                  <a16:creationId xmlns:a16="http://schemas.microsoft.com/office/drawing/2014/main" id="{3E857DCF-1BE8-4342-BD53-39DAA1683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Freeform 251">
              <a:extLst>
                <a:ext uri="{FF2B5EF4-FFF2-40B4-BE49-F238E27FC236}">
                  <a16:creationId xmlns:a16="http://schemas.microsoft.com/office/drawing/2014/main" id="{7E30168F-0512-B740-829E-9E334E23C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Freeform 252">
              <a:extLst>
                <a:ext uri="{FF2B5EF4-FFF2-40B4-BE49-F238E27FC236}">
                  <a16:creationId xmlns:a16="http://schemas.microsoft.com/office/drawing/2014/main" id="{A4FB40A0-0BB5-574A-89E9-B046E67E9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Freeform 253">
              <a:extLst>
                <a:ext uri="{FF2B5EF4-FFF2-40B4-BE49-F238E27FC236}">
                  <a16:creationId xmlns:a16="http://schemas.microsoft.com/office/drawing/2014/main" id="{0D4167C8-6EB4-CB44-934F-7AB28136C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Freeform 254">
              <a:extLst>
                <a:ext uri="{FF2B5EF4-FFF2-40B4-BE49-F238E27FC236}">
                  <a16:creationId xmlns:a16="http://schemas.microsoft.com/office/drawing/2014/main" id="{16C47FED-F763-C846-A85D-BA073B86C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Freeform 255">
              <a:extLst>
                <a:ext uri="{FF2B5EF4-FFF2-40B4-BE49-F238E27FC236}">
                  <a16:creationId xmlns:a16="http://schemas.microsoft.com/office/drawing/2014/main" id="{55D153C0-4F83-7347-A822-5C4342CAC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Freeform 256">
              <a:extLst>
                <a:ext uri="{FF2B5EF4-FFF2-40B4-BE49-F238E27FC236}">
                  <a16:creationId xmlns:a16="http://schemas.microsoft.com/office/drawing/2014/main" id="{DBAE4B98-74FA-A145-A3BD-AE765F545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Freeform 257">
              <a:extLst>
                <a:ext uri="{FF2B5EF4-FFF2-40B4-BE49-F238E27FC236}">
                  <a16:creationId xmlns:a16="http://schemas.microsoft.com/office/drawing/2014/main" id="{20382040-13D1-BE44-B3E7-C3C72B6D6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Freeform 258">
              <a:extLst>
                <a:ext uri="{FF2B5EF4-FFF2-40B4-BE49-F238E27FC236}">
                  <a16:creationId xmlns:a16="http://schemas.microsoft.com/office/drawing/2014/main" id="{E5B12060-08B1-074A-B5A0-5904BDAA4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Freeform 259">
              <a:extLst>
                <a:ext uri="{FF2B5EF4-FFF2-40B4-BE49-F238E27FC236}">
                  <a16:creationId xmlns:a16="http://schemas.microsoft.com/office/drawing/2014/main" id="{2AC15CCC-3F8B-A44C-AA31-13F752F79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Freeform 260">
              <a:extLst>
                <a:ext uri="{FF2B5EF4-FFF2-40B4-BE49-F238E27FC236}">
                  <a16:creationId xmlns:a16="http://schemas.microsoft.com/office/drawing/2014/main" id="{98B1EAC6-F768-1446-88E9-CEE8AE700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Freeform 261">
              <a:extLst>
                <a:ext uri="{FF2B5EF4-FFF2-40B4-BE49-F238E27FC236}">
                  <a16:creationId xmlns:a16="http://schemas.microsoft.com/office/drawing/2014/main" id="{534E4EEB-8EEC-B54E-86D8-F6046EF59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Freeform 262">
              <a:extLst>
                <a:ext uri="{FF2B5EF4-FFF2-40B4-BE49-F238E27FC236}">
                  <a16:creationId xmlns:a16="http://schemas.microsoft.com/office/drawing/2014/main" id="{8D3A5639-8E4E-5D44-9CD5-0C42F45AF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Freeform 263">
              <a:extLst>
                <a:ext uri="{FF2B5EF4-FFF2-40B4-BE49-F238E27FC236}">
                  <a16:creationId xmlns:a16="http://schemas.microsoft.com/office/drawing/2014/main" id="{863CBBEB-46A8-E545-9034-487343673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563253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agePlacehol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E28C8C-4887-B34E-AA92-E54FF862B6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1000"/>
          </a:blip>
          <a:stretch>
            <a:fillRect/>
          </a:stretch>
        </p:blipFill>
        <p:spPr>
          <a:xfrm>
            <a:off x="5778360" y="-689610"/>
            <a:ext cx="5734001" cy="74833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D5C2E3-1922-D044-8373-86CE16E52C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7759C00-FE8D-FE4E-96CE-F8CB47BDB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738AF0E-9D8D-CF41-8590-74596792F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F793D2B-9CAF-3F4A-AA87-946DEF11E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6BFD83-1505-DC40-9BC3-92E634596E09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91116B5-7ABE-2445-9806-26B0C13B4A96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#</a:t>
            </a:r>
            <a:r>
              <a:rPr lang="en-US" sz="1400" err="1">
                <a:solidFill>
                  <a:schemeClr val="bg1"/>
                </a:solidFill>
              </a:rPr>
              <a:t>UniversalHealth</a:t>
            </a:r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156" name="Group 3">
            <a:extLst>
              <a:ext uri="{FF2B5EF4-FFF2-40B4-BE49-F238E27FC236}">
                <a16:creationId xmlns:a16="http://schemas.microsoft.com/office/drawing/2014/main" id="{58E46560-1143-1A41-B470-E689695142A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47085" y="6277551"/>
            <a:ext cx="3681413" cy="423863"/>
            <a:chOff x="2933700" y="4378325"/>
            <a:chExt cx="3681413" cy="423863"/>
          </a:xfrm>
          <a:solidFill>
            <a:schemeClr val="bg1"/>
          </a:solidFill>
        </p:grpSpPr>
        <p:sp>
          <p:nvSpPr>
            <p:cNvPr id="157" name="Freeform 140">
              <a:extLst>
                <a:ext uri="{FF2B5EF4-FFF2-40B4-BE49-F238E27FC236}">
                  <a16:creationId xmlns:a16="http://schemas.microsoft.com/office/drawing/2014/main" id="{9C5193C1-0EB6-834A-988B-A884EE3BF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Freeform 141">
              <a:extLst>
                <a:ext uri="{FF2B5EF4-FFF2-40B4-BE49-F238E27FC236}">
                  <a16:creationId xmlns:a16="http://schemas.microsoft.com/office/drawing/2014/main" id="{BC149855-39D4-F746-983A-D95B75375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Freeform 142">
              <a:extLst>
                <a:ext uri="{FF2B5EF4-FFF2-40B4-BE49-F238E27FC236}">
                  <a16:creationId xmlns:a16="http://schemas.microsoft.com/office/drawing/2014/main" id="{99048303-4E62-114C-B81E-953DCFE4C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Freeform 143">
              <a:extLst>
                <a:ext uri="{FF2B5EF4-FFF2-40B4-BE49-F238E27FC236}">
                  <a16:creationId xmlns:a16="http://schemas.microsoft.com/office/drawing/2014/main" id="{B5ED6632-B373-0347-8DDA-BF44E0642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Freeform 144">
              <a:extLst>
                <a:ext uri="{FF2B5EF4-FFF2-40B4-BE49-F238E27FC236}">
                  <a16:creationId xmlns:a16="http://schemas.microsoft.com/office/drawing/2014/main" id="{C4FB4C4F-8C4E-3443-A8B8-7F662637D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Freeform 145">
              <a:extLst>
                <a:ext uri="{FF2B5EF4-FFF2-40B4-BE49-F238E27FC236}">
                  <a16:creationId xmlns:a16="http://schemas.microsoft.com/office/drawing/2014/main" id="{1E64951F-2AF3-674B-8587-EC821013D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Freeform 146">
              <a:extLst>
                <a:ext uri="{FF2B5EF4-FFF2-40B4-BE49-F238E27FC236}">
                  <a16:creationId xmlns:a16="http://schemas.microsoft.com/office/drawing/2014/main" id="{3D610B5B-4B80-4247-B85C-C280F56A9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147">
              <a:extLst>
                <a:ext uri="{FF2B5EF4-FFF2-40B4-BE49-F238E27FC236}">
                  <a16:creationId xmlns:a16="http://schemas.microsoft.com/office/drawing/2014/main" id="{006A97E2-3991-B64D-8506-185C5E225C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148">
              <a:extLst>
                <a:ext uri="{FF2B5EF4-FFF2-40B4-BE49-F238E27FC236}">
                  <a16:creationId xmlns:a16="http://schemas.microsoft.com/office/drawing/2014/main" id="{80BE6883-D335-6C40-80E6-DAAB00B81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Freeform 149">
              <a:extLst>
                <a:ext uri="{FF2B5EF4-FFF2-40B4-BE49-F238E27FC236}">
                  <a16:creationId xmlns:a16="http://schemas.microsoft.com/office/drawing/2014/main" id="{7082B95A-5E99-9D4E-931A-17C9F9528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150">
              <a:extLst>
                <a:ext uri="{FF2B5EF4-FFF2-40B4-BE49-F238E27FC236}">
                  <a16:creationId xmlns:a16="http://schemas.microsoft.com/office/drawing/2014/main" id="{ED42F438-772D-334F-A96E-AE10EC589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151">
              <a:extLst>
                <a:ext uri="{FF2B5EF4-FFF2-40B4-BE49-F238E27FC236}">
                  <a16:creationId xmlns:a16="http://schemas.microsoft.com/office/drawing/2014/main" id="{BED15239-B593-564C-985F-19E1F7218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Freeform 152">
              <a:extLst>
                <a:ext uri="{FF2B5EF4-FFF2-40B4-BE49-F238E27FC236}">
                  <a16:creationId xmlns:a16="http://schemas.microsoft.com/office/drawing/2014/main" id="{0F36D346-FCD3-DE4F-8A30-A5866AE75F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153">
              <a:extLst>
                <a:ext uri="{FF2B5EF4-FFF2-40B4-BE49-F238E27FC236}">
                  <a16:creationId xmlns:a16="http://schemas.microsoft.com/office/drawing/2014/main" id="{287B535A-7698-9E4A-AAFF-B811CDD83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154">
              <a:extLst>
                <a:ext uri="{FF2B5EF4-FFF2-40B4-BE49-F238E27FC236}">
                  <a16:creationId xmlns:a16="http://schemas.microsoft.com/office/drawing/2014/main" id="{58C91A65-1E00-2D46-B76E-D7D7ADEB6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155">
              <a:extLst>
                <a:ext uri="{FF2B5EF4-FFF2-40B4-BE49-F238E27FC236}">
                  <a16:creationId xmlns:a16="http://schemas.microsoft.com/office/drawing/2014/main" id="{845F57F8-970E-5A43-BEB2-F4DAC6A03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Freeform 156">
              <a:extLst>
                <a:ext uri="{FF2B5EF4-FFF2-40B4-BE49-F238E27FC236}">
                  <a16:creationId xmlns:a16="http://schemas.microsoft.com/office/drawing/2014/main" id="{6CE64CB4-A8DB-324A-8168-7DBB00E8E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157">
              <a:extLst>
                <a:ext uri="{FF2B5EF4-FFF2-40B4-BE49-F238E27FC236}">
                  <a16:creationId xmlns:a16="http://schemas.microsoft.com/office/drawing/2014/main" id="{82065CAB-DBDB-2844-8E89-7E1EB8D4F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158">
              <a:extLst>
                <a:ext uri="{FF2B5EF4-FFF2-40B4-BE49-F238E27FC236}">
                  <a16:creationId xmlns:a16="http://schemas.microsoft.com/office/drawing/2014/main" id="{FD7BDB64-BD4E-4148-A6C7-B47D46D79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Freeform 159">
              <a:extLst>
                <a:ext uri="{FF2B5EF4-FFF2-40B4-BE49-F238E27FC236}">
                  <a16:creationId xmlns:a16="http://schemas.microsoft.com/office/drawing/2014/main" id="{377C1D54-4B6F-034B-AA6F-F537DFD2C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160">
              <a:extLst>
                <a:ext uri="{FF2B5EF4-FFF2-40B4-BE49-F238E27FC236}">
                  <a16:creationId xmlns:a16="http://schemas.microsoft.com/office/drawing/2014/main" id="{1F1AE620-3002-684F-9A2C-3091D5814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Freeform 161">
              <a:extLst>
                <a:ext uri="{FF2B5EF4-FFF2-40B4-BE49-F238E27FC236}">
                  <a16:creationId xmlns:a16="http://schemas.microsoft.com/office/drawing/2014/main" id="{0AAD6E33-7713-4142-9EB8-67C591399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Freeform 162">
              <a:extLst>
                <a:ext uri="{FF2B5EF4-FFF2-40B4-BE49-F238E27FC236}">
                  <a16:creationId xmlns:a16="http://schemas.microsoft.com/office/drawing/2014/main" id="{04F70C10-4B3E-B944-B001-F461781C1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Freeform 163">
              <a:extLst>
                <a:ext uri="{FF2B5EF4-FFF2-40B4-BE49-F238E27FC236}">
                  <a16:creationId xmlns:a16="http://schemas.microsoft.com/office/drawing/2014/main" id="{4D6BD24F-8D0D-8240-9FAF-C148EA353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164">
              <a:extLst>
                <a:ext uri="{FF2B5EF4-FFF2-40B4-BE49-F238E27FC236}">
                  <a16:creationId xmlns:a16="http://schemas.microsoft.com/office/drawing/2014/main" id="{6C20BA03-9018-2346-A73A-C5E477016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Freeform 165">
              <a:extLst>
                <a:ext uri="{FF2B5EF4-FFF2-40B4-BE49-F238E27FC236}">
                  <a16:creationId xmlns:a16="http://schemas.microsoft.com/office/drawing/2014/main" id="{5E050169-BDC8-FB4C-AB07-264947CFA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166">
              <a:extLst>
                <a:ext uri="{FF2B5EF4-FFF2-40B4-BE49-F238E27FC236}">
                  <a16:creationId xmlns:a16="http://schemas.microsoft.com/office/drawing/2014/main" id="{D9CA5C79-38C6-B646-AE69-5255BE7E3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167">
              <a:extLst>
                <a:ext uri="{FF2B5EF4-FFF2-40B4-BE49-F238E27FC236}">
                  <a16:creationId xmlns:a16="http://schemas.microsoft.com/office/drawing/2014/main" id="{FA884A79-2E54-7B47-B453-168BD9EEF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168">
              <a:extLst>
                <a:ext uri="{FF2B5EF4-FFF2-40B4-BE49-F238E27FC236}">
                  <a16:creationId xmlns:a16="http://schemas.microsoft.com/office/drawing/2014/main" id="{56D5B2FC-4253-A149-957D-F584C9665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169">
              <a:extLst>
                <a:ext uri="{FF2B5EF4-FFF2-40B4-BE49-F238E27FC236}">
                  <a16:creationId xmlns:a16="http://schemas.microsoft.com/office/drawing/2014/main" id="{E891AC18-CB38-D547-A82F-9E29F5B87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170">
              <a:extLst>
                <a:ext uri="{FF2B5EF4-FFF2-40B4-BE49-F238E27FC236}">
                  <a16:creationId xmlns:a16="http://schemas.microsoft.com/office/drawing/2014/main" id="{07125DAB-A94A-6647-BBBC-E84C8B035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Freeform 171">
              <a:extLst>
                <a:ext uri="{FF2B5EF4-FFF2-40B4-BE49-F238E27FC236}">
                  <a16:creationId xmlns:a16="http://schemas.microsoft.com/office/drawing/2014/main" id="{8685E63C-47A2-A047-B089-C2177A934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Freeform 172">
              <a:extLst>
                <a:ext uri="{FF2B5EF4-FFF2-40B4-BE49-F238E27FC236}">
                  <a16:creationId xmlns:a16="http://schemas.microsoft.com/office/drawing/2014/main" id="{572DEB72-F355-CA41-95E2-39EE2708B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Freeform 173">
              <a:extLst>
                <a:ext uri="{FF2B5EF4-FFF2-40B4-BE49-F238E27FC236}">
                  <a16:creationId xmlns:a16="http://schemas.microsoft.com/office/drawing/2014/main" id="{CBF70205-2801-F04E-BEDA-C6FFF7A0A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Freeform 174">
              <a:extLst>
                <a:ext uri="{FF2B5EF4-FFF2-40B4-BE49-F238E27FC236}">
                  <a16:creationId xmlns:a16="http://schemas.microsoft.com/office/drawing/2014/main" id="{0451E5A0-4CE5-7248-A512-45935C7FC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175">
              <a:extLst>
                <a:ext uri="{FF2B5EF4-FFF2-40B4-BE49-F238E27FC236}">
                  <a16:creationId xmlns:a16="http://schemas.microsoft.com/office/drawing/2014/main" id="{65AE39C4-6D95-D742-A814-B3CCCD7B4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176">
              <a:extLst>
                <a:ext uri="{FF2B5EF4-FFF2-40B4-BE49-F238E27FC236}">
                  <a16:creationId xmlns:a16="http://schemas.microsoft.com/office/drawing/2014/main" id="{6C5F9051-924F-7448-9590-E20959E3E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Freeform 177">
              <a:extLst>
                <a:ext uri="{FF2B5EF4-FFF2-40B4-BE49-F238E27FC236}">
                  <a16:creationId xmlns:a16="http://schemas.microsoft.com/office/drawing/2014/main" id="{B5F44EF8-1A34-8B4F-8F1E-E9CBF4122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178">
              <a:extLst>
                <a:ext uri="{FF2B5EF4-FFF2-40B4-BE49-F238E27FC236}">
                  <a16:creationId xmlns:a16="http://schemas.microsoft.com/office/drawing/2014/main" id="{C3E126F9-7A1F-7542-A146-0CDDB9D42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179">
              <a:extLst>
                <a:ext uri="{FF2B5EF4-FFF2-40B4-BE49-F238E27FC236}">
                  <a16:creationId xmlns:a16="http://schemas.microsoft.com/office/drawing/2014/main" id="{97CAE21F-44BD-6046-A002-FF30D1EAD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180">
              <a:extLst>
                <a:ext uri="{FF2B5EF4-FFF2-40B4-BE49-F238E27FC236}">
                  <a16:creationId xmlns:a16="http://schemas.microsoft.com/office/drawing/2014/main" id="{8EEBC054-81E7-0E41-98F5-DD3751BE3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Freeform 181">
              <a:extLst>
                <a:ext uri="{FF2B5EF4-FFF2-40B4-BE49-F238E27FC236}">
                  <a16:creationId xmlns:a16="http://schemas.microsoft.com/office/drawing/2014/main" id="{A01D1DFF-4B24-0442-9A53-71C2DC94E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Freeform 182">
              <a:extLst>
                <a:ext uri="{FF2B5EF4-FFF2-40B4-BE49-F238E27FC236}">
                  <a16:creationId xmlns:a16="http://schemas.microsoft.com/office/drawing/2014/main" id="{BB3DF660-DC0B-CA40-BDEA-DA23F0928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Freeform 183">
              <a:extLst>
                <a:ext uri="{FF2B5EF4-FFF2-40B4-BE49-F238E27FC236}">
                  <a16:creationId xmlns:a16="http://schemas.microsoft.com/office/drawing/2014/main" id="{ADC43E36-FDD0-D447-9B25-B8ECC546A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Freeform 184">
              <a:extLst>
                <a:ext uri="{FF2B5EF4-FFF2-40B4-BE49-F238E27FC236}">
                  <a16:creationId xmlns:a16="http://schemas.microsoft.com/office/drawing/2014/main" id="{EB21F944-2784-CD44-88BA-60CDDF2C9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Freeform 185">
              <a:extLst>
                <a:ext uri="{FF2B5EF4-FFF2-40B4-BE49-F238E27FC236}">
                  <a16:creationId xmlns:a16="http://schemas.microsoft.com/office/drawing/2014/main" id="{58AE51C4-CF2D-1442-8D07-9694EAD7D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Freeform 186">
              <a:extLst>
                <a:ext uri="{FF2B5EF4-FFF2-40B4-BE49-F238E27FC236}">
                  <a16:creationId xmlns:a16="http://schemas.microsoft.com/office/drawing/2014/main" id="{C520C3B5-2CF4-1F4D-85BF-AF58DBFE9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Freeform 187">
              <a:extLst>
                <a:ext uri="{FF2B5EF4-FFF2-40B4-BE49-F238E27FC236}">
                  <a16:creationId xmlns:a16="http://schemas.microsoft.com/office/drawing/2014/main" id="{12407432-FE72-1748-8A2C-D24F57223A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Freeform 188">
              <a:extLst>
                <a:ext uri="{FF2B5EF4-FFF2-40B4-BE49-F238E27FC236}">
                  <a16:creationId xmlns:a16="http://schemas.microsoft.com/office/drawing/2014/main" id="{307B1A05-A6FB-1F43-B438-3305D4FFE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Freeform 189">
              <a:extLst>
                <a:ext uri="{FF2B5EF4-FFF2-40B4-BE49-F238E27FC236}">
                  <a16:creationId xmlns:a16="http://schemas.microsoft.com/office/drawing/2014/main" id="{74C99178-5086-DA4B-9A63-5B96CD476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190">
              <a:extLst>
                <a:ext uri="{FF2B5EF4-FFF2-40B4-BE49-F238E27FC236}">
                  <a16:creationId xmlns:a16="http://schemas.microsoft.com/office/drawing/2014/main" id="{BACBD6C6-7727-814C-BFD7-8CDCBAA93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Freeform 191">
              <a:extLst>
                <a:ext uri="{FF2B5EF4-FFF2-40B4-BE49-F238E27FC236}">
                  <a16:creationId xmlns:a16="http://schemas.microsoft.com/office/drawing/2014/main" id="{46FD8CEA-50E0-6F40-A043-98457BC2B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Freeform 192">
              <a:extLst>
                <a:ext uri="{FF2B5EF4-FFF2-40B4-BE49-F238E27FC236}">
                  <a16:creationId xmlns:a16="http://schemas.microsoft.com/office/drawing/2014/main" id="{8FCA6350-C0F5-F440-B8E9-DB7907C51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Freeform 193">
              <a:extLst>
                <a:ext uri="{FF2B5EF4-FFF2-40B4-BE49-F238E27FC236}">
                  <a16:creationId xmlns:a16="http://schemas.microsoft.com/office/drawing/2014/main" id="{D55861F8-9F6C-E148-8A66-CB9DC434E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Freeform 194">
              <a:extLst>
                <a:ext uri="{FF2B5EF4-FFF2-40B4-BE49-F238E27FC236}">
                  <a16:creationId xmlns:a16="http://schemas.microsoft.com/office/drawing/2014/main" id="{A39EEA0D-4084-574A-92B7-B161F5206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Freeform 195">
              <a:extLst>
                <a:ext uri="{FF2B5EF4-FFF2-40B4-BE49-F238E27FC236}">
                  <a16:creationId xmlns:a16="http://schemas.microsoft.com/office/drawing/2014/main" id="{A0EA34B8-8EFF-2F44-B506-8273B1F41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Freeform 196">
              <a:extLst>
                <a:ext uri="{FF2B5EF4-FFF2-40B4-BE49-F238E27FC236}">
                  <a16:creationId xmlns:a16="http://schemas.microsoft.com/office/drawing/2014/main" id="{631706EA-AB4C-1546-8AF5-674CC3B0D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Freeform 197">
              <a:extLst>
                <a:ext uri="{FF2B5EF4-FFF2-40B4-BE49-F238E27FC236}">
                  <a16:creationId xmlns:a16="http://schemas.microsoft.com/office/drawing/2014/main" id="{832DDDA5-299E-EA4E-9429-48BF21C6C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Freeform 198">
              <a:extLst>
                <a:ext uri="{FF2B5EF4-FFF2-40B4-BE49-F238E27FC236}">
                  <a16:creationId xmlns:a16="http://schemas.microsoft.com/office/drawing/2014/main" id="{C1B148D4-E973-6C41-AE8B-AFCBBE399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Freeform 199">
              <a:extLst>
                <a:ext uri="{FF2B5EF4-FFF2-40B4-BE49-F238E27FC236}">
                  <a16:creationId xmlns:a16="http://schemas.microsoft.com/office/drawing/2014/main" id="{2C1BBA7C-A77A-8141-B3A8-0342D5F26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Freeform 200">
              <a:extLst>
                <a:ext uri="{FF2B5EF4-FFF2-40B4-BE49-F238E27FC236}">
                  <a16:creationId xmlns:a16="http://schemas.microsoft.com/office/drawing/2014/main" id="{DCAFF709-22BA-824C-B0AE-411E20C8C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Freeform 201">
              <a:extLst>
                <a:ext uri="{FF2B5EF4-FFF2-40B4-BE49-F238E27FC236}">
                  <a16:creationId xmlns:a16="http://schemas.microsoft.com/office/drawing/2014/main" id="{AA2FF4A9-C9FC-994F-813F-399328451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Freeform 202">
              <a:extLst>
                <a:ext uri="{FF2B5EF4-FFF2-40B4-BE49-F238E27FC236}">
                  <a16:creationId xmlns:a16="http://schemas.microsoft.com/office/drawing/2014/main" id="{880664AB-9A26-424A-9399-8F5DCFA8F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Freeform 203">
              <a:extLst>
                <a:ext uri="{FF2B5EF4-FFF2-40B4-BE49-F238E27FC236}">
                  <a16:creationId xmlns:a16="http://schemas.microsoft.com/office/drawing/2014/main" id="{2383AC34-CF76-C647-BBCC-8F3D096A2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204">
              <a:extLst>
                <a:ext uri="{FF2B5EF4-FFF2-40B4-BE49-F238E27FC236}">
                  <a16:creationId xmlns:a16="http://schemas.microsoft.com/office/drawing/2014/main" id="{51F11BF3-9588-B949-B60F-C24993B5F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205">
              <a:extLst>
                <a:ext uri="{FF2B5EF4-FFF2-40B4-BE49-F238E27FC236}">
                  <a16:creationId xmlns:a16="http://schemas.microsoft.com/office/drawing/2014/main" id="{A5BE9B28-C793-8A4E-8898-CB10EAEE3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Freeform 206">
              <a:extLst>
                <a:ext uri="{FF2B5EF4-FFF2-40B4-BE49-F238E27FC236}">
                  <a16:creationId xmlns:a16="http://schemas.microsoft.com/office/drawing/2014/main" id="{772CBF1A-7F8D-6A41-AB43-0FA55D51D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Freeform 207">
              <a:extLst>
                <a:ext uri="{FF2B5EF4-FFF2-40B4-BE49-F238E27FC236}">
                  <a16:creationId xmlns:a16="http://schemas.microsoft.com/office/drawing/2014/main" id="{60C18159-43BD-D241-9992-0A5EE5CC2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Freeform 208">
              <a:extLst>
                <a:ext uri="{FF2B5EF4-FFF2-40B4-BE49-F238E27FC236}">
                  <a16:creationId xmlns:a16="http://schemas.microsoft.com/office/drawing/2014/main" id="{99014197-A505-9F48-9B44-A8231EED9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Freeform 209">
              <a:extLst>
                <a:ext uri="{FF2B5EF4-FFF2-40B4-BE49-F238E27FC236}">
                  <a16:creationId xmlns:a16="http://schemas.microsoft.com/office/drawing/2014/main" id="{5DF22665-0E81-224E-BCDD-66F1E8B91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210">
              <a:extLst>
                <a:ext uri="{FF2B5EF4-FFF2-40B4-BE49-F238E27FC236}">
                  <a16:creationId xmlns:a16="http://schemas.microsoft.com/office/drawing/2014/main" id="{416D42E7-1AA4-8148-8641-98E74A09B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Freeform 211">
              <a:extLst>
                <a:ext uri="{FF2B5EF4-FFF2-40B4-BE49-F238E27FC236}">
                  <a16:creationId xmlns:a16="http://schemas.microsoft.com/office/drawing/2014/main" id="{ED2C95F3-67AE-9047-AAF6-CCD2398D9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212">
              <a:extLst>
                <a:ext uri="{FF2B5EF4-FFF2-40B4-BE49-F238E27FC236}">
                  <a16:creationId xmlns:a16="http://schemas.microsoft.com/office/drawing/2014/main" id="{E9A420E7-661A-BB4C-B2B6-09A9753B3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Freeform 213">
              <a:extLst>
                <a:ext uri="{FF2B5EF4-FFF2-40B4-BE49-F238E27FC236}">
                  <a16:creationId xmlns:a16="http://schemas.microsoft.com/office/drawing/2014/main" id="{8930422E-D6B3-2A44-9C3D-73A533AC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214">
              <a:extLst>
                <a:ext uri="{FF2B5EF4-FFF2-40B4-BE49-F238E27FC236}">
                  <a16:creationId xmlns:a16="http://schemas.microsoft.com/office/drawing/2014/main" id="{90EDAAAF-D3CB-4140-A113-9E7D32678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215">
              <a:extLst>
                <a:ext uri="{FF2B5EF4-FFF2-40B4-BE49-F238E27FC236}">
                  <a16:creationId xmlns:a16="http://schemas.microsoft.com/office/drawing/2014/main" id="{21885CA0-7A9E-C44A-B38C-32AB84470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216">
              <a:extLst>
                <a:ext uri="{FF2B5EF4-FFF2-40B4-BE49-F238E27FC236}">
                  <a16:creationId xmlns:a16="http://schemas.microsoft.com/office/drawing/2014/main" id="{BEE4CC3E-E3A3-0C49-9CC4-C068BCC0E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217">
              <a:extLst>
                <a:ext uri="{FF2B5EF4-FFF2-40B4-BE49-F238E27FC236}">
                  <a16:creationId xmlns:a16="http://schemas.microsoft.com/office/drawing/2014/main" id="{8AF96BFF-54C1-5F45-8E17-B37D5F840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Freeform 218">
              <a:extLst>
                <a:ext uri="{FF2B5EF4-FFF2-40B4-BE49-F238E27FC236}">
                  <a16:creationId xmlns:a16="http://schemas.microsoft.com/office/drawing/2014/main" id="{62977583-D9C6-494A-B207-B796039E8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219">
              <a:extLst>
                <a:ext uri="{FF2B5EF4-FFF2-40B4-BE49-F238E27FC236}">
                  <a16:creationId xmlns:a16="http://schemas.microsoft.com/office/drawing/2014/main" id="{0E2CA379-FEF8-1141-8736-B9F0026D9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220">
              <a:extLst>
                <a:ext uri="{FF2B5EF4-FFF2-40B4-BE49-F238E27FC236}">
                  <a16:creationId xmlns:a16="http://schemas.microsoft.com/office/drawing/2014/main" id="{92B9BD52-4F71-ED49-96DD-60470B378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221">
              <a:extLst>
                <a:ext uri="{FF2B5EF4-FFF2-40B4-BE49-F238E27FC236}">
                  <a16:creationId xmlns:a16="http://schemas.microsoft.com/office/drawing/2014/main" id="{82C02235-B027-7845-9097-8CB3D5479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222">
              <a:extLst>
                <a:ext uri="{FF2B5EF4-FFF2-40B4-BE49-F238E27FC236}">
                  <a16:creationId xmlns:a16="http://schemas.microsoft.com/office/drawing/2014/main" id="{137D6849-11FE-A54C-9172-760B5C76A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223">
              <a:extLst>
                <a:ext uri="{FF2B5EF4-FFF2-40B4-BE49-F238E27FC236}">
                  <a16:creationId xmlns:a16="http://schemas.microsoft.com/office/drawing/2014/main" id="{FEBEDEC2-4075-4744-ADA8-50D095119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224">
              <a:extLst>
                <a:ext uri="{FF2B5EF4-FFF2-40B4-BE49-F238E27FC236}">
                  <a16:creationId xmlns:a16="http://schemas.microsoft.com/office/drawing/2014/main" id="{5EB710E8-C74C-B740-949B-17599C8E76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225">
              <a:extLst>
                <a:ext uri="{FF2B5EF4-FFF2-40B4-BE49-F238E27FC236}">
                  <a16:creationId xmlns:a16="http://schemas.microsoft.com/office/drawing/2014/main" id="{28AA1B6F-31DF-6B40-8EBF-341A259A72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226">
              <a:extLst>
                <a:ext uri="{FF2B5EF4-FFF2-40B4-BE49-F238E27FC236}">
                  <a16:creationId xmlns:a16="http://schemas.microsoft.com/office/drawing/2014/main" id="{919F980D-111D-8A4D-B92E-561A82AB1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227">
              <a:extLst>
                <a:ext uri="{FF2B5EF4-FFF2-40B4-BE49-F238E27FC236}">
                  <a16:creationId xmlns:a16="http://schemas.microsoft.com/office/drawing/2014/main" id="{A149AF93-B64C-EA44-A2AC-186553773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228">
              <a:extLst>
                <a:ext uri="{FF2B5EF4-FFF2-40B4-BE49-F238E27FC236}">
                  <a16:creationId xmlns:a16="http://schemas.microsoft.com/office/drawing/2014/main" id="{4B085947-AF44-4041-A7CE-56A1AA672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229">
              <a:extLst>
                <a:ext uri="{FF2B5EF4-FFF2-40B4-BE49-F238E27FC236}">
                  <a16:creationId xmlns:a16="http://schemas.microsoft.com/office/drawing/2014/main" id="{E6FE7851-2FEE-8D47-96A8-479AAD1DA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230">
              <a:extLst>
                <a:ext uri="{FF2B5EF4-FFF2-40B4-BE49-F238E27FC236}">
                  <a16:creationId xmlns:a16="http://schemas.microsoft.com/office/drawing/2014/main" id="{3910375B-B07C-5449-84A7-E009B76F3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231">
              <a:extLst>
                <a:ext uri="{FF2B5EF4-FFF2-40B4-BE49-F238E27FC236}">
                  <a16:creationId xmlns:a16="http://schemas.microsoft.com/office/drawing/2014/main" id="{AD4E0E40-2D39-DB42-A90D-2B779265AE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232">
              <a:extLst>
                <a:ext uri="{FF2B5EF4-FFF2-40B4-BE49-F238E27FC236}">
                  <a16:creationId xmlns:a16="http://schemas.microsoft.com/office/drawing/2014/main" id="{C48B590A-D958-F945-AAF2-F23156DEF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233">
              <a:extLst>
                <a:ext uri="{FF2B5EF4-FFF2-40B4-BE49-F238E27FC236}">
                  <a16:creationId xmlns:a16="http://schemas.microsoft.com/office/drawing/2014/main" id="{0EE32C25-08C2-484B-9187-4F163C16E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234">
              <a:extLst>
                <a:ext uri="{FF2B5EF4-FFF2-40B4-BE49-F238E27FC236}">
                  <a16:creationId xmlns:a16="http://schemas.microsoft.com/office/drawing/2014/main" id="{E32575E6-E930-EF4A-80FC-B57E586F2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235">
              <a:extLst>
                <a:ext uri="{FF2B5EF4-FFF2-40B4-BE49-F238E27FC236}">
                  <a16:creationId xmlns:a16="http://schemas.microsoft.com/office/drawing/2014/main" id="{177F3C65-1AD7-7846-80B4-4A40C6B60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236">
              <a:extLst>
                <a:ext uri="{FF2B5EF4-FFF2-40B4-BE49-F238E27FC236}">
                  <a16:creationId xmlns:a16="http://schemas.microsoft.com/office/drawing/2014/main" id="{FAB9024F-79F6-DF42-9A7C-DA979AC93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237">
              <a:extLst>
                <a:ext uri="{FF2B5EF4-FFF2-40B4-BE49-F238E27FC236}">
                  <a16:creationId xmlns:a16="http://schemas.microsoft.com/office/drawing/2014/main" id="{9CE68DC4-10FF-984D-A099-E4F3A0DBA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Freeform 238">
              <a:extLst>
                <a:ext uri="{FF2B5EF4-FFF2-40B4-BE49-F238E27FC236}">
                  <a16:creationId xmlns:a16="http://schemas.microsoft.com/office/drawing/2014/main" id="{97BCDC1C-1AF3-8A41-864C-CEC1BAFA2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239">
              <a:extLst>
                <a:ext uri="{FF2B5EF4-FFF2-40B4-BE49-F238E27FC236}">
                  <a16:creationId xmlns:a16="http://schemas.microsoft.com/office/drawing/2014/main" id="{6C7FC06F-373A-D04D-8EB9-B0DD28ABF1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Freeform 240">
              <a:extLst>
                <a:ext uri="{FF2B5EF4-FFF2-40B4-BE49-F238E27FC236}">
                  <a16:creationId xmlns:a16="http://schemas.microsoft.com/office/drawing/2014/main" id="{6962ECD7-3FE8-3A4C-BB8B-168FD9835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Freeform 241">
              <a:extLst>
                <a:ext uri="{FF2B5EF4-FFF2-40B4-BE49-F238E27FC236}">
                  <a16:creationId xmlns:a16="http://schemas.microsoft.com/office/drawing/2014/main" id="{3EA551C7-2BC1-5642-9F03-11CCB0A0E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Freeform 242">
              <a:extLst>
                <a:ext uri="{FF2B5EF4-FFF2-40B4-BE49-F238E27FC236}">
                  <a16:creationId xmlns:a16="http://schemas.microsoft.com/office/drawing/2014/main" id="{E64A3763-5FD9-304A-A291-05FCFF985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Freeform 243">
              <a:extLst>
                <a:ext uri="{FF2B5EF4-FFF2-40B4-BE49-F238E27FC236}">
                  <a16:creationId xmlns:a16="http://schemas.microsoft.com/office/drawing/2014/main" id="{557E0526-3C95-2241-B95A-FF1E109D3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Freeform 244">
              <a:extLst>
                <a:ext uri="{FF2B5EF4-FFF2-40B4-BE49-F238E27FC236}">
                  <a16:creationId xmlns:a16="http://schemas.microsoft.com/office/drawing/2014/main" id="{9B70B986-BDE1-0D45-9205-A81600DBA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Freeform 245">
              <a:extLst>
                <a:ext uri="{FF2B5EF4-FFF2-40B4-BE49-F238E27FC236}">
                  <a16:creationId xmlns:a16="http://schemas.microsoft.com/office/drawing/2014/main" id="{B9FE31CD-96AD-D445-A450-C074BE9FE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Freeform 246">
              <a:extLst>
                <a:ext uri="{FF2B5EF4-FFF2-40B4-BE49-F238E27FC236}">
                  <a16:creationId xmlns:a16="http://schemas.microsoft.com/office/drawing/2014/main" id="{944B6641-2613-6146-B43E-C180F3238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Freeform 247">
              <a:extLst>
                <a:ext uri="{FF2B5EF4-FFF2-40B4-BE49-F238E27FC236}">
                  <a16:creationId xmlns:a16="http://schemas.microsoft.com/office/drawing/2014/main" id="{1EDBD246-4F72-3740-A672-F76F13A05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Freeform 248">
              <a:extLst>
                <a:ext uri="{FF2B5EF4-FFF2-40B4-BE49-F238E27FC236}">
                  <a16:creationId xmlns:a16="http://schemas.microsoft.com/office/drawing/2014/main" id="{9BCE8FAC-BA24-CA41-AE5C-A243ABD00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Freeform 249">
              <a:extLst>
                <a:ext uri="{FF2B5EF4-FFF2-40B4-BE49-F238E27FC236}">
                  <a16:creationId xmlns:a16="http://schemas.microsoft.com/office/drawing/2014/main" id="{631B6450-7750-0745-A02D-DE83D6A4C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Freeform 250">
              <a:extLst>
                <a:ext uri="{FF2B5EF4-FFF2-40B4-BE49-F238E27FC236}">
                  <a16:creationId xmlns:a16="http://schemas.microsoft.com/office/drawing/2014/main" id="{FC9CFBAC-A018-B347-82BD-778160127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Freeform 251">
              <a:extLst>
                <a:ext uri="{FF2B5EF4-FFF2-40B4-BE49-F238E27FC236}">
                  <a16:creationId xmlns:a16="http://schemas.microsoft.com/office/drawing/2014/main" id="{B21D4FDB-9339-FE46-87E7-0E69F86F5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Freeform 252">
              <a:extLst>
                <a:ext uri="{FF2B5EF4-FFF2-40B4-BE49-F238E27FC236}">
                  <a16:creationId xmlns:a16="http://schemas.microsoft.com/office/drawing/2014/main" id="{07FC6C53-9D86-7F43-A26F-9DED01973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Freeform 253">
              <a:extLst>
                <a:ext uri="{FF2B5EF4-FFF2-40B4-BE49-F238E27FC236}">
                  <a16:creationId xmlns:a16="http://schemas.microsoft.com/office/drawing/2014/main" id="{945F130E-6143-474B-9CC5-CE8F1CC27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Freeform 254">
              <a:extLst>
                <a:ext uri="{FF2B5EF4-FFF2-40B4-BE49-F238E27FC236}">
                  <a16:creationId xmlns:a16="http://schemas.microsoft.com/office/drawing/2014/main" id="{FC3B7FE8-9AEB-4C40-89C6-15BD5CA60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Freeform 255">
              <a:extLst>
                <a:ext uri="{FF2B5EF4-FFF2-40B4-BE49-F238E27FC236}">
                  <a16:creationId xmlns:a16="http://schemas.microsoft.com/office/drawing/2014/main" id="{79392B2C-5DAE-EC48-A2D3-C35727925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Freeform 256">
              <a:extLst>
                <a:ext uri="{FF2B5EF4-FFF2-40B4-BE49-F238E27FC236}">
                  <a16:creationId xmlns:a16="http://schemas.microsoft.com/office/drawing/2014/main" id="{4482145A-0721-4F47-9D25-CC8A1656A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Freeform 257">
              <a:extLst>
                <a:ext uri="{FF2B5EF4-FFF2-40B4-BE49-F238E27FC236}">
                  <a16:creationId xmlns:a16="http://schemas.microsoft.com/office/drawing/2014/main" id="{220F518D-0F72-3342-97F9-7B2DDBB48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Freeform 258">
              <a:extLst>
                <a:ext uri="{FF2B5EF4-FFF2-40B4-BE49-F238E27FC236}">
                  <a16:creationId xmlns:a16="http://schemas.microsoft.com/office/drawing/2014/main" id="{75669F4C-B839-F84B-A3BC-053463C97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Freeform 259">
              <a:extLst>
                <a:ext uri="{FF2B5EF4-FFF2-40B4-BE49-F238E27FC236}">
                  <a16:creationId xmlns:a16="http://schemas.microsoft.com/office/drawing/2014/main" id="{281AEF93-9714-A74C-9A85-5CF954897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Freeform 260">
              <a:extLst>
                <a:ext uri="{FF2B5EF4-FFF2-40B4-BE49-F238E27FC236}">
                  <a16:creationId xmlns:a16="http://schemas.microsoft.com/office/drawing/2014/main" id="{009A9D7A-1D74-5442-A282-0697E2310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Freeform 261">
              <a:extLst>
                <a:ext uri="{FF2B5EF4-FFF2-40B4-BE49-F238E27FC236}">
                  <a16:creationId xmlns:a16="http://schemas.microsoft.com/office/drawing/2014/main" id="{2AFA94A9-8EA0-A04D-90B0-F9C18B57D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Freeform 262">
              <a:extLst>
                <a:ext uri="{FF2B5EF4-FFF2-40B4-BE49-F238E27FC236}">
                  <a16:creationId xmlns:a16="http://schemas.microsoft.com/office/drawing/2014/main" id="{3D79D9A4-4608-1A4F-B2DA-A29E188A0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Freeform 263">
              <a:extLst>
                <a:ext uri="{FF2B5EF4-FFF2-40B4-BE49-F238E27FC236}">
                  <a16:creationId xmlns:a16="http://schemas.microsoft.com/office/drawing/2014/main" id="{AD2CA5FF-F09A-474F-8704-6F1F11551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650129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Placehol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5">
            <a:extLst>
              <a:ext uri="{FF2B5EF4-FFF2-40B4-BE49-F238E27FC236}">
                <a16:creationId xmlns:a16="http://schemas.microsoft.com/office/drawing/2014/main" id="{2EC7B57A-67B8-1946-9E5A-6264D8026A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157" name="Title 1">
            <a:extLst>
              <a:ext uri="{FF2B5EF4-FFF2-40B4-BE49-F238E27FC236}">
                <a16:creationId xmlns:a16="http://schemas.microsoft.com/office/drawing/2014/main" id="{4113EAC7-6232-1740-836A-A3517607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8" name="Content Placeholder 2">
            <a:extLst>
              <a:ext uri="{FF2B5EF4-FFF2-40B4-BE49-F238E27FC236}">
                <a16:creationId xmlns:a16="http://schemas.microsoft.com/office/drawing/2014/main" id="{DCC15CCB-8046-A54B-BBC5-A8887AC80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A83586B3-D91E-F34A-9D99-8050EFDB0696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63750B72-39B4-9C40-A2FA-34C3923B103A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#</a:t>
            </a:r>
            <a:r>
              <a:rPr lang="en-US" sz="1400" err="1">
                <a:solidFill>
                  <a:schemeClr val="bg1"/>
                </a:solidFill>
              </a:rPr>
              <a:t>UniversalHealth</a:t>
            </a:r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147" name="Group 3">
            <a:extLst>
              <a:ext uri="{FF2B5EF4-FFF2-40B4-BE49-F238E27FC236}">
                <a16:creationId xmlns:a16="http://schemas.microsoft.com/office/drawing/2014/main" id="{8C992127-0C88-5F4B-B388-190965CB165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47085" y="6277551"/>
            <a:ext cx="3681413" cy="423863"/>
            <a:chOff x="2933700" y="4378325"/>
            <a:chExt cx="3681413" cy="423863"/>
          </a:xfrm>
          <a:solidFill>
            <a:schemeClr val="bg1"/>
          </a:solidFill>
        </p:grpSpPr>
        <p:sp>
          <p:nvSpPr>
            <p:cNvPr id="148" name="Freeform 140">
              <a:extLst>
                <a:ext uri="{FF2B5EF4-FFF2-40B4-BE49-F238E27FC236}">
                  <a16:creationId xmlns:a16="http://schemas.microsoft.com/office/drawing/2014/main" id="{CBC552B1-1B95-764A-9786-B802AE97A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Freeform 141">
              <a:extLst>
                <a:ext uri="{FF2B5EF4-FFF2-40B4-BE49-F238E27FC236}">
                  <a16:creationId xmlns:a16="http://schemas.microsoft.com/office/drawing/2014/main" id="{E9A9CF71-75E4-FA46-A7AA-C0421AC3C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Freeform 142">
              <a:extLst>
                <a:ext uri="{FF2B5EF4-FFF2-40B4-BE49-F238E27FC236}">
                  <a16:creationId xmlns:a16="http://schemas.microsoft.com/office/drawing/2014/main" id="{48237C45-67BA-C845-92CF-771C56909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Freeform 143">
              <a:extLst>
                <a:ext uri="{FF2B5EF4-FFF2-40B4-BE49-F238E27FC236}">
                  <a16:creationId xmlns:a16="http://schemas.microsoft.com/office/drawing/2014/main" id="{00313C12-D3C2-2041-ACA6-B4084D441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Freeform 144">
              <a:extLst>
                <a:ext uri="{FF2B5EF4-FFF2-40B4-BE49-F238E27FC236}">
                  <a16:creationId xmlns:a16="http://schemas.microsoft.com/office/drawing/2014/main" id="{44700553-2248-7E40-97B9-FE76200FD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Freeform 145">
              <a:extLst>
                <a:ext uri="{FF2B5EF4-FFF2-40B4-BE49-F238E27FC236}">
                  <a16:creationId xmlns:a16="http://schemas.microsoft.com/office/drawing/2014/main" id="{03C9A8F2-667D-6D4E-8142-334B9A0B0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Freeform 146">
              <a:extLst>
                <a:ext uri="{FF2B5EF4-FFF2-40B4-BE49-F238E27FC236}">
                  <a16:creationId xmlns:a16="http://schemas.microsoft.com/office/drawing/2014/main" id="{60204615-2160-AC42-AB3F-176D7821C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Freeform 147">
              <a:extLst>
                <a:ext uri="{FF2B5EF4-FFF2-40B4-BE49-F238E27FC236}">
                  <a16:creationId xmlns:a16="http://schemas.microsoft.com/office/drawing/2014/main" id="{B73EF8DE-E52D-7C43-B33D-69C9F7688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Freeform 148">
              <a:extLst>
                <a:ext uri="{FF2B5EF4-FFF2-40B4-BE49-F238E27FC236}">
                  <a16:creationId xmlns:a16="http://schemas.microsoft.com/office/drawing/2014/main" id="{27C8E0E1-BA72-0147-806D-264C886B4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Freeform 149">
              <a:extLst>
                <a:ext uri="{FF2B5EF4-FFF2-40B4-BE49-F238E27FC236}">
                  <a16:creationId xmlns:a16="http://schemas.microsoft.com/office/drawing/2014/main" id="{A201E066-4338-984C-BE17-A65911C61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Freeform 150">
              <a:extLst>
                <a:ext uri="{FF2B5EF4-FFF2-40B4-BE49-F238E27FC236}">
                  <a16:creationId xmlns:a16="http://schemas.microsoft.com/office/drawing/2014/main" id="{DA58BC85-7D9E-AA47-80F6-74BDF20C7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Freeform 151">
              <a:extLst>
                <a:ext uri="{FF2B5EF4-FFF2-40B4-BE49-F238E27FC236}">
                  <a16:creationId xmlns:a16="http://schemas.microsoft.com/office/drawing/2014/main" id="{10942AA8-1FAD-7B4C-B072-8A5A19EAD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Freeform 152">
              <a:extLst>
                <a:ext uri="{FF2B5EF4-FFF2-40B4-BE49-F238E27FC236}">
                  <a16:creationId xmlns:a16="http://schemas.microsoft.com/office/drawing/2014/main" id="{81C0F6FE-7315-4543-BF15-5F3B1C47C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153">
              <a:extLst>
                <a:ext uri="{FF2B5EF4-FFF2-40B4-BE49-F238E27FC236}">
                  <a16:creationId xmlns:a16="http://schemas.microsoft.com/office/drawing/2014/main" id="{93573831-874E-A846-9234-D02C7DAA4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Freeform 154">
              <a:extLst>
                <a:ext uri="{FF2B5EF4-FFF2-40B4-BE49-F238E27FC236}">
                  <a16:creationId xmlns:a16="http://schemas.microsoft.com/office/drawing/2014/main" id="{29AD7460-CC1F-4E40-8CE9-C3E44DD79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Freeform 155">
              <a:extLst>
                <a:ext uri="{FF2B5EF4-FFF2-40B4-BE49-F238E27FC236}">
                  <a16:creationId xmlns:a16="http://schemas.microsoft.com/office/drawing/2014/main" id="{895F207E-2842-B14E-8BFE-407D77C12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Freeform 156">
              <a:extLst>
                <a:ext uri="{FF2B5EF4-FFF2-40B4-BE49-F238E27FC236}">
                  <a16:creationId xmlns:a16="http://schemas.microsoft.com/office/drawing/2014/main" id="{F7D63E72-BA2E-8A4A-BE53-48055C221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Freeform 157">
              <a:extLst>
                <a:ext uri="{FF2B5EF4-FFF2-40B4-BE49-F238E27FC236}">
                  <a16:creationId xmlns:a16="http://schemas.microsoft.com/office/drawing/2014/main" id="{7B59CF5B-B6B2-F64D-A6D7-AC5EB34FB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Freeform 158">
              <a:extLst>
                <a:ext uri="{FF2B5EF4-FFF2-40B4-BE49-F238E27FC236}">
                  <a16:creationId xmlns:a16="http://schemas.microsoft.com/office/drawing/2014/main" id="{E1AA18BE-A174-7542-9121-AEE6D8B71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Freeform 159">
              <a:extLst>
                <a:ext uri="{FF2B5EF4-FFF2-40B4-BE49-F238E27FC236}">
                  <a16:creationId xmlns:a16="http://schemas.microsoft.com/office/drawing/2014/main" id="{D9B756EA-3F73-E642-93D0-1825910DA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Freeform 160">
              <a:extLst>
                <a:ext uri="{FF2B5EF4-FFF2-40B4-BE49-F238E27FC236}">
                  <a16:creationId xmlns:a16="http://schemas.microsoft.com/office/drawing/2014/main" id="{6688C0B2-4B3F-BF42-977A-3E6E4863A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Freeform 161">
              <a:extLst>
                <a:ext uri="{FF2B5EF4-FFF2-40B4-BE49-F238E27FC236}">
                  <a16:creationId xmlns:a16="http://schemas.microsoft.com/office/drawing/2014/main" id="{3D849204-D203-4E4B-8493-2CF3C811A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Freeform 162">
              <a:extLst>
                <a:ext uri="{FF2B5EF4-FFF2-40B4-BE49-F238E27FC236}">
                  <a16:creationId xmlns:a16="http://schemas.microsoft.com/office/drawing/2014/main" id="{36391E2B-B868-2F42-BE11-80E2FE6B8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Freeform 163">
              <a:extLst>
                <a:ext uri="{FF2B5EF4-FFF2-40B4-BE49-F238E27FC236}">
                  <a16:creationId xmlns:a16="http://schemas.microsoft.com/office/drawing/2014/main" id="{F44934A7-A6EB-624F-9C5A-6E4BE9756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Freeform 164">
              <a:extLst>
                <a:ext uri="{FF2B5EF4-FFF2-40B4-BE49-F238E27FC236}">
                  <a16:creationId xmlns:a16="http://schemas.microsoft.com/office/drawing/2014/main" id="{DF897582-5B0E-2A4E-A7F9-3E7C97FD8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Freeform 165">
              <a:extLst>
                <a:ext uri="{FF2B5EF4-FFF2-40B4-BE49-F238E27FC236}">
                  <a16:creationId xmlns:a16="http://schemas.microsoft.com/office/drawing/2014/main" id="{F5982B57-5C2F-8D45-83E0-9F2EDBF00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Freeform 166">
              <a:extLst>
                <a:ext uri="{FF2B5EF4-FFF2-40B4-BE49-F238E27FC236}">
                  <a16:creationId xmlns:a16="http://schemas.microsoft.com/office/drawing/2014/main" id="{8388F73E-DE13-8D4B-A572-E4645C57C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167">
              <a:extLst>
                <a:ext uri="{FF2B5EF4-FFF2-40B4-BE49-F238E27FC236}">
                  <a16:creationId xmlns:a16="http://schemas.microsoft.com/office/drawing/2014/main" id="{4BA8ECB1-D4EF-0045-BF95-110974191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168">
              <a:extLst>
                <a:ext uri="{FF2B5EF4-FFF2-40B4-BE49-F238E27FC236}">
                  <a16:creationId xmlns:a16="http://schemas.microsoft.com/office/drawing/2014/main" id="{BA63D141-D46C-9C4E-9310-47D8B15D0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Freeform 169">
              <a:extLst>
                <a:ext uri="{FF2B5EF4-FFF2-40B4-BE49-F238E27FC236}">
                  <a16:creationId xmlns:a16="http://schemas.microsoft.com/office/drawing/2014/main" id="{9A005FB1-3F4D-3744-A34D-81A3B73C5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170">
              <a:extLst>
                <a:ext uri="{FF2B5EF4-FFF2-40B4-BE49-F238E27FC236}">
                  <a16:creationId xmlns:a16="http://schemas.microsoft.com/office/drawing/2014/main" id="{D60A0EE4-F08B-1B4A-A25D-14BCE06B3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171">
              <a:extLst>
                <a:ext uri="{FF2B5EF4-FFF2-40B4-BE49-F238E27FC236}">
                  <a16:creationId xmlns:a16="http://schemas.microsoft.com/office/drawing/2014/main" id="{74A128F7-14C0-DD46-AF44-7412EAA94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172">
              <a:extLst>
                <a:ext uri="{FF2B5EF4-FFF2-40B4-BE49-F238E27FC236}">
                  <a16:creationId xmlns:a16="http://schemas.microsoft.com/office/drawing/2014/main" id="{8D38265D-3B5C-0347-A709-FDB605E26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173">
              <a:extLst>
                <a:ext uri="{FF2B5EF4-FFF2-40B4-BE49-F238E27FC236}">
                  <a16:creationId xmlns:a16="http://schemas.microsoft.com/office/drawing/2014/main" id="{F95DFF88-90D3-D54A-A9C6-F45639104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174">
              <a:extLst>
                <a:ext uri="{FF2B5EF4-FFF2-40B4-BE49-F238E27FC236}">
                  <a16:creationId xmlns:a16="http://schemas.microsoft.com/office/drawing/2014/main" id="{1A0122BF-0E68-BF41-9ED7-F56A967B9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175">
              <a:extLst>
                <a:ext uri="{FF2B5EF4-FFF2-40B4-BE49-F238E27FC236}">
                  <a16:creationId xmlns:a16="http://schemas.microsoft.com/office/drawing/2014/main" id="{1F864CCF-23C7-2640-9048-49301F330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176">
              <a:extLst>
                <a:ext uri="{FF2B5EF4-FFF2-40B4-BE49-F238E27FC236}">
                  <a16:creationId xmlns:a16="http://schemas.microsoft.com/office/drawing/2014/main" id="{70572FAC-52BC-5143-BC31-99086CA85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Freeform 177">
              <a:extLst>
                <a:ext uri="{FF2B5EF4-FFF2-40B4-BE49-F238E27FC236}">
                  <a16:creationId xmlns:a16="http://schemas.microsoft.com/office/drawing/2014/main" id="{5E765334-54AB-7F4C-A5EE-6F425D49B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Freeform 178">
              <a:extLst>
                <a:ext uri="{FF2B5EF4-FFF2-40B4-BE49-F238E27FC236}">
                  <a16:creationId xmlns:a16="http://schemas.microsoft.com/office/drawing/2014/main" id="{57990318-C32A-0848-9493-A024BA747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Freeform 179">
              <a:extLst>
                <a:ext uri="{FF2B5EF4-FFF2-40B4-BE49-F238E27FC236}">
                  <a16:creationId xmlns:a16="http://schemas.microsoft.com/office/drawing/2014/main" id="{E2BFB742-0741-DD4E-98E7-DFB108BA7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Freeform 180">
              <a:extLst>
                <a:ext uri="{FF2B5EF4-FFF2-40B4-BE49-F238E27FC236}">
                  <a16:creationId xmlns:a16="http://schemas.microsoft.com/office/drawing/2014/main" id="{480BCBCB-44D3-9C4D-B35D-D30673BA2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181">
              <a:extLst>
                <a:ext uri="{FF2B5EF4-FFF2-40B4-BE49-F238E27FC236}">
                  <a16:creationId xmlns:a16="http://schemas.microsoft.com/office/drawing/2014/main" id="{3348F567-1BA7-8543-B24F-7F40E7568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Freeform 182">
              <a:extLst>
                <a:ext uri="{FF2B5EF4-FFF2-40B4-BE49-F238E27FC236}">
                  <a16:creationId xmlns:a16="http://schemas.microsoft.com/office/drawing/2014/main" id="{BBC5F5D0-8086-8348-AC75-E908DA26B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Freeform 183">
              <a:extLst>
                <a:ext uri="{FF2B5EF4-FFF2-40B4-BE49-F238E27FC236}">
                  <a16:creationId xmlns:a16="http://schemas.microsoft.com/office/drawing/2014/main" id="{D371160B-8FB7-3543-AF20-3D3940370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Freeform 184">
              <a:extLst>
                <a:ext uri="{FF2B5EF4-FFF2-40B4-BE49-F238E27FC236}">
                  <a16:creationId xmlns:a16="http://schemas.microsoft.com/office/drawing/2014/main" id="{3CE34E67-5E46-214A-8E8E-CD8548B602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Freeform 185">
              <a:extLst>
                <a:ext uri="{FF2B5EF4-FFF2-40B4-BE49-F238E27FC236}">
                  <a16:creationId xmlns:a16="http://schemas.microsoft.com/office/drawing/2014/main" id="{15456B72-E43F-604D-A335-E614FBAB2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Freeform 186">
              <a:extLst>
                <a:ext uri="{FF2B5EF4-FFF2-40B4-BE49-F238E27FC236}">
                  <a16:creationId xmlns:a16="http://schemas.microsoft.com/office/drawing/2014/main" id="{577EFC22-2BB0-C442-9E95-D1832C386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Freeform 187">
              <a:extLst>
                <a:ext uri="{FF2B5EF4-FFF2-40B4-BE49-F238E27FC236}">
                  <a16:creationId xmlns:a16="http://schemas.microsoft.com/office/drawing/2014/main" id="{E0C839BD-ED80-D04D-9B76-326F1390F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Freeform 188">
              <a:extLst>
                <a:ext uri="{FF2B5EF4-FFF2-40B4-BE49-F238E27FC236}">
                  <a16:creationId xmlns:a16="http://schemas.microsoft.com/office/drawing/2014/main" id="{07638BA6-F8E8-4F49-95CA-B41E88418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Freeform 189">
              <a:extLst>
                <a:ext uri="{FF2B5EF4-FFF2-40B4-BE49-F238E27FC236}">
                  <a16:creationId xmlns:a16="http://schemas.microsoft.com/office/drawing/2014/main" id="{116AF115-49FF-8841-9D05-61DC59AFE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Freeform 190">
              <a:extLst>
                <a:ext uri="{FF2B5EF4-FFF2-40B4-BE49-F238E27FC236}">
                  <a16:creationId xmlns:a16="http://schemas.microsoft.com/office/drawing/2014/main" id="{DD9F44EC-D46C-9342-9791-85697D610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Freeform 191">
              <a:extLst>
                <a:ext uri="{FF2B5EF4-FFF2-40B4-BE49-F238E27FC236}">
                  <a16:creationId xmlns:a16="http://schemas.microsoft.com/office/drawing/2014/main" id="{AD4F3CE6-2F10-0949-82E2-B4BD3F358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Freeform 192">
              <a:extLst>
                <a:ext uri="{FF2B5EF4-FFF2-40B4-BE49-F238E27FC236}">
                  <a16:creationId xmlns:a16="http://schemas.microsoft.com/office/drawing/2014/main" id="{D6A8048A-1505-414A-B237-11201542B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Freeform 193">
              <a:extLst>
                <a:ext uri="{FF2B5EF4-FFF2-40B4-BE49-F238E27FC236}">
                  <a16:creationId xmlns:a16="http://schemas.microsoft.com/office/drawing/2014/main" id="{40BE4685-1A1E-524C-B9CD-325B65FEB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Freeform 194">
              <a:extLst>
                <a:ext uri="{FF2B5EF4-FFF2-40B4-BE49-F238E27FC236}">
                  <a16:creationId xmlns:a16="http://schemas.microsoft.com/office/drawing/2014/main" id="{966B4DF6-CDBC-0842-AD7B-381A38707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Freeform 195">
              <a:extLst>
                <a:ext uri="{FF2B5EF4-FFF2-40B4-BE49-F238E27FC236}">
                  <a16:creationId xmlns:a16="http://schemas.microsoft.com/office/drawing/2014/main" id="{04CD0DDF-7270-1F47-A587-16930F5A4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Freeform 196">
              <a:extLst>
                <a:ext uri="{FF2B5EF4-FFF2-40B4-BE49-F238E27FC236}">
                  <a16:creationId xmlns:a16="http://schemas.microsoft.com/office/drawing/2014/main" id="{A49155C8-FA21-F241-8A25-CF69D5574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Freeform 197">
              <a:extLst>
                <a:ext uri="{FF2B5EF4-FFF2-40B4-BE49-F238E27FC236}">
                  <a16:creationId xmlns:a16="http://schemas.microsoft.com/office/drawing/2014/main" id="{F6BBD005-4BB1-7641-BDD8-601C74713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Freeform 198">
              <a:extLst>
                <a:ext uri="{FF2B5EF4-FFF2-40B4-BE49-F238E27FC236}">
                  <a16:creationId xmlns:a16="http://schemas.microsoft.com/office/drawing/2014/main" id="{508249D9-E242-1D4C-87B4-4A287111B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Freeform 199">
              <a:extLst>
                <a:ext uri="{FF2B5EF4-FFF2-40B4-BE49-F238E27FC236}">
                  <a16:creationId xmlns:a16="http://schemas.microsoft.com/office/drawing/2014/main" id="{83D9EA71-3701-4141-8912-142D456FB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Freeform 200">
              <a:extLst>
                <a:ext uri="{FF2B5EF4-FFF2-40B4-BE49-F238E27FC236}">
                  <a16:creationId xmlns:a16="http://schemas.microsoft.com/office/drawing/2014/main" id="{C2BA4427-9704-2641-9C28-E00E9FFBA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Freeform 201">
              <a:extLst>
                <a:ext uri="{FF2B5EF4-FFF2-40B4-BE49-F238E27FC236}">
                  <a16:creationId xmlns:a16="http://schemas.microsoft.com/office/drawing/2014/main" id="{7578E43B-8272-694E-B90A-FF5AB576C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Freeform 202">
              <a:extLst>
                <a:ext uri="{FF2B5EF4-FFF2-40B4-BE49-F238E27FC236}">
                  <a16:creationId xmlns:a16="http://schemas.microsoft.com/office/drawing/2014/main" id="{8E1CDBED-ABF8-9C4A-8537-B02B6A888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Freeform 203">
              <a:extLst>
                <a:ext uri="{FF2B5EF4-FFF2-40B4-BE49-F238E27FC236}">
                  <a16:creationId xmlns:a16="http://schemas.microsoft.com/office/drawing/2014/main" id="{AB7F6C2E-BC94-D644-A50B-5F56F6F40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Freeform 204">
              <a:extLst>
                <a:ext uri="{FF2B5EF4-FFF2-40B4-BE49-F238E27FC236}">
                  <a16:creationId xmlns:a16="http://schemas.microsoft.com/office/drawing/2014/main" id="{E9898E3D-8900-0B47-93D4-8B11F7E1CA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Freeform 205">
              <a:extLst>
                <a:ext uri="{FF2B5EF4-FFF2-40B4-BE49-F238E27FC236}">
                  <a16:creationId xmlns:a16="http://schemas.microsoft.com/office/drawing/2014/main" id="{1F84789E-E1DC-CC40-9DBE-73971969EF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Freeform 206">
              <a:extLst>
                <a:ext uri="{FF2B5EF4-FFF2-40B4-BE49-F238E27FC236}">
                  <a16:creationId xmlns:a16="http://schemas.microsoft.com/office/drawing/2014/main" id="{3810B045-3B69-AF4D-81FD-F9208F03D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Freeform 207">
              <a:extLst>
                <a:ext uri="{FF2B5EF4-FFF2-40B4-BE49-F238E27FC236}">
                  <a16:creationId xmlns:a16="http://schemas.microsoft.com/office/drawing/2014/main" id="{4A838E68-EF86-B34D-92F1-2EAD85023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Freeform 208">
              <a:extLst>
                <a:ext uri="{FF2B5EF4-FFF2-40B4-BE49-F238E27FC236}">
                  <a16:creationId xmlns:a16="http://schemas.microsoft.com/office/drawing/2014/main" id="{0232B7D8-4967-ED4F-B9EB-E648F1DFD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Freeform 209">
              <a:extLst>
                <a:ext uri="{FF2B5EF4-FFF2-40B4-BE49-F238E27FC236}">
                  <a16:creationId xmlns:a16="http://schemas.microsoft.com/office/drawing/2014/main" id="{CEAD0337-E5F4-654C-86B8-DDAB19A4E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Freeform 210">
              <a:extLst>
                <a:ext uri="{FF2B5EF4-FFF2-40B4-BE49-F238E27FC236}">
                  <a16:creationId xmlns:a16="http://schemas.microsoft.com/office/drawing/2014/main" id="{ECC9869E-B864-C740-B042-9C996D318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Freeform 211">
              <a:extLst>
                <a:ext uri="{FF2B5EF4-FFF2-40B4-BE49-F238E27FC236}">
                  <a16:creationId xmlns:a16="http://schemas.microsoft.com/office/drawing/2014/main" id="{6C485CDA-C229-4040-A50C-230550623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Freeform 212">
              <a:extLst>
                <a:ext uri="{FF2B5EF4-FFF2-40B4-BE49-F238E27FC236}">
                  <a16:creationId xmlns:a16="http://schemas.microsoft.com/office/drawing/2014/main" id="{5AC0459E-705E-E143-9752-AADD5A354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Freeform 213">
              <a:extLst>
                <a:ext uri="{FF2B5EF4-FFF2-40B4-BE49-F238E27FC236}">
                  <a16:creationId xmlns:a16="http://schemas.microsoft.com/office/drawing/2014/main" id="{BDABECAA-CBE7-EF45-AC93-54DC18B09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Freeform 214">
              <a:extLst>
                <a:ext uri="{FF2B5EF4-FFF2-40B4-BE49-F238E27FC236}">
                  <a16:creationId xmlns:a16="http://schemas.microsoft.com/office/drawing/2014/main" id="{49168B6E-2554-BD48-B2B3-79F486F4B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Freeform 215">
              <a:extLst>
                <a:ext uri="{FF2B5EF4-FFF2-40B4-BE49-F238E27FC236}">
                  <a16:creationId xmlns:a16="http://schemas.microsoft.com/office/drawing/2014/main" id="{1E34CF4E-3C1E-5D44-8C4A-6BDDD6870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Freeform 216">
              <a:extLst>
                <a:ext uri="{FF2B5EF4-FFF2-40B4-BE49-F238E27FC236}">
                  <a16:creationId xmlns:a16="http://schemas.microsoft.com/office/drawing/2014/main" id="{6379C394-4324-BD40-AC97-C1B91969D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Freeform 217">
              <a:extLst>
                <a:ext uri="{FF2B5EF4-FFF2-40B4-BE49-F238E27FC236}">
                  <a16:creationId xmlns:a16="http://schemas.microsoft.com/office/drawing/2014/main" id="{0FCCCD39-E89E-214A-B4DB-DAC594437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Freeform 218">
              <a:extLst>
                <a:ext uri="{FF2B5EF4-FFF2-40B4-BE49-F238E27FC236}">
                  <a16:creationId xmlns:a16="http://schemas.microsoft.com/office/drawing/2014/main" id="{A4C4E8E4-C229-0F4C-89B3-3D82DA0FF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219">
              <a:extLst>
                <a:ext uri="{FF2B5EF4-FFF2-40B4-BE49-F238E27FC236}">
                  <a16:creationId xmlns:a16="http://schemas.microsoft.com/office/drawing/2014/main" id="{88E7D933-3FA0-9649-89E5-195AA5D28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Freeform 220">
              <a:extLst>
                <a:ext uri="{FF2B5EF4-FFF2-40B4-BE49-F238E27FC236}">
                  <a16:creationId xmlns:a16="http://schemas.microsoft.com/office/drawing/2014/main" id="{AED858FC-5377-9E47-8F47-5809DC305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Freeform 221">
              <a:extLst>
                <a:ext uri="{FF2B5EF4-FFF2-40B4-BE49-F238E27FC236}">
                  <a16:creationId xmlns:a16="http://schemas.microsoft.com/office/drawing/2014/main" id="{D699CA23-5743-3143-BAA8-136C696FF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Freeform 222">
              <a:extLst>
                <a:ext uri="{FF2B5EF4-FFF2-40B4-BE49-F238E27FC236}">
                  <a16:creationId xmlns:a16="http://schemas.microsoft.com/office/drawing/2014/main" id="{3E3D5214-6224-734D-9ACD-BB7E3E477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Freeform 223">
              <a:extLst>
                <a:ext uri="{FF2B5EF4-FFF2-40B4-BE49-F238E27FC236}">
                  <a16:creationId xmlns:a16="http://schemas.microsoft.com/office/drawing/2014/main" id="{6BC71DA7-5CAE-C84B-AC6D-9304684FB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Freeform 224">
              <a:extLst>
                <a:ext uri="{FF2B5EF4-FFF2-40B4-BE49-F238E27FC236}">
                  <a16:creationId xmlns:a16="http://schemas.microsoft.com/office/drawing/2014/main" id="{76044AE1-6DBA-6F46-9985-B0EF37589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Freeform 225">
              <a:extLst>
                <a:ext uri="{FF2B5EF4-FFF2-40B4-BE49-F238E27FC236}">
                  <a16:creationId xmlns:a16="http://schemas.microsoft.com/office/drawing/2014/main" id="{7715B974-AC3C-FB49-8E96-B3B3BFB56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Freeform 226">
              <a:extLst>
                <a:ext uri="{FF2B5EF4-FFF2-40B4-BE49-F238E27FC236}">
                  <a16:creationId xmlns:a16="http://schemas.microsoft.com/office/drawing/2014/main" id="{7DBFFF50-B2A5-D24D-B1A2-C539AC2D8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Freeform 227">
              <a:extLst>
                <a:ext uri="{FF2B5EF4-FFF2-40B4-BE49-F238E27FC236}">
                  <a16:creationId xmlns:a16="http://schemas.microsoft.com/office/drawing/2014/main" id="{A650E578-7E78-9144-B3EE-27BE7451C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228">
              <a:extLst>
                <a:ext uri="{FF2B5EF4-FFF2-40B4-BE49-F238E27FC236}">
                  <a16:creationId xmlns:a16="http://schemas.microsoft.com/office/drawing/2014/main" id="{2BCB2B40-EFFC-B442-A8C0-255925F11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Freeform 229">
              <a:extLst>
                <a:ext uri="{FF2B5EF4-FFF2-40B4-BE49-F238E27FC236}">
                  <a16:creationId xmlns:a16="http://schemas.microsoft.com/office/drawing/2014/main" id="{3DDCAC48-4F76-454A-A56A-5A26EF79D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230">
              <a:extLst>
                <a:ext uri="{FF2B5EF4-FFF2-40B4-BE49-F238E27FC236}">
                  <a16:creationId xmlns:a16="http://schemas.microsoft.com/office/drawing/2014/main" id="{2DBC5898-D65A-764A-8D76-9F9306E64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231">
              <a:extLst>
                <a:ext uri="{FF2B5EF4-FFF2-40B4-BE49-F238E27FC236}">
                  <a16:creationId xmlns:a16="http://schemas.microsoft.com/office/drawing/2014/main" id="{6D66E2C7-73F9-0748-B92D-AACE24232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232">
              <a:extLst>
                <a:ext uri="{FF2B5EF4-FFF2-40B4-BE49-F238E27FC236}">
                  <a16:creationId xmlns:a16="http://schemas.microsoft.com/office/drawing/2014/main" id="{854B745F-0F70-B54F-B941-603D5BAE6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233">
              <a:extLst>
                <a:ext uri="{FF2B5EF4-FFF2-40B4-BE49-F238E27FC236}">
                  <a16:creationId xmlns:a16="http://schemas.microsoft.com/office/drawing/2014/main" id="{284C0CC8-E48A-9C42-8EC5-6CB17B0C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234">
              <a:extLst>
                <a:ext uri="{FF2B5EF4-FFF2-40B4-BE49-F238E27FC236}">
                  <a16:creationId xmlns:a16="http://schemas.microsoft.com/office/drawing/2014/main" id="{8DFBAAA6-7BB2-2C47-9E9A-57AE4649E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Freeform 235">
              <a:extLst>
                <a:ext uri="{FF2B5EF4-FFF2-40B4-BE49-F238E27FC236}">
                  <a16:creationId xmlns:a16="http://schemas.microsoft.com/office/drawing/2014/main" id="{9EC18BED-BA81-6A43-A007-7C24AAC6C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Freeform 236">
              <a:extLst>
                <a:ext uri="{FF2B5EF4-FFF2-40B4-BE49-F238E27FC236}">
                  <a16:creationId xmlns:a16="http://schemas.microsoft.com/office/drawing/2014/main" id="{AEF26441-409D-3645-87DB-6E99518B3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Freeform 237">
              <a:extLst>
                <a:ext uri="{FF2B5EF4-FFF2-40B4-BE49-F238E27FC236}">
                  <a16:creationId xmlns:a16="http://schemas.microsoft.com/office/drawing/2014/main" id="{8F37F274-BAB4-3A41-815A-54A53C5D1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Freeform 238">
              <a:extLst>
                <a:ext uri="{FF2B5EF4-FFF2-40B4-BE49-F238E27FC236}">
                  <a16:creationId xmlns:a16="http://schemas.microsoft.com/office/drawing/2014/main" id="{50C560B3-41A9-DA48-86AC-EFD8204CA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239">
              <a:extLst>
                <a:ext uri="{FF2B5EF4-FFF2-40B4-BE49-F238E27FC236}">
                  <a16:creationId xmlns:a16="http://schemas.microsoft.com/office/drawing/2014/main" id="{74392FDB-18E3-1B44-8DE0-68E62A10C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240">
              <a:extLst>
                <a:ext uri="{FF2B5EF4-FFF2-40B4-BE49-F238E27FC236}">
                  <a16:creationId xmlns:a16="http://schemas.microsoft.com/office/drawing/2014/main" id="{0A0636F0-5EA1-664B-92AC-AE922DE65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Freeform 241">
              <a:extLst>
                <a:ext uri="{FF2B5EF4-FFF2-40B4-BE49-F238E27FC236}">
                  <a16:creationId xmlns:a16="http://schemas.microsoft.com/office/drawing/2014/main" id="{E4CAA491-CFBB-A748-8EEB-81A2BD33E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242">
              <a:extLst>
                <a:ext uri="{FF2B5EF4-FFF2-40B4-BE49-F238E27FC236}">
                  <a16:creationId xmlns:a16="http://schemas.microsoft.com/office/drawing/2014/main" id="{6E479283-632A-1642-8ACD-CCE79EA84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243">
              <a:extLst>
                <a:ext uri="{FF2B5EF4-FFF2-40B4-BE49-F238E27FC236}">
                  <a16:creationId xmlns:a16="http://schemas.microsoft.com/office/drawing/2014/main" id="{394BA59A-A61D-4C45-B94F-E08FF753F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Freeform 244">
              <a:extLst>
                <a:ext uri="{FF2B5EF4-FFF2-40B4-BE49-F238E27FC236}">
                  <a16:creationId xmlns:a16="http://schemas.microsoft.com/office/drawing/2014/main" id="{D0DAB4BC-4AF6-2747-9303-FB1BB0042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Freeform 245">
              <a:extLst>
                <a:ext uri="{FF2B5EF4-FFF2-40B4-BE49-F238E27FC236}">
                  <a16:creationId xmlns:a16="http://schemas.microsoft.com/office/drawing/2014/main" id="{3C5232B5-C9B6-FE49-894B-077BEED97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Freeform 246">
              <a:extLst>
                <a:ext uri="{FF2B5EF4-FFF2-40B4-BE49-F238E27FC236}">
                  <a16:creationId xmlns:a16="http://schemas.microsoft.com/office/drawing/2014/main" id="{8AE46F37-31CC-8543-9F3C-63D914D3B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Freeform 247">
              <a:extLst>
                <a:ext uri="{FF2B5EF4-FFF2-40B4-BE49-F238E27FC236}">
                  <a16:creationId xmlns:a16="http://schemas.microsoft.com/office/drawing/2014/main" id="{0FFCB3AE-5B3A-FA4F-86DF-77E7EF9B3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Freeform 248">
              <a:extLst>
                <a:ext uri="{FF2B5EF4-FFF2-40B4-BE49-F238E27FC236}">
                  <a16:creationId xmlns:a16="http://schemas.microsoft.com/office/drawing/2014/main" id="{6FE30BEF-304C-ED43-91E1-73345F50D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Freeform 249">
              <a:extLst>
                <a:ext uri="{FF2B5EF4-FFF2-40B4-BE49-F238E27FC236}">
                  <a16:creationId xmlns:a16="http://schemas.microsoft.com/office/drawing/2014/main" id="{36CBD92F-31A6-BA4A-AC4A-6CC21B51B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Freeform 250">
              <a:extLst>
                <a:ext uri="{FF2B5EF4-FFF2-40B4-BE49-F238E27FC236}">
                  <a16:creationId xmlns:a16="http://schemas.microsoft.com/office/drawing/2014/main" id="{D12C9291-70D0-E244-93B3-E5729AE16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Freeform 251">
              <a:extLst>
                <a:ext uri="{FF2B5EF4-FFF2-40B4-BE49-F238E27FC236}">
                  <a16:creationId xmlns:a16="http://schemas.microsoft.com/office/drawing/2014/main" id="{77806FD0-8A43-C749-8C86-54268E096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Freeform 252">
              <a:extLst>
                <a:ext uri="{FF2B5EF4-FFF2-40B4-BE49-F238E27FC236}">
                  <a16:creationId xmlns:a16="http://schemas.microsoft.com/office/drawing/2014/main" id="{D50CB5E0-DC55-DB45-9E1A-4F57F975A0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Freeform 253">
              <a:extLst>
                <a:ext uri="{FF2B5EF4-FFF2-40B4-BE49-F238E27FC236}">
                  <a16:creationId xmlns:a16="http://schemas.microsoft.com/office/drawing/2014/main" id="{2DA8E6DD-A9A9-8549-99EA-9CC5574E1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Freeform 254">
              <a:extLst>
                <a:ext uri="{FF2B5EF4-FFF2-40B4-BE49-F238E27FC236}">
                  <a16:creationId xmlns:a16="http://schemas.microsoft.com/office/drawing/2014/main" id="{9CB02FCE-3256-9D4C-9114-5C3A38E88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Freeform 255">
              <a:extLst>
                <a:ext uri="{FF2B5EF4-FFF2-40B4-BE49-F238E27FC236}">
                  <a16:creationId xmlns:a16="http://schemas.microsoft.com/office/drawing/2014/main" id="{9AE4FD59-0E62-7A41-AC3D-046446F9C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Freeform 256">
              <a:extLst>
                <a:ext uri="{FF2B5EF4-FFF2-40B4-BE49-F238E27FC236}">
                  <a16:creationId xmlns:a16="http://schemas.microsoft.com/office/drawing/2014/main" id="{E2BA8EBF-7858-0041-8CAA-2F95AB612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Freeform 257">
              <a:extLst>
                <a:ext uri="{FF2B5EF4-FFF2-40B4-BE49-F238E27FC236}">
                  <a16:creationId xmlns:a16="http://schemas.microsoft.com/office/drawing/2014/main" id="{EE96A159-1602-C047-890D-DB07824E3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Freeform 258">
              <a:extLst>
                <a:ext uri="{FF2B5EF4-FFF2-40B4-BE49-F238E27FC236}">
                  <a16:creationId xmlns:a16="http://schemas.microsoft.com/office/drawing/2014/main" id="{D1D27E22-7C5D-4E40-9C7D-461A22364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259">
              <a:extLst>
                <a:ext uri="{FF2B5EF4-FFF2-40B4-BE49-F238E27FC236}">
                  <a16:creationId xmlns:a16="http://schemas.microsoft.com/office/drawing/2014/main" id="{AE3285D6-3FA6-A040-8DF6-9899331C4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260">
              <a:extLst>
                <a:ext uri="{FF2B5EF4-FFF2-40B4-BE49-F238E27FC236}">
                  <a16:creationId xmlns:a16="http://schemas.microsoft.com/office/drawing/2014/main" id="{B7014286-0E3B-BF44-BB38-6DED495B5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" name="Freeform 261">
              <a:extLst>
                <a:ext uri="{FF2B5EF4-FFF2-40B4-BE49-F238E27FC236}">
                  <a16:creationId xmlns:a16="http://schemas.microsoft.com/office/drawing/2014/main" id="{106E32F5-0995-774D-9359-A7F04D0C9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" name="Freeform 262">
              <a:extLst>
                <a:ext uri="{FF2B5EF4-FFF2-40B4-BE49-F238E27FC236}">
                  <a16:creationId xmlns:a16="http://schemas.microsoft.com/office/drawing/2014/main" id="{78AE353D-D632-E948-ABD0-B20320872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" name="Freeform 263">
              <a:extLst>
                <a:ext uri="{FF2B5EF4-FFF2-40B4-BE49-F238E27FC236}">
                  <a16:creationId xmlns:a16="http://schemas.microsoft.com/office/drawing/2014/main" id="{4EE7DDF7-0967-9242-A7DF-E396B6730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410057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179AD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3C96F-0848-B14D-9E8E-FB085B5714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6311900"/>
            <a:ext cx="3357949" cy="32702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EAD5AE-1A7D-AA4F-8E1D-966C8E2DDAAF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rgbClr val="1B9A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95A1FE-AC17-E645-B7E0-00BB6DC9BDC8}"/>
              </a:ext>
            </a:extLst>
          </p:cNvPr>
          <p:cNvSpPr txBox="1"/>
          <p:nvPr userDrawn="1"/>
        </p:nvSpPr>
        <p:spPr>
          <a:xfrm>
            <a:off x="8230233" y="63311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179ADC"/>
                </a:solidFill>
              </a:rPr>
              <a:t>#</a:t>
            </a:r>
            <a:r>
              <a:rPr lang="en-US" sz="1400" err="1">
                <a:solidFill>
                  <a:srgbClr val="179ADC"/>
                </a:solidFill>
              </a:rPr>
              <a:t>UniversalHealth</a:t>
            </a:r>
            <a:endParaRPr lang="en-US" sz="1400">
              <a:solidFill>
                <a:srgbClr val="179ADC"/>
              </a:solidFill>
            </a:endParaRPr>
          </a:p>
        </p:txBody>
      </p:sp>
      <p:sp>
        <p:nvSpPr>
          <p:cNvPr id="149" name="Slide Number Placeholder 8">
            <a:extLst>
              <a:ext uri="{FF2B5EF4-FFF2-40B4-BE49-F238E27FC236}">
                <a16:creationId xmlns:a16="http://schemas.microsoft.com/office/drawing/2014/main" id="{7B688C03-DDF2-EF47-A617-B5FC4516F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79ADC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D192B646-D70B-BE4C-9EF2-45543AF89F1A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50195"/>
            <a:ext cx="0" cy="307776"/>
          </a:xfrm>
          <a:prstGeom prst="line">
            <a:avLst/>
          </a:prstGeom>
          <a:ln>
            <a:solidFill>
              <a:srgbClr val="179A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oup 3">
            <a:extLst>
              <a:ext uri="{FF2B5EF4-FFF2-40B4-BE49-F238E27FC236}">
                <a16:creationId xmlns:a16="http://schemas.microsoft.com/office/drawing/2014/main" id="{AE1D222B-AEE6-7844-96AD-5C646776D0A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47085" y="6277551"/>
            <a:ext cx="3681413" cy="423863"/>
            <a:chOff x="2933700" y="4378325"/>
            <a:chExt cx="3681413" cy="423863"/>
          </a:xfrm>
          <a:solidFill>
            <a:srgbClr val="179ADC"/>
          </a:solidFill>
        </p:grpSpPr>
        <p:sp>
          <p:nvSpPr>
            <p:cNvPr id="152" name="Freeform 140">
              <a:extLst>
                <a:ext uri="{FF2B5EF4-FFF2-40B4-BE49-F238E27FC236}">
                  <a16:creationId xmlns:a16="http://schemas.microsoft.com/office/drawing/2014/main" id="{B49B5035-E6F7-1647-A2C6-D673A6BCB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Freeform 141">
              <a:extLst>
                <a:ext uri="{FF2B5EF4-FFF2-40B4-BE49-F238E27FC236}">
                  <a16:creationId xmlns:a16="http://schemas.microsoft.com/office/drawing/2014/main" id="{81E703B3-3824-3E43-8338-7F7660CEA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Freeform 142">
              <a:extLst>
                <a:ext uri="{FF2B5EF4-FFF2-40B4-BE49-F238E27FC236}">
                  <a16:creationId xmlns:a16="http://schemas.microsoft.com/office/drawing/2014/main" id="{BDCC69B0-91A9-9A41-993D-262C152B8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Freeform 143">
              <a:extLst>
                <a:ext uri="{FF2B5EF4-FFF2-40B4-BE49-F238E27FC236}">
                  <a16:creationId xmlns:a16="http://schemas.microsoft.com/office/drawing/2014/main" id="{4CBFFB66-11E1-4F47-8144-29AB2AE7F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Freeform 144">
              <a:extLst>
                <a:ext uri="{FF2B5EF4-FFF2-40B4-BE49-F238E27FC236}">
                  <a16:creationId xmlns:a16="http://schemas.microsoft.com/office/drawing/2014/main" id="{4F3103EB-E587-FE43-BD5E-1D2B6AD0F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Freeform 145">
              <a:extLst>
                <a:ext uri="{FF2B5EF4-FFF2-40B4-BE49-F238E27FC236}">
                  <a16:creationId xmlns:a16="http://schemas.microsoft.com/office/drawing/2014/main" id="{15029236-6DE6-DC46-8AC0-314609325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Freeform 146">
              <a:extLst>
                <a:ext uri="{FF2B5EF4-FFF2-40B4-BE49-F238E27FC236}">
                  <a16:creationId xmlns:a16="http://schemas.microsoft.com/office/drawing/2014/main" id="{52A94B81-6DD8-7F4C-AD9C-A9AF5E605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Freeform 147">
              <a:extLst>
                <a:ext uri="{FF2B5EF4-FFF2-40B4-BE49-F238E27FC236}">
                  <a16:creationId xmlns:a16="http://schemas.microsoft.com/office/drawing/2014/main" id="{67743AA2-904F-5D41-8CBE-652866CD2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Freeform 148">
              <a:extLst>
                <a:ext uri="{FF2B5EF4-FFF2-40B4-BE49-F238E27FC236}">
                  <a16:creationId xmlns:a16="http://schemas.microsoft.com/office/drawing/2014/main" id="{57D3284D-3E91-6B4A-BF79-C16C16FFD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Freeform 149">
              <a:extLst>
                <a:ext uri="{FF2B5EF4-FFF2-40B4-BE49-F238E27FC236}">
                  <a16:creationId xmlns:a16="http://schemas.microsoft.com/office/drawing/2014/main" id="{32838868-F2AA-2E4D-9C21-D1BF2BFC7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Freeform 150">
              <a:extLst>
                <a:ext uri="{FF2B5EF4-FFF2-40B4-BE49-F238E27FC236}">
                  <a16:creationId xmlns:a16="http://schemas.microsoft.com/office/drawing/2014/main" id="{6616D8B2-EA1C-E245-BDD2-F79BB89E3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Freeform 151">
              <a:extLst>
                <a:ext uri="{FF2B5EF4-FFF2-40B4-BE49-F238E27FC236}">
                  <a16:creationId xmlns:a16="http://schemas.microsoft.com/office/drawing/2014/main" id="{06D5C083-090A-E945-8498-03A1E96D5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152">
              <a:extLst>
                <a:ext uri="{FF2B5EF4-FFF2-40B4-BE49-F238E27FC236}">
                  <a16:creationId xmlns:a16="http://schemas.microsoft.com/office/drawing/2014/main" id="{1E1265FB-FE21-5246-842A-C794B89DF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153">
              <a:extLst>
                <a:ext uri="{FF2B5EF4-FFF2-40B4-BE49-F238E27FC236}">
                  <a16:creationId xmlns:a16="http://schemas.microsoft.com/office/drawing/2014/main" id="{0587F020-F4F0-C640-ACD7-563A535FD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Freeform 154">
              <a:extLst>
                <a:ext uri="{FF2B5EF4-FFF2-40B4-BE49-F238E27FC236}">
                  <a16:creationId xmlns:a16="http://schemas.microsoft.com/office/drawing/2014/main" id="{7C1C773A-9E3A-AC49-8E35-5D2C7D6ED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155">
              <a:extLst>
                <a:ext uri="{FF2B5EF4-FFF2-40B4-BE49-F238E27FC236}">
                  <a16:creationId xmlns:a16="http://schemas.microsoft.com/office/drawing/2014/main" id="{4A7F28C8-DCF1-4349-BB64-962237E1D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156">
              <a:extLst>
                <a:ext uri="{FF2B5EF4-FFF2-40B4-BE49-F238E27FC236}">
                  <a16:creationId xmlns:a16="http://schemas.microsoft.com/office/drawing/2014/main" id="{D812679B-F023-CA40-93C5-B0C766501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Freeform 157">
              <a:extLst>
                <a:ext uri="{FF2B5EF4-FFF2-40B4-BE49-F238E27FC236}">
                  <a16:creationId xmlns:a16="http://schemas.microsoft.com/office/drawing/2014/main" id="{412F55AD-8022-0D40-9846-1BB14E492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158">
              <a:extLst>
                <a:ext uri="{FF2B5EF4-FFF2-40B4-BE49-F238E27FC236}">
                  <a16:creationId xmlns:a16="http://schemas.microsoft.com/office/drawing/2014/main" id="{99E39BC7-A4F2-4A49-B33D-ABE1249AC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159">
              <a:extLst>
                <a:ext uri="{FF2B5EF4-FFF2-40B4-BE49-F238E27FC236}">
                  <a16:creationId xmlns:a16="http://schemas.microsoft.com/office/drawing/2014/main" id="{FAB3FE5E-BD45-6844-9CC0-E953BF0D3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160">
              <a:extLst>
                <a:ext uri="{FF2B5EF4-FFF2-40B4-BE49-F238E27FC236}">
                  <a16:creationId xmlns:a16="http://schemas.microsoft.com/office/drawing/2014/main" id="{431F49C7-8776-3D4D-B852-6E5335DF8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Freeform 161">
              <a:extLst>
                <a:ext uri="{FF2B5EF4-FFF2-40B4-BE49-F238E27FC236}">
                  <a16:creationId xmlns:a16="http://schemas.microsoft.com/office/drawing/2014/main" id="{03243F55-70E7-9B41-8B40-7B63AA5EA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162">
              <a:extLst>
                <a:ext uri="{FF2B5EF4-FFF2-40B4-BE49-F238E27FC236}">
                  <a16:creationId xmlns:a16="http://schemas.microsoft.com/office/drawing/2014/main" id="{04281F14-A989-7F44-83C0-0C32D5ADC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163">
              <a:extLst>
                <a:ext uri="{FF2B5EF4-FFF2-40B4-BE49-F238E27FC236}">
                  <a16:creationId xmlns:a16="http://schemas.microsoft.com/office/drawing/2014/main" id="{10830BBB-D14A-F54D-AE0E-4FDB04284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Freeform 164">
              <a:extLst>
                <a:ext uri="{FF2B5EF4-FFF2-40B4-BE49-F238E27FC236}">
                  <a16:creationId xmlns:a16="http://schemas.microsoft.com/office/drawing/2014/main" id="{7EA1BFFF-1479-404D-95D3-418995638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165">
              <a:extLst>
                <a:ext uri="{FF2B5EF4-FFF2-40B4-BE49-F238E27FC236}">
                  <a16:creationId xmlns:a16="http://schemas.microsoft.com/office/drawing/2014/main" id="{9AECE0C2-F378-6D43-B686-2161B0097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Freeform 166">
              <a:extLst>
                <a:ext uri="{FF2B5EF4-FFF2-40B4-BE49-F238E27FC236}">
                  <a16:creationId xmlns:a16="http://schemas.microsoft.com/office/drawing/2014/main" id="{F2B6DDD3-66C9-8541-873A-95BA85C18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Freeform 167">
              <a:extLst>
                <a:ext uri="{FF2B5EF4-FFF2-40B4-BE49-F238E27FC236}">
                  <a16:creationId xmlns:a16="http://schemas.microsoft.com/office/drawing/2014/main" id="{4271D3C3-3F58-C14C-B418-797A01614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Freeform 168">
              <a:extLst>
                <a:ext uri="{FF2B5EF4-FFF2-40B4-BE49-F238E27FC236}">
                  <a16:creationId xmlns:a16="http://schemas.microsoft.com/office/drawing/2014/main" id="{7CD5D786-2F24-1040-A17E-BADC09A9E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169">
              <a:extLst>
                <a:ext uri="{FF2B5EF4-FFF2-40B4-BE49-F238E27FC236}">
                  <a16:creationId xmlns:a16="http://schemas.microsoft.com/office/drawing/2014/main" id="{5BFC6095-D497-5C41-B8E0-8F7C08B04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Freeform 170">
              <a:extLst>
                <a:ext uri="{FF2B5EF4-FFF2-40B4-BE49-F238E27FC236}">
                  <a16:creationId xmlns:a16="http://schemas.microsoft.com/office/drawing/2014/main" id="{240A292E-1D85-5842-ADE3-D0CC15B22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171">
              <a:extLst>
                <a:ext uri="{FF2B5EF4-FFF2-40B4-BE49-F238E27FC236}">
                  <a16:creationId xmlns:a16="http://schemas.microsoft.com/office/drawing/2014/main" id="{271D4897-5B66-B940-AF76-E3256CFD3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172">
              <a:extLst>
                <a:ext uri="{FF2B5EF4-FFF2-40B4-BE49-F238E27FC236}">
                  <a16:creationId xmlns:a16="http://schemas.microsoft.com/office/drawing/2014/main" id="{0D876030-71CA-CA42-82D4-EC7298B52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173">
              <a:extLst>
                <a:ext uri="{FF2B5EF4-FFF2-40B4-BE49-F238E27FC236}">
                  <a16:creationId xmlns:a16="http://schemas.microsoft.com/office/drawing/2014/main" id="{3E6B224B-0A3C-AC44-A6DF-486B65ACB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174">
              <a:extLst>
                <a:ext uri="{FF2B5EF4-FFF2-40B4-BE49-F238E27FC236}">
                  <a16:creationId xmlns:a16="http://schemas.microsoft.com/office/drawing/2014/main" id="{DB9FD04A-4FED-FF43-B00F-06842EC98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175">
              <a:extLst>
                <a:ext uri="{FF2B5EF4-FFF2-40B4-BE49-F238E27FC236}">
                  <a16:creationId xmlns:a16="http://schemas.microsoft.com/office/drawing/2014/main" id="{6F2F70FD-6500-ED47-B1F4-F680A3D2B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Freeform 176">
              <a:extLst>
                <a:ext uri="{FF2B5EF4-FFF2-40B4-BE49-F238E27FC236}">
                  <a16:creationId xmlns:a16="http://schemas.microsoft.com/office/drawing/2014/main" id="{694C8DCF-ADCE-5045-9575-2BB706E8B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Freeform 177">
              <a:extLst>
                <a:ext uri="{FF2B5EF4-FFF2-40B4-BE49-F238E27FC236}">
                  <a16:creationId xmlns:a16="http://schemas.microsoft.com/office/drawing/2014/main" id="{DD459B16-D31C-B841-AD92-1D9EC6EE4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Freeform 178">
              <a:extLst>
                <a:ext uri="{FF2B5EF4-FFF2-40B4-BE49-F238E27FC236}">
                  <a16:creationId xmlns:a16="http://schemas.microsoft.com/office/drawing/2014/main" id="{CBFF823D-7B48-014C-9F70-0FCD394F9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Freeform 179">
              <a:extLst>
                <a:ext uri="{FF2B5EF4-FFF2-40B4-BE49-F238E27FC236}">
                  <a16:creationId xmlns:a16="http://schemas.microsoft.com/office/drawing/2014/main" id="{EEC8982F-4B62-A747-A963-E47930D3F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180">
              <a:extLst>
                <a:ext uri="{FF2B5EF4-FFF2-40B4-BE49-F238E27FC236}">
                  <a16:creationId xmlns:a16="http://schemas.microsoft.com/office/drawing/2014/main" id="{7B3A46F8-3FC1-6445-869A-99746E54C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181">
              <a:extLst>
                <a:ext uri="{FF2B5EF4-FFF2-40B4-BE49-F238E27FC236}">
                  <a16:creationId xmlns:a16="http://schemas.microsoft.com/office/drawing/2014/main" id="{CDFE1BFB-E2AD-1345-ACD4-FB850F598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Freeform 182">
              <a:extLst>
                <a:ext uri="{FF2B5EF4-FFF2-40B4-BE49-F238E27FC236}">
                  <a16:creationId xmlns:a16="http://schemas.microsoft.com/office/drawing/2014/main" id="{C66A211F-32A6-D945-88B2-BC707CCEE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183">
              <a:extLst>
                <a:ext uri="{FF2B5EF4-FFF2-40B4-BE49-F238E27FC236}">
                  <a16:creationId xmlns:a16="http://schemas.microsoft.com/office/drawing/2014/main" id="{D0114E4B-8D3E-EC4D-9170-066B6CB6F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184">
              <a:extLst>
                <a:ext uri="{FF2B5EF4-FFF2-40B4-BE49-F238E27FC236}">
                  <a16:creationId xmlns:a16="http://schemas.microsoft.com/office/drawing/2014/main" id="{DAE9C33A-8C03-3F44-A00E-0A1B040B8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185">
              <a:extLst>
                <a:ext uri="{FF2B5EF4-FFF2-40B4-BE49-F238E27FC236}">
                  <a16:creationId xmlns:a16="http://schemas.microsoft.com/office/drawing/2014/main" id="{0BBD7BD0-9CD3-BF42-8E14-90DE6C9F2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Freeform 186">
              <a:extLst>
                <a:ext uri="{FF2B5EF4-FFF2-40B4-BE49-F238E27FC236}">
                  <a16:creationId xmlns:a16="http://schemas.microsoft.com/office/drawing/2014/main" id="{7AC5EF1C-53AE-9E42-8290-3BF68F0D8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Freeform 187">
              <a:extLst>
                <a:ext uri="{FF2B5EF4-FFF2-40B4-BE49-F238E27FC236}">
                  <a16:creationId xmlns:a16="http://schemas.microsoft.com/office/drawing/2014/main" id="{8C0E9C2F-98B5-D548-B3EC-6E817953F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Freeform 188">
              <a:extLst>
                <a:ext uri="{FF2B5EF4-FFF2-40B4-BE49-F238E27FC236}">
                  <a16:creationId xmlns:a16="http://schemas.microsoft.com/office/drawing/2014/main" id="{6794BB6E-5235-5E4E-BA1C-BDEE05EC5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Freeform 189">
              <a:extLst>
                <a:ext uri="{FF2B5EF4-FFF2-40B4-BE49-F238E27FC236}">
                  <a16:creationId xmlns:a16="http://schemas.microsoft.com/office/drawing/2014/main" id="{71E558F9-43C9-754F-8498-593E7B884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Freeform 190">
              <a:extLst>
                <a:ext uri="{FF2B5EF4-FFF2-40B4-BE49-F238E27FC236}">
                  <a16:creationId xmlns:a16="http://schemas.microsoft.com/office/drawing/2014/main" id="{01C92750-65BA-6841-A13F-07D257AE9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Freeform 191">
              <a:extLst>
                <a:ext uri="{FF2B5EF4-FFF2-40B4-BE49-F238E27FC236}">
                  <a16:creationId xmlns:a16="http://schemas.microsoft.com/office/drawing/2014/main" id="{80B59686-5245-6044-95F7-C6BC5AC8B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Freeform 192">
              <a:extLst>
                <a:ext uri="{FF2B5EF4-FFF2-40B4-BE49-F238E27FC236}">
                  <a16:creationId xmlns:a16="http://schemas.microsoft.com/office/drawing/2014/main" id="{83B3CDF5-3BF1-AB4C-8E2E-4EDFF43B3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Freeform 193">
              <a:extLst>
                <a:ext uri="{FF2B5EF4-FFF2-40B4-BE49-F238E27FC236}">
                  <a16:creationId xmlns:a16="http://schemas.microsoft.com/office/drawing/2014/main" id="{6CC70BC8-F35E-A243-AA64-E668B525E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Freeform 194">
              <a:extLst>
                <a:ext uri="{FF2B5EF4-FFF2-40B4-BE49-F238E27FC236}">
                  <a16:creationId xmlns:a16="http://schemas.microsoft.com/office/drawing/2014/main" id="{9DD694C6-38DC-3F47-8EB0-A96020C71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195">
              <a:extLst>
                <a:ext uri="{FF2B5EF4-FFF2-40B4-BE49-F238E27FC236}">
                  <a16:creationId xmlns:a16="http://schemas.microsoft.com/office/drawing/2014/main" id="{FE8E86FC-8D02-844F-8875-60469B29D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Freeform 196">
              <a:extLst>
                <a:ext uri="{FF2B5EF4-FFF2-40B4-BE49-F238E27FC236}">
                  <a16:creationId xmlns:a16="http://schemas.microsoft.com/office/drawing/2014/main" id="{E9FFA1D8-2E78-2D4F-9F41-03433E9E1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Freeform 197">
              <a:extLst>
                <a:ext uri="{FF2B5EF4-FFF2-40B4-BE49-F238E27FC236}">
                  <a16:creationId xmlns:a16="http://schemas.microsoft.com/office/drawing/2014/main" id="{D70576C1-A85F-AD47-9279-550AAF3E4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Freeform 198">
              <a:extLst>
                <a:ext uri="{FF2B5EF4-FFF2-40B4-BE49-F238E27FC236}">
                  <a16:creationId xmlns:a16="http://schemas.microsoft.com/office/drawing/2014/main" id="{A7848FB7-C120-A24F-B1D8-288137EF3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Freeform 199">
              <a:extLst>
                <a:ext uri="{FF2B5EF4-FFF2-40B4-BE49-F238E27FC236}">
                  <a16:creationId xmlns:a16="http://schemas.microsoft.com/office/drawing/2014/main" id="{230EE5B2-91CE-5145-8BF1-66AB4EDE8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Freeform 200">
              <a:extLst>
                <a:ext uri="{FF2B5EF4-FFF2-40B4-BE49-F238E27FC236}">
                  <a16:creationId xmlns:a16="http://schemas.microsoft.com/office/drawing/2014/main" id="{6D15F358-D5C7-154D-9E25-81CA3F8DB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Freeform 201">
              <a:extLst>
                <a:ext uri="{FF2B5EF4-FFF2-40B4-BE49-F238E27FC236}">
                  <a16:creationId xmlns:a16="http://schemas.microsoft.com/office/drawing/2014/main" id="{8883D3D7-6041-4048-8F66-EE3488B54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Freeform 202">
              <a:extLst>
                <a:ext uri="{FF2B5EF4-FFF2-40B4-BE49-F238E27FC236}">
                  <a16:creationId xmlns:a16="http://schemas.microsoft.com/office/drawing/2014/main" id="{443B109C-E5C0-414F-8334-B4B1C82914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Freeform 203">
              <a:extLst>
                <a:ext uri="{FF2B5EF4-FFF2-40B4-BE49-F238E27FC236}">
                  <a16:creationId xmlns:a16="http://schemas.microsoft.com/office/drawing/2014/main" id="{ABF39464-59C4-CD4D-811C-1C4AB1484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Freeform 204">
              <a:extLst>
                <a:ext uri="{FF2B5EF4-FFF2-40B4-BE49-F238E27FC236}">
                  <a16:creationId xmlns:a16="http://schemas.microsoft.com/office/drawing/2014/main" id="{F017E403-DEBC-EF4A-89FA-1F7747F13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Freeform 205">
              <a:extLst>
                <a:ext uri="{FF2B5EF4-FFF2-40B4-BE49-F238E27FC236}">
                  <a16:creationId xmlns:a16="http://schemas.microsoft.com/office/drawing/2014/main" id="{8534D8A3-EF92-7347-BCCF-8D5272F0D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id="{C522D1B3-8F95-D445-B86E-F6653E71B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id="{FEB47CA0-FF43-DD48-B761-AACB1C392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id="{0AF64D89-6A12-644D-9DE3-1EF6399F0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id="{BD7693B6-9471-C24B-8F57-B86496226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id="{FA2F37AA-4C49-9745-87D1-8877AC3DA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id="{678CB7BD-2B13-8D4B-9932-59059A4A8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id="{3219BEF2-7D6A-B848-93D8-9F82ED120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id="{E01087FD-DC3B-F745-B51B-268D18EFD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id="{7577E935-2877-F54A-9AB4-C9783784B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id="{8D5AC43E-0ACB-F048-BD4A-60EB1FEAF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id="{B46C4814-C101-D445-BDCD-5BE5ECD6F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id="{936A1D8E-CF2B-D042-BA8F-11C2FD472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id="{0A22013D-7429-2840-BFBC-77D6F00BE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id="{CCFE37AB-BAC4-6443-A949-8AC81984D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id="{BA0A69DC-7E67-CA41-967D-24814D800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id="{27830B1C-6FD2-E344-AEE7-36386E13EE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id="{84FD8ACC-802D-DE4B-A81F-D94DB4038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id="{C0605F96-38F8-1E43-956C-58969BE1B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id="{5DBDC21C-7C15-0D4E-BF3C-73563BAAE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id="{65C6DFA3-8058-D849-A857-CEEC77B27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id="{7F680AAB-A416-8A4F-A45C-486F73D5E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id="{7CAF2A1F-C369-FE46-ACB0-76BC69A50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id="{6FF88855-0D9D-7948-A87A-8B9E75F95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id="{BE42FF0D-40AA-E347-893F-71945EFF8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id="{B9351ABD-BD72-634F-B511-735119F40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id="{B56BF612-CBCA-0748-8A84-71A363463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id="{52359210-9A8E-9745-A079-E8548E07D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id="{39BDE024-1C0F-4948-A450-A15DB107A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id="{F9CCC74C-8D1A-7845-AAF6-0945183A2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id="{FAAD9849-039B-8845-AE15-84F96E394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id="{FBBD70C0-2F6B-444F-915F-E12939E93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id="{D0836C9E-85AB-1047-B54B-9EAB7994C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id="{71371FFE-7BD9-8046-84D1-7FE534B48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id="{3918345B-6FBC-6541-80FE-EEEE34883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id="{10D5E7EE-C95B-EF47-AF2E-5ADE2366D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id="{514D61B0-FFA0-A249-89A8-E97E1561E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id="{2FA9BE2F-919A-2642-8E39-9469B447F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id="{0C05EF1A-8CB8-B743-BE82-C896DD692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id="{0EEEE5AC-5AC7-2641-B868-3326388C6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id="{B5AFC83D-9C56-3B42-A2FB-1A59E7F3E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id="{F22B71C7-B3E3-A74A-8899-22E578077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id="{DD96668D-8B88-6149-AE74-2799CA3FF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id="{BFF50DBE-A23B-4544-8EE6-2A0E316EB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id="{3E093559-3229-8F45-B244-E396B5984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id="{D28F64F5-66AF-C94F-A748-7A321C8F2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id="{5A4FC7B6-281C-9445-B2A6-457241466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id="{BD3252B6-C255-064E-B662-AE764F11D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id="{5AD2C44C-E6F5-D840-9D61-F2B9F486D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id="{CEBDC217-5953-BF4A-B2F0-F8DB99815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id="{9E5ECECE-1329-744D-B0A7-03808C246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id="{DD5DF6D9-461E-644D-9082-EC5ADF83A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id="{C7A6C6FF-0F0D-FF40-BCFA-7C06AC941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id="{5A8D48FD-5264-3141-B1E7-1DC634F01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Freeform 259">
              <a:extLst>
                <a:ext uri="{FF2B5EF4-FFF2-40B4-BE49-F238E27FC236}">
                  <a16:creationId xmlns:a16="http://schemas.microsoft.com/office/drawing/2014/main" id="{F67A25A9-FCA3-B64D-820F-000FFBE23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Freeform 260">
              <a:extLst>
                <a:ext uri="{FF2B5EF4-FFF2-40B4-BE49-F238E27FC236}">
                  <a16:creationId xmlns:a16="http://schemas.microsoft.com/office/drawing/2014/main" id="{D2D88A11-16AF-E24B-AC3E-A84669D95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Freeform 261">
              <a:extLst>
                <a:ext uri="{FF2B5EF4-FFF2-40B4-BE49-F238E27FC236}">
                  <a16:creationId xmlns:a16="http://schemas.microsoft.com/office/drawing/2014/main" id="{FAAE8981-B0E1-3E48-A880-BD3E23163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Freeform 262">
              <a:extLst>
                <a:ext uri="{FF2B5EF4-FFF2-40B4-BE49-F238E27FC236}">
                  <a16:creationId xmlns:a16="http://schemas.microsoft.com/office/drawing/2014/main" id="{BC5DAB9C-A53D-C345-8643-48AD22FCE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Freeform 263">
              <a:extLst>
                <a:ext uri="{FF2B5EF4-FFF2-40B4-BE49-F238E27FC236}">
                  <a16:creationId xmlns:a16="http://schemas.microsoft.com/office/drawing/2014/main" id="{14B64CB5-30D2-7E41-BACA-F4D70F80E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33786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eneral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rgbClr val="17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179AD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CB099A5-7304-DC40-8B40-0A7B649644D9}"/>
              </a:ext>
            </a:extLst>
          </p:cNvPr>
          <p:cNvSpPr txBox="1"/>
          <p:nvPr userDrawn="1"/>
        </p:nvSpPr>
        <p:spPr>
          <a:xfrm>
            <a:off x="7959487" y="6304569"/>
            <a:ext cx="241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#</a:t>
            </a:r>
            <a:r>
              <a:rPr lang="en-US" sz="1400" err="1">
                <a:solidFill>
                  <a:schemeClr val="bg1"/>
                </a:solidFill>
              </a:rPr>
              <a:t>UniversalHealth</a:t>
            </a:r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24B46963-3CAA-7E46-8E4C-A63175F0D3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01945"/>
            <a:ext cx="0" cy="3077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Slide Number Placeholder 8">
            <a:extLst>
              <a:ext uri="{FF2B5EF4-FFF2-40B4-BE49-F238E27FC236}">
                <a16:creationId xmlns:a16="http://schemas.microsoft.com/office/drawing/2014/main" id="{9F130AB5-F5AB-E249-8D20-BF830176B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152" name="Group 3">
            <a:extLst>
              <a:ext uri="{FF2B5EF4-FFF2-40B4-BE49-F238E27FC236}">
                <a16:creationId xmlns:a16="http://schemas.microsoft.com/office/drawing/2014/main" id="{82982DB3-921A-FC4F-8D48-34393E81606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47085" y="6277551"/>
            <a:ext cx="3681413" cy="423863"/>
            <a:chOff x="2933700" y="4378325"/>
            <a:chExt cx="3681413" cy="423863"/>
          </a:xfrm>
          <a:solidFill>
            <a:schemeClr val="bg1"/>
          </a:solidFill>
        </p:grpSpPr>
        <p:sp>
          <p:nvSpPr>
            <p:cNvPr id="153" name="Freeform 140">
              <a:extLst>
                <a:ext uri="{FF2B5EF4-FFF2-40B4-BE49-F238E27FC236}">
                  <a16:creationId xmlns:a16="http://schemas.microsoft.com/office/drawing/2014/main" id="{F878D227-0A61-924E-9C23-2E1BBE7D57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Freeform 141">
              <a:extLst>
                <a:ext uri="{FF2B5EF4-FFF2-40B4-BE49-F238E27FC236}">
                  <a16:creationId xmlns:a16="http://schemas.microsoft.com/office/drawing/2014/main" id="{45339924-27F0-0049-8BC1-D10E2B0BA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Freeform 142">
              <a:extLst>
                <a:ext uri="{FF2B5EF4-FFF2-40B4-BE49-F238E27FC236}">
                  <a16:creationId xmlns:a16="http://schemas.microsoft.com/office/drawing/2014/main" id="{A945EEAD-D711-A348-A106-25DE80976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Freeform 143">
              <a:extLst>
                <a:ext uri="{FF2B5EF4-FFF2-40B4-BE49-F238E27FC236}">
                  <a16:creationId xmlns:a16="http://schemas.microsoft.com/office/drawing/2014/main" id="{422C1DF3-E1F9-C445-8B72-4750DE0C0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Freeform 144">
              <a:extLst>
                <a:ext uri="{FF2B5EF4-FFF2-40B4-BE49-F238E27FC236}">
                  <a16:creationId xmlns:a16="http://schemas.microsoft.com/office/drawing/2014/main" id="{2382C491-FF1D-4842-9CFF-96526F774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Freeform 145">
              <a:extLst>
                <a:ext uri="{FF2B5EF4-FFF2-40B4-BE49-F238E27FC236}">
                  <a16:creationId xmlns:a16="http://schemas.microsoft.com/office/drawing/2014/main" id="{68457D7B-B0E4-7647-8A44-CBEC96AE4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Freeform 146">
              <a:extLst>
                <a:ext uri="{FF2B5EF4-FFF2-40B4-BE49-F238E27FC236}">
                  <a16:creationId xmlns:a16="http://schemas.microsoft.com/office/drawing/2014/main" id="{D4BBC7A6-6192-7249-BAD6-A53A4DC92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Freeform 147">
              <a:extLst>
                <a:ext uri="{FF2B5EF4-FFF2-40B4-BE49-F238E27FC236}">
                  <a16:creationId xmlns:a16="http://schemas.microsoft.com/office/drawing/2014/main" id="{96B394C8-B629-0D44-AD70-6070E9458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Freeform 148">
              <a:extLst>
                <a:ext uri="{FF2B5EF4-FFF2-40B4-BE49-F238E27FC236}">
                  <a16:creationId xmlns:a16="http://schemas.microsoft.com/office/drawing/2014/main" id="{7F325F18-A961-FA4A-A983-46C052265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Freeform 149">
              <a:extLst>
                <a:ext uri="{FF2B5EF4-FFF2-40B4-BE49-F238E27FC236}">
                  <a16:creationId xmlns:a16="http://schemas.microsoft.com/office/drawing/2014/main" id="{BD2F75EA-B5AF-DC4F-9D22-D5BF1137D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Freeform 150">
              <a:extLst>
                <a:ext uri="{FF2B5EF4-FFF2-40B4-BE49-F238E27FC236}">
                  <a16:creationId xmlns:a16="http://schemas.microsoft.com/office/drawing/2014/main" id="{0E1227FA-50A6-5E4F-9880-4BB93E631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151">
              <a:extLst>
                <a:ext uri="{FF2B5EF4-FFF2-40B4-BE49-F238E27FC236}">
                  <a16:creationId xmlns:a16="http://schemas.microsoft.com/office/drawing/2014/main" id="{051E54C1-373C-E44E-8FE2-ABFE34FF5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152">
              <a:extLst>
                <a:ext uri="{FF2B5EF4-FFF2-40B4-BE49-F238E27FC236}">
                  <a16:creationId xmlns:a16="http://schemas.microsoft.com/office/drawing/2014/main" id="{9056AEC5-A9FD-EF4B-8A66-0A352E6727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Freeform 153">
              <a:extLst>
                <a:ext uri="{FF2B5EF4-FFF2-40B4-BE49-F238E27FC236}">
                  <a16:creationId xmlns:a16="http://schemas.microsoft.com/office/drawing/2014/main" id="{D784B93E-14AC-2E45-946F-88233A579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154">
              <a:extLst>
                <a:ext uri="{FF2B5EF4-FFF2-40B4-BE49-F238E27FC236}">
                  <a16:creationId xmlns:a16="http://schemas.microsoft.com/office/drawing/2014/main" id="{E7AB0452-E438-314A-AAAE-9C8C1B069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155">
              <a:extLst>
                <a:ext uri="{FF2B5EF4-FFF2-40B4-BE49-F238E27FC236}">
                  <a16:creationId xmlns:a16="http://schemas.microsoft.com/office/drawing/2014/main" id="{843919B7-84BB-7446-996F-3E124F8907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Freeform 156">
              <a:extLst>
                <a:ext uri="{FF2B5EF4-FFF2-40B4-BE49-F238E27FC236}">
                  <a16:creationId xmlns:a16="http://schemas.microsoft.com/office/drawing/2014/main" id="{0D89E448-7177-994C-BB81-2FB4C7C4F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157">
              <a:extLst>
                <a:ext uri="{FF2B5EF4-FFF2-40B4-BE49-F238E27FC236}">
                  <a16:creationId xmlns:a16="http://schemas.microsoft.com/office/drawing/2014/main" id="{45ABB02C-DDEA-3449-9655-FD1B8398B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158">
              <a:extLst>
                <a:ext uri="{FF2B5EF4-FFF2-40B4-BE49-F238E27FC236}">
                  <a16:creationId xmlns:a16="http://schemas.microsoft.com/office/drawing/2014/main" id="{51284EA9-61AB-4946-91D9-8D1A54F2E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159">
              <a:extLst>
                <a:ext uri="{FF2B5EF4-FFF2-40B4-BE49-F238E27FC236}">
                  <a16:creationId xmlns:a16="http://schemas.microsoft.com/office/drawing/2014/main" id="{8EE0E6AC-571B-E349-98CA-BC9B9F5C3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Freeform 160">
              <a:extLst>
                <a:ext uri="{FF2B5EF4-FFF2-40B4-BE49-F238E27FC236}">
                  <a16:creationId xmlns:a16="http://schemas.microsoft.com/office/drawing/2014/main" id="{F3FD6046-9888-A94D-9E8C-15D5906FC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161">
              <a:extLst>
                <a:ext uri="{FF2B5EF4-FFF2-40B4-BE49-F238E27FC236}">
                  <a16:creationId xmlns:a16="http://schemas.microsoft.com/office/drawing/2014/main" id="{71585DD7-D7C5-4A4B-9F71-3B2FDBE42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162">
              <a:extLst>
                <a:ext uri="{FF2B5EF4-FFF2-40B4-BE49-F238E27FC236}">
                  <a16:creationId xmlns:a16="http://schemas.microsoft.com/office/drawing/2014/main" id="{BDD34FC2-4C9B-504A-81A4-D2470E952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Freeform 163">
              <a:extLst>
                <a:ext uri="{FF2B5EF4-FFF2-40B4-BE49-F238E27FC236}">
                  <a16:creationId xmlns:a16="http://schemas.microsoft.com/office/drawing/2014/main" id="{0C589FA1-9CB0-8042-8919-54E1F555B1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164">
              <a:extLst>
                <a:ext uri="{FF2B5EF4-FFF2-40B4-BE49-F238E27FC236}">
                  <a16:creationId xmlns:a16="http://schemas.microsoft.com/office/drawing/2014/main" id="{6298CA19-1EC6-BF43-ACE8-47123CE0F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Freeform 165">
              <a:extLst>
                <a:ext uri="{FF2B5EF4-FFF2-40B4-BE49-F238E27FC236}">
                  <a16:creationId xmlns:a16="http://schemas.microsoft.com/office/drawing/2014/main" id="{EC3CCF9E-AA95-C34A-BC96-9CC07184A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Freeform 166">
              <a:extLst>
                <a:ext uri="{FF2B5EF4-FFF2-40B4-BE49-F238E27FC236}">
                  <a16:creationId xmlns:a16="http://schemas.microsoft.com/office/drawing/2014/main" id="{6DAAF0E1-3705-C54A-ACFE-D622D635A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Freeform 167">
              <a:extLst>
                <a:ext uri="{FF2B5EF4-FFF2-40B4-BE49-F238E27FC236}">
                  <a16:creationId xmlns:a16="http://schemas.microsoft.com/office/drawing/2014/main" id="{22185743-AE69-7D42-B6FE-4B58E7C82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168">
              <a:extLst>
                <a:ext uri="{FF2B5EF4-FFF2-40B4-BE49-F238E27FC236}">
                  <a16:creationId xmlns:a16="http://schemas.microsoft.com/office/drawing/2014/main" id="{3F7F3DFB-3541-2B4A-B0D4-1BBD3BFB5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Freeform 169">
              <a:extLst>
                <a:ext uri="{FF2B5EF4-FFF2-40B4-BE49-F238E27FC236}">
                  <a16:creationId xmlns:a16="http://schemas.microsoft.com/office/drawing/2014/main" id="{BC9DF9CD-DFF7-C045-86C2-8EC578220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170">
              <a:extLst>
                <a:ext uri="{FF2B5EF4-FFF2-40B4-BE49-F238E27FC236}">
                  <a16:creationId xmlns:a16="http://schemas.microsoft.com/office/drawing/2014/main" id="{6686F8E8-E687-F645-8F22-82BE1DFD1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171">
              <a:extLst>
                <a:ext uri="{FF2B5EF4-FFF2-40B4-BE49-F238E27FC236}">
                  <a16:creationId xmlns:a16="http://schemas.microsoft.com/office/drawing/2014/main" id="{A08FD8AB-497D-604A-9E03-0C192A463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172">
              <a:extLst>
                <a:ext uri="{FF2B5EF4-FFF2-40B4-BE49-F238E27FC236}">
                  <a16:creationId xmlns:a16="http://schemas.microsoft.com/office/drawing/2014/main" id="{9121C4E1-D31B-054B-A514-E38D8B9BA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173">
              <a:extLst>
                <a:ext uri="{FF2B5EF4-FFF2-40B4-BE49-F238E27FC236}">
                  <a16:creationId xmlns:a16="http://schemas.microsoft.com/office/drawing/2014/main" id="{23F6134E-C7E5-EE4E-AF36-62B98417C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174">
              <a:extLst>
                <a:ext uri="{FF2B5EF4-FFF2-40B4-BE49-F238E27FC236}">
                  <a16:creationId xmlns:a16="http://schemas.microsoft.com/office/drawing/2014/main" id="{2A7D6255-15AD-5D42-B49B-1F89F3B1B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Freeform 175">
              <a:extLst>
                <a:ext uri="{FF2B5EF4-FFF2-40B4-BE49-F238E27FC236}">
                  <a16:creationId xmlns:a16="http://schemas.microsoft.com/office/drawing/2014/main" id="{E4294B2F-0FA9-6342-B34D-76BB70754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Freeform 176">
              <a:extLst>
                <a:ext uri="{FF2B5EF4-FFF2-40B4-BE49-F238E27FC236}">
                  <a16:creationId xmlns:a16="http://schemas.microsoft.com/office/drawing/2014/main" id="{509F755F-FDAD-8A49-9310-3C6D58DA3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Freeform 177">
              <a:extLst>
                <a:ext uri="{FF2B5EF4-FFF2-40B4-BE49-F238E27FC236}">
                  <a16:creationId xmlns:a16="http://schemas.microsoft.com/office/drawing/2014/main" id="{8EBFA7DB-461A-0E43-990D-1EF4443AC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Freeform 178">
              <a:extLst>
                <a:ext uri="{FF2B5EF4-FFF2-40B4-BE49-F238E27FC236}">
                  <a16:creationId xmlns:a16="http://schemas.microsoft.com/office/drawing/2014/main" id="{AD5B50C7-B103-B84C-9382-D7A8497D5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179">
              <a:extLst>
                <a:ext uri="{FF2B5EF4-FFF2-40B4-BE49-F238E27FC236}">
                  <a16:creationId xmlns:a16="http://schemas.microsoft.com/office/drawing/2014/main" id="{FCB0A289-060F-6048-80A9-45A921FB8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180">
              <a:extLst>
                <a:ext uri="{FF2B5EF4-FFF2-40B4-BE49-F238E27FC236}">
                  <a16:creationId xmlns:a16="http://schemas.microsoft.com/office/drawing/2014/main" id="{09DA7162-395F-9949-A44F-7143D61F0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Freeform 181">
              <a:extLst>
                <a:ext uri="{FF2B5EF4-FFF2-40B4-BE49-F238E27FC236}">
                  <a16:creationId xmlns:a16="http://schemas.microsoft.com/office/drawing/2014/main" id="{49C6F249-C886-8042-B80C-3B9658B3F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182">
              <a:extLst>
                <a:ext uri="{FF2B5EF4-FFF2-40B4-BE49-F238E27FC236}">
                  <a16:creationId xmlns:a16="http://schemas.microsoft.com/office/drawing/2014/main" id="{DCEA5662-ABA7-D747-B85E-5C21F4055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183">
              <a:extLst>
                <a:ext uri="{FF2B5EF4-FFF2-40B4-BE49-F238E27FC236}">
                  <a16:creationId xmlns:a16="http://schemas.microsoft.com/office/drawing/2014/main" id="{06CFE32F-E2CB-F74D-BF65-1D507053F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184">
              <a:extLst>
                <a:ext uri="{FF2B5EF4-FFF2-40B4-BE49-F238E27FC236}">
                  <a16:creationId xmlns:a16="http://schemas.microsoft.com/office/drawing/2014/main" id="{55F9578F-93AA-1847-B3FE-7754EC326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Freeform 185">
              <a:extLst>
                <a:ext uri="{FF2B5EF4-FFF2-40B4-BE49-F238E27FC236}">
                  <a16:creationId xmlns:a16="http://schemas.microsoft.com/office/drawing/2014/main" id="{21071EAA-2CA7-2F46-AD14-B69CABDC5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Freeform 186">
              <a:extLst>
                <a:ext uri="{FF2B5EF4-FFF2-40B4-BE49-F238E27FC236}">
                  <a16:creationId xmlns:a16="http://schemas.microsoft.com/office/drawing/2014/main" id="{87AE8FDA-BEE0-A648-BF4A-3255F3A82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Freeform 187">
              <a:extLst>
                <a:ext uri="{FF2B5EF4-FFF2-40B4-BE49-F238E27FC236}">
                  <a16:creationId xmlns:a16="http://schemas.microsoft.com/office/drawing/2014/main" id="{DB9EDFDF-BE44-7147-99B3-88837EF77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Freeform 188">
              <a:extLst>
                <a:ext uri="{FF2B5EF4-FFF2-40B4-BE49-F238E27FC236}">
                  <a16:creationId xmlns:a16="http://schemas.microsoft.com/office/drawing/2014/main" id="{78AC68D6-4F9B-7940-8656-16FC41ED6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Freeform 189">
              <a:extLst>
                <a:ext uri="{FF2B5EF4-FFF2-40B4-BE49-F238E27FC236}">
                  <a16:creationId xmlns:a16="http://schemas.microsoft.com/office/drawing/2014/main" id="{A50612CA-E883-5E4F-B5E2-6E83CB06C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Freeform 190">
              <a:extLst>
                <a:ext uri="{FF2B5EF4-FFF2-40B4-BE49-F238E27FC236}">
                  <a16:creationId xmlns:a16="http://schemas.microsoft.com/office/drawing/2014/main" id="{2C2C8402-6E21-8149-995E-601182EDA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Freeform 191">
              <a:extLst>
                <a:ext uri="{FF2B5EF4-FFF2-40B4-BE49-F238E27FC236}">
                  <a16:creationId xmlns:a16="http://schemas.microsoft.com/office/drawing/2014/main" id="{4C9C68F6-1C8F-6342-B27A-25F0CF872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Freeform 192">
              <a:extLst>
                <a:ext uri="{FF2B5EF4-FFF2-40B4-BE49-F238E27FC236}">
                  <a16:creationId xmlns:a16="http://schemas.microsoft.com/office/drawing/2014/main" id="{3D1959DA-AF00-A24C-8DBA-47667B6DE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Freeform 193">
              <a:extLst>
                <a:ext uri="{FF2B5EF4-FFF2-40B4-BE49-F238E27FC236}">
                  <a16:creationId xmlns:a16="http://schemas.microsoft.com/office/drawing/2014/main" id="{8480B35B-A1FA-F543-805E-2710ED0D9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194">
              <a:extLst>
                <a:ext uri="{FF2B5EF4-FFF2-40B4-BE49-F238E27FC236}">
                  <a16:creationId xmlns:a16="http://schemas.microsoft.com/office/drawing/2014/main" id="{22A7A7E4-BDDF-5A4D-B402-881723617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Freeform 195">
              <a:extLst>
                <a:ext uri="{FF2B5EF4-FFF2-40B4-BE49-F238E27FC236}">
                  <a16:creationId xmlns:a16="http://schemas.microsoft.com/office/drawing/2014/main" id="{528BEBA3-E576-7442-9EC6-77B6F715C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Freeform 196">
              <a:extLst>
                <a:ext uri="{FF2B5EF4-FFF2-40B4-BE49-F238E27FC236}">
                  <a16:creationId xmlns:a16="http://schemas.microsoft.com/office/drawing/2014/main" id="{6EABF366-A36C-3345-BF35-1045252F2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Freeform 197">
              <a:extLst>
                <a:ext uri="{FF2B5EF4-FFF2-40B4-BE49-F238E27FC236}">
                  <a16:creationId xmlns:a16="http://schemas.microsoft.com/office/drawing/2014/main" id="{52B6D999-DAE9-3346-939C-005AEC120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Freeform 198">
              <a:extLst>
                <a:ext uri="{FF2B5EF4-FFF2-40B4-BE49-F238E27FC236}">
                  <a16:creationId xmlns:a16="http://schemas.microsoft.com/office/drawing/2014/main" id="{30AB3ED9-341E-BB40-8900-2B5ADD5E2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Freeform 199">
              <a:extLst>
                <a:ext uri="{FF2B5EF4-FFF2-40B4-BE49-F238E27FC236}">
                  <a16:creationId xmlns:a16="http://schemas.microsoft.com/office/drawing/2014/main" id="{171A7A1A-B401-B848-AC1A-0567C1D5A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Freeform 200">
              <a:extLst>
                <a:ext uri="{FF2B5EF4-FFF2-40B4-BE49-F238E27FC236}">
                  <a16:creationId xmlns:a16="http://schemas.microsoft.com/office/drawing/2014/main" id="{9B84C0EE-197C-A941-838C-005ACD277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Freeform 201">
              <a:extLst>
                <a:ext uri="{FF2B5EF4-FFF2-40B4-BE49-F238E27FC236}">
                  <a16:creationId xmlns:a16="http://schemas.microsoft.com/office/drawing/2014/main" id="{46D26C86-E4D2-1947-93CF-BC9461752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Freeform 202">
              <a:extLst>
                <a:ext uri="{FF2B5EF4-FFF2-40B4-BE49-F238E27FC236}">
                  <a16:creationId xmlns:a16="http://schemas.microsoft.com/office/drawing/2014/main" id="{930B595F-E3E0-1041-B5CE-CB6D80CB7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Freeform 203">
              <a:extLst>
                <a:ext uri="{FF2B5EF4-FFF2-40B4-BE49-F238E27FC236}">
                  <a16:creationId xmlns:a16="http://schemas.microsoft.com/office/drawing/2014/main" id="{C3EB91A2-4B81-5D48-B6CA-8F84F7B75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Freeform 204">
              <a:extLst>
                <a:ext uri="{FF2B5EF4-FFF2-40B4-BE49-F238E27FC236}">
                  <a16:creationId xmlns:a16="http://schemas.microsoft.com/office/drawing/2014/main" id="{A14AC123-8254-0149-8B8E-501710EF2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Freeform 205">
              <a:extLst>
                <a:ext uri="{FF2B5EF4-FFF2-40B4-BE49-F238E27FC236}">
                  <a16:creationId xmlns:a16="http://schemas.microsoft.com/office/drawing/2014/main" id="{B241C981-530F-EE4F-8A19-59305924F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Freeform 206">
              <a:extLst>
                <a:ext uri="{FF2B5EF4-FFF2-40B4-BE49-F238E27FC236}">
                  <a16:creationId xmlns:a16="http://schemas.microsoft.com/office/drawing/2014/main" id="{415687F6-268F-7740-960D-FD889290D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Freeform 207">
              <a:extLst>
                <a:ext uri="{FF2B5EF4-FFF2-40B4-BE49-F238E27FC236}">
                  <a16:creationId xmlns:a16="http://schemas.microsoft.com/office/drawing/2014/main" id="{9A7E0743-455C-B94F-850F-0AFE3AA1C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208">
              <a:extLst>
                <a:ext uri="{FF2B5EF4-FFF2-40B4-BE49-F238E27FC236}">
                  <a16:creationId xmlns:a16="http://schemas.microsoft.com/office/drawing/2014/main" id="{9C8EB0E8-BA7D-A545-BB5A-828550300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209">
              <a:extLst>
                <a:ext uri="{FF2B5EF4-FFF2-40B4-BE49-F238E27FC236}">
                  <a16:creationId xmlns:a16="http://schemas.microsoft.com/office/drawing/2014/main" id="{475B2B40-833B-8143-81E3-03182F65B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Freeform 210">
              <a:extLst>
                <a:ext uri="{FF2B5EF4-FFF2-40B4-BE49-F238E27FC236}">
                  <a16:creationId xmlns:a16="http://schemas.microsoft.com/office/drawing/2014/main" id="{F02B3CF0-A52D-FF40-B1CA-77FBAAD31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Freeform 211">
              <a:extLst>
                <a:ext uri="{FF2B5EF4-FFF2-40B4-BE49-F238E27FC236}">
                  <a16:creationId xmlns:a16="http://schemas.microsoft.com/office/drawing/2014/main" id="{444CB092-2936-2945-8B92-1A484A8521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Freeform 212">
              <a:extLst>
                <a:ext uri="{FF2B5EF4-FFF2-40B4-BE49-F238E27FC236}">
                  <a16:creationId xmlns:a16="http://schemas.microsoft.com/office/drawing/2014/main" id="{C81FFD0E-9679-8A48-ADEF-2CEA9FB19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Freeform 213">
              <a:extLst>
                <a:ext uri="{FF2B5EF4-FFF2-40B4-BE49-F238E27FC236}">
                  <a16:creationId xmlns:a16="http://schemas.microsoft.com/office/drawing/2014/main" id="{F1CBEB97-8CC8-4044-AAF8-05EFCA70B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214">
              <a:extLst>
                <a:ext uri="{FF2B5EF4-FFF2-40B4-BE49-F238E27FC236}">
                  <a16:creationId xmlns:a16="http://schemas.microsoft.com/office/drawing/2014/main" id="{E2367B04-8E39-1946-B750-98DE514CA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Freeform 215">
              <a:extLst>
                <a:ext uri="{FF2B5EF4-FFF2-40B4-BE49-F238E27FC236}">
                  <a16:creationId xmlns:a16="http://schemas.microsoft.com/office/drawing/2014/main" id="{1EADDC5B-6DC2-A146-A8C6-3A229C95E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216">
              <a:extLst>
                <a:ext uri="{FF2B5EF4-FFF2-40B4-BE49-F238E27FC236}">
                  <a16:creationId xmlns:a16="http://schemas.microsoft.com/office/drawing/2014/main" id="{B19BB1DF-39D3-E34C-8A0F-8E9A9CF87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Freeform 217">
              <a:extLst>
                <a:ext uri="{FF2B5EF4-FFF2-40B4-BE49-F238E27FC236}">
                  <a16:creationId xmlns:a16="http://schemas.microsoft.com/office/drawing/2014/main" id="{A918E99E-E56F-D34B-8D14-53851E1A7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218">
              <a:extLst>
                <a:ext uri="{FF2B5EF4-FFF2-40B4-BE49-F238E27FC236}">
                  <a16:creationId xmlns:a16="http://schemas.microsoft.com/office/drawing/2014/main" id="{346A2D05-3D80-664F-8492-149FC42A5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219">
              <a:extLst>
                <a:ext uri="{FF2B5EF4-FFF2-40B4-BE49-F238E27FC236}">
                  <a16:creationId xmlns:a16="http://schemas.microsoft.com/office/drawing/2014/main" id="{BA65DA6E-B97A-954D-B3A9-ED529FA97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220">
              <a:extLst>
                <a:ext uri="{FF2B5EF4-FFF2-40B4-BE49-F238E27FC236}">
                  <a16:creationId xmlns:a16="http://schemas.microsoft.com/office/drawing/2014/main" id="{C71FB14C-68FB-6A48-88D9-A4270CAA3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221">
              <a:extLst>
                <a:ext uri="{FF2B5EF4-FFF2-40B4-BE49-F238E27FC236}">
                  <a16:creationId xmlns:a16="http://schemas.microsoft.com/office/drawing/2014/main" id="{7502CEAE-6CDD-1241-8714-25382FEDF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Freeform 222">
              <a:extLst>
                <a:ext uri="{FF2B5EF4-FFF2-40B4-BE49-F238E27FC236}">
                  <a16:creationId xmlns:a16="http://schemas.microsoft.com/office/drawing/2014/main" id="{9AC6AB3A-4E24-8245-A7A0-2B01E0208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223">
              <a:extLst>
                <a:ext uri="{FF2B5EF4-FFF2-40B4-BE49-F238E27FC236}">
                  <a16:creationId xmlns:a16="http://schemas.microsoft.com/office/drawing/2014/main" id="{2122D0F5-DC55-2B49-A702-B9D5B9997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224">
              <a:extLst>
                <a:ext uri="{FF2B5EF4-FFF2-40B4-BE49-F238E27FC236}">
                  <a16:creationId xmlns:a16="http://schemas.microsoft.com/office/drawing/2014/main" id="{D3E7D619-3D20-6B43-8F6E-92914BF7B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225">
              <a:extLst>
                <a:ext uri="{FF2B5EF4-FFF2-40B4-BE49-F238E27FC236}">
                  <a16:creationId xmlns:a16="http://schemas.microsoft.com/office/drawing/2014/main" id="{8229CAE7-4023-224D-B3D3-A52F3FA45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226">
              <a:extLst>
                <a:ext uri="{FF2B5EF4-FFF2-40B4-BE49-F238E27FC236}">
                  <a16:creationId xmlns:a16="http://schemas.microsoft.com/office/drawing/2014/main" id="{3A13B149-1C9D-2C48-8922-A784E0BA3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227">
              <a:extLst>
                <a:ext uri="{FF2B5EF4-FFF2-40B4-BE49-F238E27FC236}">
                  <a16:creationId xmlns:a16="http://schemas.microsoft.com/office/drawing/2014/main" id="{14DC181F-9E3D-284B-82AE-F1E845954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228">
              <a:extLst>
                <a:ext uri="{FF2B5EF4-FFF2-40B4-BE49-F238E27FC236}">
                  <a16:creationId xmlns:a16="http://schemas.microsoft.com/office/drawing/2014/main" id="{1B402CB8-0FAD-4643-BE89-825C27469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229">
              <a:extLst>
                <a:ext uri="{FF2B5EF4-FFF2-40B4-BE49-F238E27FC236}">
                  <a16:creationId xmlns:a16="http://schemas.microsoft.com/office/drawing/2014/main" id="{67346AFB-9D46-C045-98CE-B127C54EE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230">
              <a:extLst>
                <a:ext uri="{FF2B5EF4-FFF2-40B4-BE49-F238E27FC236}">
                  <a16:creationId xmlns:a16="http://schemas.microsoft.com/office/drawing/2014/main" id="{B3C77E06-5528-1B4A-9B85-335B1BEC90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231">
              <a:extLst>
                <a:ext uri="{FF2B5EF4-FFF2-40B4-BE49-F238E27FC236}">
                  <a16:creationId xmlns:a16="http://schemas.microsoft.com/office/drawing/2014/main" id="{577322CE-460E-8243-B20A-DD1B5B1B2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232">
              <a:extLst>
                <a:ext uri="{FF2B5EF4-FFF2-40B4-BE49-F238E27FC236}">
                  <a16:creationId xmlns:a16="http://schemas.microsoft.com/office/drawing/2014/main" id="{FB55DFE7-C98C-2847-B2EB-EB2E48FC8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233">
              <a:extLst>
                <a:ext uri="{FF2B5EF4-FFF2-40B4-BE49-F238E27FC236}">
                  <a16:creationId xmlns:a16="http://schemas.microsoft.com/office/drawing/2014/main" id="{3356505D-0C7B-ED4A-A38B-CB2F3C987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234">
              <a:extLst>
                <a:ext uri="{FF2B5EF4-FFF2-40B4-BE49-F238E27FC236}">
                  <a16:creationId xmlns:a16="http://schemas.microsoft.com/office/drawing/2014/main" id="{A86F6010-5560-D74C-AD26-6B06381B1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235">
              <a:extLst>
                <a:ext uri="{FF2B5EF4-FFF2-40B4-BE49-F238E27FC236}">
                  <a16:creationId xmlns:a16="http://schemas.microsoft.com/office/drawing/2014/main" id="{4AC752A9-E6DE-8844-BC10-21E3EF25F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236">
              <a:extLst>
                <a:ext uri="{FF2B5EF4-FFF2-40B4-BE49-F238E27FC236}">
                  <a16:creationId xmlns:a16="http://schemas.microsoft.com/office/drawing/2014/main" id="{1A2C37A0-7B34-E14E-B1CE-D2A37DAB4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237">
              <a:extLst>
                <a:ext uri="{FF2B5EF4-FFF2-40B4-BE49-F238E27FC236}">
                  <a16:creationId xmlns:a16="http://schemas.microsoft.com/office/drawing/2014/main" id="{C08BDFB8-FF3E-D345-A74A-1971524EF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238">
              <a:extLst>
                <a:ext uri="{FF2B5EF4-FFF2-40B4-BE49-F238E27FC236}">
                  <a16:creationId xmlns:a16="http://schemas.microsoft.com/office/drawing/2014/main" id="{0D45BD64-7944-2B41-BE5B-1BA7A0352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239">
              <a:extLst>
                <a:ext uri="{FF2B5EF4-FFF2-40B4-BE49-F238E27FC236}">
                  <a16:creationId xmlns:a16="http://schemas.microsoft.com/office/drawing/2014/main" id="{399012A4-CB8B-CA4A-A3BA-0FE47C5E3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240">
              <a:extLst>
                <a:ext uri="{FF2B5EF4-FFF2-40B4-BE49-F238E27FC236}">
                  <a16:creationId xmlns:a16="http://schemas.microsoft.com/office/drawing/2014/main" id="{71764A9E-1FE6-3D46-938F-F82361BD1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241">
              <a:extLst>
                <a:ext uri="{FF2B5EF4-FFF2-40B4-BE49-F238E27FC236}">
                  <a16:creationId xmlns:a16="http://schemas.microsoft.com/office/drawing/2014/main" id="{590F788F-A96D-D64A-81DC-A25708438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Freeform 242">
              <a:extLst>
                <a:ext uri="{FF2B5EF4-FFF2-40B4-BE49-F238E27FC236}">
                  <a16:creationId xmlns:a16="http://schemas.microsoft.com/office/drawing/2014/main" id="{4A545610-5828-9340-82BB-08DF3F762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243">
              <a:extLst>
                <a:ext uri="{FF2B5EF4-FFF2-40B4-BE49-F238E27FC236}">
                  <a16:creationId xmlns:a16="http://schemas.microsoft.com/office/drawing/2014/main" id="{0181F4C9-EEB2-FD44-8B5F-2122203C1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Freeform 244">
              <a:extLst>
                <a:ext uri="{FF2B5EF4-FFF2-40B4-BE49-F238E27FC236}">
                  <a16:creationId xmlns:a16="http://schemas.microsoft.com/office/drawing/2014/main" id="{2001CECE-0A36-4E48-B841-53B46640E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Freeform 245">
              <a:extLst>
                <a:ext uri="{FF2B5EF4-FFF2-40B4-BE49-F238E27FC236}">
                  <a16:creationId xmlns:a16="http://schemas.microsoft.com/office/drawing/2014/main" id="{99D8A4C5-F23C-F541-B29B-FBF278CEC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Freeform 246">
              <a:extLst>
                <a:ext uri="{FF2B5EF4-FFF2-40B4-BE49-F238E27FC236}">
                  <a16:creationId xmlns:a16="http://schemas.microsoft.com/office/drawing/2014/main" id="{4E68AC67-B1F5-3242-9F9E-B56D4049B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Freeform 247">
              <a:extLst>
                <a:ext uri="{FF2B5EF4-FFF2-40B4-BE49-F238E27FC236}">
                  <a16:creationId xmlns:a16="http://schemas.microsoft.com/office/drawing/2014/main" id="{1FFEFC24-9193-1C42-AD1E-455CE6877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Freeform 248">
              <a:extLst>
                <a:ext uri="{FF2B5EF4-FFF2-40B4-BE49-F238E27FC236}">
                  <a16:creationId xmlns:a16="http://schemas.microsoft.com/office/drawing/2014/main" id="{C79C700A-5B01-3F4D-968C-3B9DBF9E0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Freeform 249">
              <a:extLst>
                <a:ext uri="{FF2B5EF4-FFF2-40B4-BE49-F238E27FC236}">
                  <a16:creationId xmlns:a16="http://schemas.microsoft.com/office/drawing/2014/main" id="{F2B8BCC4-D634-F246-AE2D-1121FAD95A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Freeform 250">
              <a:extLst>
                <a:ext uri="{FF2B5EF4-FFF2-40B4-BE49-F238E27FC236}">
                  <a16:creationId xmlns:a16="http://schemas.microsoft.com/office/drawing/2014/main" id="{7A2DD2A1-E6B4-8544-97B9-C34B7C99D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Freeform 251">
              <a:extLst>
                <a:ext uri="{FF2B5EF4-FFF2-40B4-BE49-F238E27FC236}">
                  <a16:creationId xmlns:a16="http://schemas.microsoft.com/office/drawing/2014/main" id="{9042688F-40E7-6E4A-B929-CA9B1E97D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Freeform 252">
              <a:extLst>
                <a:ext uri="{FF2B5EF4-FFF2-40B4-BE49-F238E27FC236}">
                  <a16:creationId xmlns:a16="http://schemas.microsoft.com/office/drawing/2014/main" id="{37F8AE4A-5FFB-C943-97FF-6659A4B51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Freeform 253">
              <a:extLst>
                <a:ext uri="{FF2B5EF4-FFF2-40B4-BE49-F238E27FC236}">
                  <a16:creationId xmlns:a16="http://schemas.microsoft.com/office/drawing/2014/main" id="{C03642CA-A1D3-E442-8E0C-623E55463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Freeform 254">
              <a:extLst>
                <a:ext uri="{FF2B5EF4-FFF2-40B4-BE49-F238E27FC236}">
                  <a16:creationId xmlns:a16="http://schemas.microsoft.com/office/drawing/2014/main" id="{912D8B98-103E-1843-9190-BD1B9B6A5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Freeform 255">
              <a:extLst>
                <a:ext uri="{FF2B5EF4-FFF2-40B4-BE49-F238E27FC236}">
                  <a16:creationId xmlns:a16="http://schemas.microsoft.com/office/drawing/2014/main" id="{B36F44EE-98B2-CE4E-8680-8C65760B8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Freeform 256">
              <a:extLst>
                <a:ext uri="{FF2B5EF4-FFF2-40B4-BE49-F238E27FC236}">
                  <a16:creationId xmlns:a16="http://schemas.microsoft.com/office/drawing/2014/main" id="{E093878D-4C0C-B74D-9B8F-38530AD8ED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Freeform 257">
              <a:extLst>
                <a:ext uri="{FF2B5EF4-FFF2-40B4-BE49-F238E27FC236}">
                  <a16:creationId xmlns:a16="http://schemas.microsoft.com/office/drawing/2014/main" id="{077EBF88-B7A6-1B40-9C9B-AC9629F11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Freeform 258">
              <a:extLst>
                <a:ext uri="{FF2B5EF4-FFF2-40B4-BE49-F238E27FC236}">
                  <a16:creationId xmlns:a16="http://schemas.microsoft.com/office/drawing/2014/main" id="{F14CB4A7-8EEA-D04F-8AE8-C53A60A74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Freeform 259">
              <a:extLst>
                <a:ext uri="{FF2B5EF4-FFF2-40B4-BE49-F238E27FC236}">
                  <a16:creationId xmlns:a16="http://schemas.microsoft.com/office/drawing/2014/main" id="{01498A96-91DB-DD48-AB14-43E93C028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Freeform 260">
              <a:extLst>
                <a:ext uri="{FF2B5EF4-FFF2-40B4-BE49-F238E27FC236}">
                  <a16:creationId xmlns:a16="http://schemas.microsoft.com/office/drawing/2014/main" id="{A11F5D4C-A9BF-A043-9367-01A7087E5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Freeform 261">
              <a:extLst>
                <a:ext uri="{FF2B5EF4-FFF2-40B4-BE49-F238E27FC236}">
                  <a16:creationId xmlns:a16="http://schemas.microsoft.com/office/drawing/2014/main" id="{88F547DB-A8E7-154C-812C-0019D3777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Freeform 262">
              <a:extLst>
                <a:ext uri="{FF2B5EF4-FFF2-40B4-BE49-F238E27FC236}">
                  <a16:creationId xmlns:a16="http://schemas.microsoft.com/office/drawing/2014/main" id="{3D4F5961-3F52-F841-BBC7-655D7BC35D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Freeform 263">
              <a:extLst>
                <a:ext uri="{FF2B5EF4-FFF2-40B4-BE49-F238E27FC236}">
                  <a16:creationId xmlns:a16="http://schemas.microsoft.com/office/drawing/2014/main" id="{BBD16CD7-2410-7B46-84BD-DCC755591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27974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eneral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rgbClr val="1F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1F60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24B46963-3CAA-7E46-8E4C-A63175F0D3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01945"/>
            <a:ext cx="0" cy="3077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Slide Number Placeholder 8">
            <a:extLst>
              <a:ext uri="{FF2B5EF4-FFF2-40B4-BE49-F238E27FC236}">
                <a16:creationId xmlns:a16="http://schemas.microsoft.com/office/drawing/2014/main" id="{9F130AB5-F5AB-E249-8D20-BF830176B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152" name="Group 3">
            <a:extLst>
              <a:ext uri="{FF2B5EF4-FFF2-40B4-BE49-F238E27FC236}">
                <a16:creationId xmlns:a16="http://schemas.microsoft.com/office/drawing/2014/main" id="{C2C5512D-7C27-C949-8282-84144066FE4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47085" y="6277551"/>
            <a:ext cx="3681413" cy="423863"/>
            <a:chOff x="2933700" y="4378325"/>
            <a:chExt cx="3681413" cy="423863"/>
          </a:xfrm>
          <a:solidFill>
            <a:schemeClr val="bg1"/>
          </a:solidFill>
        </p:grpSpPr>
        <p:sp>
          <p:nvSpPr>
            <p:cNvPr id="153" name="Freeform 140">
              <a:extLst>
                <a:ext uri="{FF2B5EF4-FFF2-40B4-BE49-F238E27FC236}">
                  <a16:creationId xmlns:a16="http://schemas.microsoft.com/office/drawing/2014/main" id="{FD1B01E8-9018-7546-972E-3281EBCC1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Freeform 141">
              <a:extLst>
                <a:ext uri="{FF2B5EF4-FFF2-40B4-BE49-F238E27FC236}">
                  <a16:creationId xmlns:a16="http://schemas.microsoft.com/office/drawing/2014/main" id="{C208A311-805F-794E-BF2D-D3A98F2C6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Freeform 142">
              <a:extLst>
                <a:ext uri="{FF2B5EF4-FFF2-40B4-BE49-F238E27FC236}">
                  <a16:creationId xmlns:a16="http://schemas.microsoft.com/office/drawing/2014/main" id="{CD6AC44D-CC01-2748-9B2D-988BACECB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Freeform 143">
              <a:extLst>
                <a:ext uri="{FF2B5EF4-FFF2-40B4-BE49-F238E27FC236}">
                  <a16:creationId xmlns:a16="http://schemas.microsoft.com/office/drawing/2014/main" id="{51A9A5EA-23D2-9947-BD13-BB30FCC23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Freeform 144">
              <a:extLst>
                <a:ext uri="{FF2B5EF4-FFF2-40B4-BE49-F238E27FC236}">
                  <a16:creationId xmlns:a16="http://schemas.microsoft.com/office/drawing/2014/main" id="{DAF5326B-E744-FE40-B3A1-3E70727F8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Freeform 145">
              <a:extLst>
                <a:ext uri="{FF2B5EF4-FFF2-40B4-BE49-F238E27FC236}">
                  <a16:creationId xmlns:a16="http://schemas.microsoft.com/office/drawing/2014/main" id="{461D8EA0-BE5D-584B-9937-0BED34347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Freeform 146">
              <a:extLst>
                <a:ext uri="{FF2B5EF4-FFF2-40B4-BE49-F238E27FC236}">
                  <a16:creationId xmlns:a16="http://schemas.microsoft.com/office/drawing/2014/main" id="{246DF7BB-F644-FB46-A5DF-A4BF7EB1C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Freeform 147">
              <a:extLst>
                <a:ext uri="{FF2B5EF4-FFF2-40B4-BE49-F238E27FC236}">
                  <a16:creationId xmlns:a16="http://schemas.microsoft.com/office/drawing/2014/main" id="{B9A652FA-A880-F247-93BA-3D3A4AB0F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Freeform 148">
              <a:extLst>
                <a:ext uri="{FF2B5EF4-FFF2-40B4-BE49-F238E27FC236}">
                  <a16:creationId xmlns:a16="http://schemas.microsoft.com/office/drawing/2014/main" id="{4A7B7CF2-EA41-A147-8817-22AD41E0D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Freeform 149">
              <a:extLst>
                <a:ext uri="{FF2B5EF4-FFF2-40B4-BE49-F238E27FC236}">
                  <a16:creationId xmlns:a16="http://schemas.microsoft.com/office/drawing/2014/main" id="{D85CEF3F-10AB-6443-AC05-DA567D562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Freeform 150">
              <a:extLst>
                <a:ext uri="{FF2B5EF4-FFF2-40B4-BE49-F238E27FC236}">
                  <a16:creationId xmlns:a16="http://schemas.microsoft.com/office/drawing/2014/main" id="{DEF79139-C1C1-2B43-8EB5-59F06870C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151">
              <a:extLst>
                <a:ext uri="{FF2B5EF4-FFF2-40B4-BE49-F238E27FC236}">
                  <a16:creationId xmlns:a16="http://schemas.microsoft.com/office/drawing/2014/main" id="{4519AF66-4BC6-7F48-9230-591D7F2A7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152">
              <a:extLst>
                <a:ext uri="{FF2B5EF4-FFF2-40B4-BE49-F238E27FC236}">
                  <a16:creationId xmlns:a16="http://schemas.microsoft.com/office/drawing/2014/main" id="{0641571D-1736-9145-B64E-D10A602F13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Freeform 153">
              <a:extLst>
                <a:ext uri="{FF2B5EF4-FFF2-40B4-BE49-F238E27FC236}">
                  <a16:creationId xmlns:a16="http://schemas.microsoft.com/office/drawing/2014/main" id="{175BE586-9F5E-6D42-87A1-7CDB1672D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154">
              <a:extLst>
                <a:ext uri="{FF2B5EF4-FFF2-40B4-BE49-F238E27FC236}">
                  <a16:creationId xmlns:a16="http://schemas.microsoft.com/office/drawing/2014/main" id="{FB7C60AD-BA73-B943-B975-9C5E67363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155">
              <a:extLst>
                <a:ext uri="{FF2B5EF4-FFF2-40B4-BE49-F238E27FC236}">
                  <a16:creationId xmlns:a16="http://schemas.microsoft.com/office/drawing/2014/main" id="{DB116B90-FB3A-AC48-8F11-E38616A8C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Freeform 156">
              <a:extLst>
                <a:ext uri="{FF2B5EF4-FFF2-40B4-BE49-F238E27FC236}">
                  <a16:creationId xmlns:a16="http://schemas.microsoft.com/office/drawing/2014/main" id="{F0FD7A49-FAE6-1646-B2CA-B69BD74593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157">
              <a:extLst>
                <a:ext uri="{FF2B5EF4-FFF2-40B4-BE49-F238E27FC236}">
                  <a16:creationId xmlns:a16="http://schemas.microsoft.com/office/drawing/2014/main" id="{ECD21B8C-ABD5-C84F-A8B8-E99B9616E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158">
              <a:extLst>
                <a:ext uri="{FF2B5EF4-FFF2-40B4-BE49-F238E27FC236}">
                  <a16:creationId xmlns:a16="http://schemas.microsoft.com/office/drawing/2014/main" id="{85FDC403-09FA-C245-BE1F-81B19B6D3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159">
              <a:extLst>
                <a:ext uri="{FF2B5EF4-FFF2-40B4-BE49-F238E27FC236}">
                  <a16:creationId xmlns:a16="http://schemas.microsoft.com/office/drawing/2014/main" id="{AEDEF5D6-2143-6A4C-8F46-24CA5B8A4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Freeform 160">
              <a:extLst>
                <a:ext uri="{FF2B5EF4-FFF2-40B4-BE49-F238E27FC236}">
                  <a16:creationId xmlns:a16="http://schemas.microsoft.com/office/drawing/2014/main" id="{98C7C62C-55EC-D642-9808-9D7B91783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161">
              <a:extLst>
                <a:ext uri="{FF2B5EF4-FFF2-40B4-BE49-F238E27FC236}">
                  <a16:creationId xmlns:a16="http://schemas.microsoft.com/office/drawing/2014/main" id="{933F04C3-EF51-8747-9170-805B17FDC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162">
              <a:extLst>
                <a:ext uri="{FF2B5EF4-FFF2-40B4-BE49-F238E27FC236}">
                  <a16:creationId xmlns:a16="http://schemas.microsoft.com/office/drawing/2014/main" id="{8CCD1858-C197-E24C-BC39-B77BFAF81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Freeform 163">
              <a:extLst>
                <a:ext uri="{FF2B5EF4-FFF2-40B4-BE49-F238E27FC236}">
                  <a16:creationId xmlns:a16="http://schemas.microsoft.com/office/drawing/2014/main" id="{B04C1DEE-9AC6-2B4F-8EC6-A86D6AA9F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164">
              <a:extLst>
                <a:ext uri="{FF2B5EF4-FFF2-40B4-BE49-F238E27FC236}">
                  <a16:creationId xmlns:a16="http://schemas.microsoft.com/office/drawing/2014/main" id="{CC1FAF8C-A4D7-DE4D-A51B-32F146F2F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Freeform 165">
              <a:extLst>
                <a:ext uri="{FF2B5EF4-FFF2-40B4-BE49-F238E27FC236}">
                  <a16:creationId xmlns:a16="http://schemas.microsoft.com/office/drawing/2014/main" id="{ED641564-9C0C-5D46-B300-66F3E16D8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Freeform 166">
              <a:extLst>
                <a:ext uri="{FF2B5EF4-FFF2-40B4-BE49-F238E27FC236}">
                  <a16:creationId xmlns:a16="http://schemas.microsoft.com/office/drawing/2014/main" id="{E5D9BF3B-513E-E941-A358-C40B09786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Freeform 167">
              <a:extLst>
                <a:ext uri="{FF2B5EF4-FFF2-40B4-BE49-F238E27FC236}">
                  <a16:creationId xmlns:a16="http://schemas.microsoft.com/office/drawing/2014/main" id="{94455B56-8141-404E-8FBF-8DFEC0245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168">
              <a:extLst>
                <a:ext uri="{FF2B5EF4-FFF2-40B4-BE49-F238E27FC236}">
                  <a16:creationId xmlns:a16="http://schemas.microsoft.com/office/drawing/2014/main" id="{C200F6AD-B955-8044-A848-B1D89F6E5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Freeform 169">
              <a:extLst>
                <a:ext uri="{FF2B5EF4-FFF2-40B4-BE49-F238E27FC236}">
                  <a16:creationId xmlns:a16="http://schemas.microsoft.com/office/drawing/2014/main" id="{45AA705B-A04B-F54A-801C-8C00A1777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170">
              <a:extLst>
                <a:ext uri="{FF2B5EF4-FFF2-40B4-BE49-F238E27FC236}">
                  <a16:creationId xmlns:a16="http://schemas.microsoft.com/office/drawing/2014/main" id="{BB10A20F-7DFD-BB4E-9B52-FD0431ED0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171">
              <a:extLst>
                <a:ext uri="{FF2B5EF4-FFF2-40B4-BE49-F238E27FC236}">
                  <a16:creationId xmlns:a16="http://schemas.microsoft.com/office/drawing/2014/main" id="{19ADFA52-8231-CF42-AB73-940533420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172">
              <a:extLst>
                <a:ext uri="{FF2B5EF4-FFF2-40B4-BE49-F238E27FC236}">
                  <a16:creationId xmlns:a16="http://schemas.microsoft.com/office/drawing/2014/main" id="{69E69627-BA45-0D43-B6AB-7DBBE30D8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173">
              <a:extLst>
                <a:ext uri="{FF2B5EF4-FFF2-40B4-BE49-F238E27FC236}">
                  <a16:creationId xmlns:a16="http://schemas.microsoft.com/office/drawing/2014/main" id="{30A949CD-6FAA-4146-A52B-F81A683D0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174">
              <a:extLst>
                <a:ext uri="{FF2B5EF4-FFF2-40B4-BE49-F238E27FC236}">
                  <a16:creationId xmlns:a16="http://schemas.microsoft.com/office/drawing/2014/main" id="{9D54583D-2B9F-FF41-9639-8A593603C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Freeform 175">
              <a:extLst>
                <a:ext uri="{FF2B5EF4-FFF2-40B4-BE49-F238E27FC236}">
                  <a16:creationId xmlns:a16="http://schemas.microsoft.com/office/drawing/2014/main" id="{E51CF8AE-31AF-034E-B469-585B95E1C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Freeform 176">
              <a:extLst>
                <a:ext uri="{FF2B5EF4-FFF2-40B4-BE49-F238E27FC236}">
                  <a16:creationId xmlns:a16="http://schemas.microsoft.com/office/drawing/2014/main" id="{A51C18FD-D36A-C347-BBE3-BC6AEAB06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Freeform 177">
              <a:extLst>
                <a:ext uri="{FF2B5EF4-FFF2-40B4-BE49-F238E27FC236}">
                  <a16:creationId xmlns:a16="http://schemas.microsoft.com/office/drawing/2014/main" id="{B1C369E9-D9D1-264B-8FC3-14F81548E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Freeform 178">
              <a:extLst>
                <a:ext uri="{FF2B5EF4-FFF2-40B4-BE49-F238E27FC236}">
                  <a16:creationId xmlns:a16="http://schemas.microsoft.com/office/drawing/2014/main" id="{B6BC732D-3F88-CF4E-B535-C7B18DCF1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179">
              <a:extLst>
                <a:ext uri="{FF2B5EF4-FFF2-40B4-BE49-F238E27FC236}">
                  <a16:creationId xmlns:a16="http://schemas.microsoft.com/office/drawing/2014/main" id="{83742928-CA5D-3E4C-864F-DEA943DF2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180">
              <a:extLst>
                <a:ext uri="{FF2B5EF4-FFF2-40B4-BE49-F238E27FC236}">
                  <a16:creationId xmlns:a16="http://schemas.microsoft.com/office/drawing/2014/main" id="{642BB98B-4DC3-F244-9136-69B61634C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Freeform 181">
              <a:extLst>
                <a:ext uri="{FF2B5EF4-FFF2-40B4-BE49-F238E27FC236}">
                  <a16:creationId xmlns:a16="http://schemas.microsoft.com/office/drawing/2014/main" id="{147F01C0-B122-1C4C-814C-B907A54E8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182">
              <a:extLst>
                <a:ext uri="{FF2B5EF4-FFF2-40B4-BE49-F238E27FC236}">
                  <a16:creationId xmlns:a16="http://schemas.microsoft.com/office/drawing/2014/main" id="{68277B9C-1371-EC45-A799-AA3A58901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183">
              <a:extLst>
                <a:ext uri="{FF2B5EF4-FFF2-40B4-BE49-F238E27FC236}">
                  <a16:creationId xmlns:a16="http://schemas.microsoft.com/office/drawing/2014/main" id="{9C350B0C-AA6E-0145-875A-EF48ADF5B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184">
              <a:extLst>
                <a:ext uri="{FF2B5EF4-FFF2-40B4-BE49-F238E27FC236}">
                  <a16:creationId xmlns:a16="http://schemas.microsoft.com/office/drawing/2014/main" id="{FA4FD616-3075-354F-8B78-75638BF72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Freeform 185">
              <a:extLst>
                <a:ext uri="{FF2B5EF4-FFF2-40B4-BE49-F238E27FC236}">
                  <a16:creationId xmlns:a16="http://schemas.microsoft.com/office/drawing/2014/main" id="{2D264FC3-26B0-B14F-9D79-BD5339574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Freeform 186">
              <a:extLst>
                <a:ext uri="{FF2B5EF4-FFF2-40B4-BE49-F238E27FC236}">
                  <a16:creationId xmlns:a16="http://schemas.microsoft.com/office/drawing/2014/main" id="{377C7D53-B782-0A46-A595-1599E5CEA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Freeform 187">
              <a:extLst>
                <a:ext uri="{FF2B5EF4-FFF2-40B4-BE49-F238E27FC236}">
                  <a16:creationId xmlns:a16="http://schemas.microsoft.com/office/drawing/2014/main" id="{8F7D17D1-B349-6141-97A4-23C4AC280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Freeform 188">
              <a:extLst>
                <a:ext uri="{FF2B5EF4-FFF2-40B4-BE49-F238E27FC236}">
                  <a16:creationId xmlns:a16="http://schemas.microsoft.com/office/drawing/2014/main" id="{8F8089E3-2946-7B4C-B44A-639607F26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Freeform 189">
              <a:extLst>
                <a:ext uri="{FF2B5EF4-FFF2-40B4-BE49-F238E27FC236}">
                  <a16:creationId xmlns:a16="http://schemas.microsoft.com/office/drawing/2014/main" id="{61257A69-37B3-094E-BA81-E4CF44A08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Freeform 190">
              <a:extLst>
                <a:ext uri="{FF2B5EF4-FFF2-40B4-BE49-F238E27FC236}">
                  <a16:creationId xmlns:a16="http://schemas.microsoft.com/office/drawing/2014/main" id="{2CA74F66-18D5-454F-BDEF-80D813961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Freeform 191">
              <a:extLst>
                <a:ext uri="{FF2B5EF4-FFF2-40B4-BE49-F238E27FC236}">
                  <a16:creationId xmlns:a16="http://schemas.microsoft.com/office/drawing/2014/main" id="{595E835B-C4B1-8D41-804A-CAC35BB52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Freeform 192">
              <a:extLst>
                <a:ext uri="{FF2B5EF4-FFF2-40B4-BE49-F238E27FC236}">
                  <a16:creationId xmlns:a16="http://schemas.microsoft.com/office/drawing/2014/main" id="{A3AAA642-D0F2-E94B-97BE-90AB30185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Freeform 193">
              <a:extLst>
                <a:ext uri="{FF2B5EF4-FFF2-40B4-BE49-F238E27FC236}">
                  <a16:creationId xmlns:a16="http://schemas.microsoft.com/office/drawing/2014/main" id="{AAEC92CB-A9D7-784F-814C-375B1CB24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194">
              <a:extLst>
                <a:ext uri="{FF2B5EF4-FFF2-40B4-BE49-F238E27FC236}">
                  <a16:creationId xmlns:a16="http://schemas.microsoft.com/office/drawing/2014/main" id="{BDC34C81-9A15-9841-923D-C6D8F3924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Freeform 195">
              <a:extLst>
                <a:ext uri="{FF2B5EF4-FFF2-40B4-BE49-F238E27FC236}">
                  <a16:creationId xmlns:a16="http://schemas.microsoft.com/office/drawing/2014/main" id="{929794FD-9463-A34C-8E69-D1E26A5CF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Freeform 196">
              <a:extLst>
                <a:ext uri="{FF2B5EF4-FFF2-40B4-BE49-F238E27FC236}">
                  <a16:creationId xmlns:a16="http://schemas.microsoft.com/office/drawing/2014/main" id="{07B29EA9-D7CC-E946-996C-84F868094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Freeform 197">
              <a:extLst>
                <a:ext uri="{FF2B5EF4-FFF2-40B4-BE49-F238E27FC236}">
                  <a16:creationId xmlns:a16="http://schemas.microsoft.com/office/drawing/2014/main" id="{1F0A0517-9B00-AD4C-8909-97CBC4F44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Freeform 198">
              <a:extLst>
                <a:ext uri="{FF2B5EF4-FFF2-40B4-BE49-F238E27FC236}">
                  <a16:creationId xmlns:a16="http://schemas.microsoft.com/office/drawing/2014/main" id="{345F3015-D16F-8644-9013-1F64DA504B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Freeform 199">
              <a:extLst>
                <a:ext uri="{FF2B5EF4-FFF2-40B4-BE49-F238E27FC236}">
                  <a16:creationId xmlns:a16="http://schemas.microsoft.com/office/drawing/2014/main" id="{38056D88-E110-6945-B303-C8367904C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Freeform 200">
              <a:extLst>
                <a:ext uri="{FF2B5EF4-FFF2-40B4-BE49-F238E27FC236}">
                  <a16:creationId xmlns:a16="http://schemas.microsoft.com/office/drawing/2014/main" id="{0DA8AB93-73C5-E74A-8388-258C5185F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Freeform 201">
              <a:extLst>
                <a:ext uri="{FF2B5EF4-FFF2-40B4-BE49-F238E27FC236}">
                  <a16:creationId xmlns:a16="http://schemas.microsoft.com/office/drawing/2014/main" id="{B787F847-8FC9-EB44-A56E-147228AB1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Freeform 202">
              <a:extLst>
                <a:ext uri="{FF2B5EF4-FFF2-40B4-BE49-F238E27FC236}">
                  <a16:creationId xmlns:a16="http://schemas.microsoft.com/office/drawing/2014/main" id="{6B2ECB51-E1D7-ED46-A59F-8C83BFD03B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Freeform 203">
              <a:extLst>
                <a:ext uri="{FF2B5EF4-FFF2-40B4-BE49-F238E27FC236}">
                  <a16:creationId xmlns:a16="http://schemas.microsoft.com/office/drawing/2014/main" id="{35B75708-5F8D-4C4C-82B8-6F22FC225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Freeform 204">
              <a:extLst>
                <a:ext uri="{FF2B5EF4-FFF2-40B4-BE49-F238E27FC236}">
                  <a16:creationId xmlns:a16="http://schemas.microsoft.com/office/drawing/2014/main" id="{16C46510-666D-5D4D-8BAB-859E7D43C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Freeform 205">
              <a:extLst>
                <a:ext uri="{FF2B5EF4-FFF2-40B4-BE49-F238E27FC236}">
                  <a16:creationId xmlns:a16="http://schemas.microsoft.com/office/drawing/2014/main" id="{88B52CDB-65ED-8543-9056-3D2F6368B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Freeform 206">
              <a:extLst>
                <a:ext uri="{FF2B5EF4-FFF2-40B4-BE49-F238E27FC236}">
                  <a16:creationId xmlns:a16="http://schemas.microsoft.com/office/drawing/2014/main" id="{E02B06D6-FD2C-D744-B204-95E67E86A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Freeform 207">
              <a:extLst>
                <a:ext uri="{FF2B5EF4-FFF2-40B4-BE49-F238E27FC236}">
                  <a16:creationId xmlns:a16="http://schemas.microsoft.com/office/drawing/2014/main" id="{03F1FC9F-5370-474A-A1E9-C7EA66D29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208">
              <a:extLst>
                <a:ext uri="{FF2B5EF4-FFF2-40B4-BE49-F238E27FC236}">
                  <a16:creationId xmlns:a16="http://schemas.microsoft.com/office/drawing/2014/main" id="{295DDC16-AC82-134A-ADCE-BB6E66460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209">
              <a:extLst>
                <a:ext uri="{FF2B5EF4-FFF2-40B4-BE49-F238E27FC236}">
                  <a16:creationId xmlns:a16="http://schemas.microsoft.com/office/drawing/2014/main" id="{D073C077-CA8D-0D41-9A5E-96C049A97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Freeform 210">
              <a:extLst>
                <a:ext uri="{FF2B5EF4-FFF2-40B4-BE49-F238E27FC236}">
                  <a16:creationId xmlns:a16="http://schemas.microsoft.com/office/drawing/2014/main" id="{91E7212F-2B4D-3047-8CAB-EFF5F0BC34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Freeform 211">
              <a:extLst>
                <a:ext uri="{FF2B5EF4-FFF2-40B4-BE49-F238E27FC236}">
                  <a16:creationId xmlns:a16="http://schemas.microsoft.com/office/drawing/2014/main" id="{0C655699-C327-EA4F-8AEF-C2223E9E7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Freeform 212">
              <a:extLst>
                <a:ext uri="{FF2B5EF4-FFF2-40B4-BE49-F238E27FC236}">
                  <a16:creationId xmlns:a16="http://schemas.microsoft.com/office/drawing/2014/main" id="{FBD75D9B-4D70-034C-A76A-06DD84B35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Freeform 213">
              <a:extLst>
                <a:ext uri="{FF2B5EF4-FFF2-40B4-BE49-F238E27FC236}">
                  <a16:creationId xmlns:a16="http://schemas.microsoft.com/office/drawing/2014/main" id="{99EF520A-CE48-204D-932C-D7CB93630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214">
              <a:extLst>
                <a:ext uri="{FF2B5EF4-FFF2-40B4-BE49-F238E27FC236}">
                  <a16:creationId xmlns:a16="http://schemas.microsoft.com/office/drawing/2014/main" id="{F89AF4BA-E75C-0548-AC4E-06FFE1BDF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Freeform 215">
              <a:extLst>
                <a:ext uri="{FF2B5EF4-FFF2-40B4-BE49-F238E27FC236}">
                  <a16:creationId xmlns:a16="http://schemas.microsoft.com/office/drawing/2014/main" id="{BDCC831C-FC5E-9D4F-9DF2-D9043F712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216">
              <a:extLst>
                <a:ext uri="{FF2B5EF4-FFF2-40B4-BE49-F238E27FC236}">
                  <a16:creationId xmlns:a16="http://schemas.microsoft.com/office/drawing/2014/main" id="{3D40D7AA-69C8-5D4F-B966-1624B6C7B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Freeform 217">
              <a:extLst>
                <a:ext uri="{FF2B5EF4-FFF2-40B4-BE49-F238E27FC236}">
                  <a16:creationId xmlns:a16="http://schemas.microsoft.com/office/drawing/2014/main" id="{10E6E55E-3D4E-E54A-AF04-680E186D1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218">
              <a:extLst>
                <a:ext uri="{FF2B5EF4-FFF2-40B4-BE49-F238E27FC236}">
                  <a16:creationId xmlns:a16="http://schemas.microsoft.com/office/drawing/2014/main" id="{CBC74F0D-873D-C64C-AAB2-C0D5863A8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219">
              <a:extLst>
                <a:ext uri="{FF2B5EF4-FFF2-40B4-BE49-F238E27FC236}">
                  <a16:creationId xmlns:a16="http://schemas.microsoft.com/office/drawing/2014/main" id="{867D3350-E99A-C84D-B19F-5F37EB53D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220">
              <a:extLst>
                <a:ext uri="{FF2B5EF4-FFF2-40B4-BE49-F238E27FC236}">
                  <a16:creationId xmlns:a16="http://schemas.microsoft.com/office/drawing/2014/main" id="{6FF23065-0030-174A-B7A2-B34A164A0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221">
              <a:extLst>
                <a:ext uri="{FF2B5EF4-FFF2-40B4-BE49-F238E27FC236}">
                  <a16:creationId xmlns:a16="http://schemas.microsoft.com/office/drawing/2014/main" id="{7553028B-9080-2D48-B098-527545E73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Freeform 222">
              <a:extLst>
                <a:ext uri="{FF2B5EF4-FFF2-40B4-BE49-F238E27FC236}">
                  <a16:creationId xmlns:a16="http://schemas.microsoft.com/office/drawing/2014/main" id="{39ED17B1-3DCC-9642-A56E-157506309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223">
              <a:extLst>
                <a:ext uri="{FF2B5EF4-FFF2-40B4-BE49-F238E27FC236}">
                  <a16:creationId xmlns:a16="http://schemas.microsoft.com/office/drawing/2014/main" id="{EA6383D5-EAE5-FB4E-8C61-B60E4FE5B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224">
              <a:extLst>
                <a:ext uri="{FF2B5EF4-FFF2-40B4-BE49-F238E27FC236}">
                  <a16:creationId xmlns:a16="http://schemas.microsoft.com/office/drawing/2014/main" id="{0D8C9F85-F11D-114F-A024-1F1EAEF32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225">
              <a:extLst>
                <a:ext uri="{FF2B5EF4-FFF2-40B4-BE49-F238E27FC236}">
                  <a16:creationId xmlns:a16="http://schemas.microsoft.com/office/drawing/2014/main" id="{4856F1F3-CD46-6B40-9013-6DE91C3DD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226">
              <a:extLst>
                <a:ext uri="{FF2B5EF4-FFF2-40B4-BE49-F238E27FC236}">
                  <a16:creationId xmlns:a16="http://schemas.microsoft.com/office/drawing/2014/main" id="{90D24C3A-3E96-7C4C-B8F9-8863DB780C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227">
              <a:extLst>
                <a:ext uri="{FF2B5EF4-FFF2-40B4-BE49-F238E27FC236}">
                  <a16:creationId xmlns:a16="http://schemas.microsoft.com/office/drawing/2014/main" id="{B213A50B-A3E7-0F44-B31D-F56052772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228">
              <a:extLst>
                <a:ext uri="{FF2B5EF4-FFF2-40B4-BE49-F238E27FC236}">
                  <a16:creationId xmlns:a16="http://schemas.microsoft.com/office/drawing/2014/main" id="{C7C15856-D552-4D47-8E21-1DABE4A25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229">
              <a:extLst>
                <a:ext uri="{FF2B5EF4-FFF2-40B4-BE49-F238E27FC236}">
                  <a16:creationId xmlns:a16="http://schemas.microsoft.com/office/drawing/2014/main" id="{1E3E5CF8-F6B0-5747-A5F9-CF0527D7D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230">
              <a:extLst>
                <a:ext uri="{FF2B5EF4-FFF2-40B4-BE49-F238E27FC236}">
                  <a16:creationId xmlns:a16="http://schemas.microsoft.com/office/drawing/2014/main" id="{4E6B6735-967B-594A-8C34-CD077F464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231">
              <a:extLst>
                <a:ext uri="{FF2B5EF4-FFF2-40B4-BE49-F238E27FC236}">
                  <a16:creationId xmlns:a16="http://schemas.microsoft.com/office/drawing/2014/main" id="{D5B86EA4-4438-1A41-A6DC-B9011E4D3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232">
              <a:extLst>
                <a:ext uri="{FF2B5EF4-FFF2-40B4-BE49-F238E27FC236}">
                  <a16:creationId xmlns:a16="http://schemas.microsoft.com/office/drawing/2014/main" id="{A4900554-9A6D-1244-BB3C-D9BA05C34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233">
              <a:extLst>
                <a:ext uri="{FF2B5EF4-FFF2-40B4-BE49-F238E27FC236}">
                  <a16:creationId xmlns:a16="http://schemas.microsoft.com/office/drawing/2014/main" id="{06D7A1E6-0570-6444-AD5F-2C6AB062A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234">
              <a:extLst>
                <a:ext uri="{FF2B5EF4-FFF2-40B4-BE49-F238E27FC236}">
                  <a16:creationId xmlns:a16="http://schemas.microsoft.com/office/drawing/2014/main" id="{C2ACBEBC-1849-AF42-B2A9-37158CC7A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235">
              <a:extLst>
                <a:ext uri="{FF2B5EF4-FFF2-40B4-BE49-F238E27FC236}">
                  <a16:creationId xmlns:a16="http://schemas.microsoft.com/office/drawing/2014/main" id="{08CDF70D-D161-4646-B976-D978414C6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236">
              <a:extLst>
                <a:ext uri="{FF2B5EF4-FFF2-40B4-BE49-F238E27FC236}">
                  <a16:creationId xmlns:a16="http://schemas.microsoft.com/office/drawing/2014/main" id="{05B237AC-595D-4A4A-B73B-63666C9ED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237">
              <a:extLst>
                <a:ext uri="{FF2B5EF4-FFF2-40B4-BE49-F238E27FC236}">
                  <a16:creationId xmlns:a16="http://schemas.microsoft.com/office/drawing/2014/main" id="{E49DF73F-E7C0-604E-ADA2-496426C33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238">
              <a:extLst>
                <a:ext uri="{FF2B5EF4-FFF2-40B4-BE49-F238E27FC236}">
                  <a16:creationId xmlns:a16="http://schemas.microsoft.com/office/drawing/2014/main" id="{6060506D-F689-D747-B88A-3428009E3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239">
              <a:extLst>
                <a:ext uri="{FF2B5EF4-FFF2-40B4-BE49-F238E27FC236}">
                  <a16:creationId xmlns:a16="http://schemas.microsoft.com/office/drawing/2014/main" id="{BC943A66-57D3-0347-AECA-10BA00825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240">
              <a:extLst>
                <a:ext uri="{FF2B5EF4-FFF2-40B4-BE49-F238E27FC236}">
                  <a16:creationId xmlns:a16="http://schemas.microsoft.com/office/drawing/2014/main" id="{059DE2C6-05B3-2545-BF61-81D435E6E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241">
              <a:extLst>
                <a:ext uri="{FF2B5EF4-FFF2-40B4-BE49-F238E27FC236}">
                  <a16:creationId xmlns:a16="http://schemas.microsoft.com/office/drawing/2014/main" id="{781F1CEA-09CA-5E4A-B1FF-E1121E6EC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Freeform 242">
              <a:extLst>
                <a:ext uri="{FF2B5EF4-FFF2-40B4-BE49-F238E27FC236}">
                  <a16:creationId xmlns:a16="http://schemas.microsoft.com/office/drawing/2014/main" id="{35C3B581-B4C9-904C-A342-A02AE7BBB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243">
              <a:extLst>
                <a:ext uri="{FF2B5EF4-FFF2-40B4-BE49-F238E27FC236}">
                  <a16:creationId xmlns:a16="http://schemas.microsoft.com/office/drawing/2014/main" id="{C761E892-8193-DB4C-9CB4-70EC1D232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Freeform 244">
              <a:extLst>
                <a:ext uri="{FF2B5EF4-FFF2-40B4-BE49-F238E27FC236}">
                  <a16:creationId xmlns:a16="http://schemas.microsoft.com/office/drawing/2014/main" id="{918F0449-FB94-2847-BCA3-2CAB267BC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Freeform 245">
              <a:extLst>
                <a:ext uri="{FF2B5EF4-FFF2-40B4-BE49-F238E27FC236}">
                  <a16:creationId xmlns:a16="http://schemas.microsoft.com/office/drawing/2014/main" id="{8724BE06-2C5E-FC4C-AB8A-3D56716C4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Freeform 246">
              <a:extLst>
                <a:ext uri="{FF2B5EF4-FFF2-40B4-BE49-F238E27FC236}">
                  <a16:creationId xmlns:a16="http://schemas.microsoft.com/office/drawing/2014/main" id="{F108EB5C-F879-D940-B555-4545666DE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Freeform 247">
              <a:extLst>
                <a:ext uri="{FF2B5EF4-FFF2-40B4-BE49-F238E27FC236}">
                  <a16:creationId xmlns:a16="http://schemas.microsoft.com/office/drawing/2014/main" id="{5EF5C778-BF6C-BE41-8345-B364305F2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Freeform 248">
              <a:extLst>
                <a:ext uri="{FF2B5EF4-FFF2-40B4-BE49-F238E27FC236}">
                  <a16:creationId xmlns:a16="http://schemas.microsoft.com/office/drawing/2014/main" id="{3696D5E7-7387-9D44-A015-0A347EFB6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Freeform 249">
              <a:extLst>
                <a:ext uri="{FF2B5EF4-FFF2-40B4-BE49-F238E27FC236}">
                  <a16:creationId xmlns:a16="http://schemas.microsoft.com/office/drawing/2014/main" id="{4923E854-CCA3-E646-886B-2F694641A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Freeform 250">
              <a:extLst>
                <a:ext uri="{FF2B5EF4-FFF2-40B4-BE49-F238E27FC236}">
                  <a16:creationId xmlns:a16="http://schemas.microsoft.com/office/drawing/2014/main" id="{A403B9E8-3093-FA47-9E90-7D6854689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Freeform 251">
              <a:extLst>
                <a:ext uri="{FF2B5EF4-FFF2-40B4-BE49-F238E27FC236}">
                  <a16:creationId xmlns:a16="http://schemas.microsoft.com/office/drawing/2014/main" id="{C32E97AA-2F14-E44A-97DE-0E3F3C2E6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Freeform 252">
              <a:extLst>
                <a:ext uri="{FF2B5EF4-FFF2-40B4-BE49-F238E27FC236}">
                  <a16:creationId xmlns:a16="http://schemas.microsoft.com/office/drawing/2014/main" id="{67F844EB-D93C-4F44-AED2-DC5A653F1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Freeform 253">
              <a:extLst>
                <a:ext uri="{FF2B5EF4-FFF2-40B4-BE49-F238E27FC236}">
                  <a16:creationId xmlns:a16="http://schemas.microsoft.com/office/drawing/2014/main" id="{5989F9FC-9BF5-8D41-9120-3A61BE980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Freeform 254">
              <a:extLst>
                <a:ext uri="{FF2B5EF4-FFF2-40B4-BE49-F238E27FC236}">
                  <a16:creationId xmlns:a16="http://schemas.microsoft.com/office/drawing/2014/main" id="{B5058EA3-318C-F74E-8252-70CF293EE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Freeform 255">
              <a:extLst>
                <a:ext uri="{FF2B5EF4-FFF2-40B4-BE49-F238E27FC236}">
                  <a16:creationId xmlns:a16="http://schemas.microsoft.com/office/drawing/2014/main" id="{344E357D-7388-ED48-A446-0E688B25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Freeform 256">
              <a:extLst>
                <a:ext uri="{FF2B5EF4-FFF2-40B4-BE49-F238E27FC236}">
                  <a16:creationId xmlns:a16="http://schemas.microsoft.com/office/drawing/2014/main" id="{1FF837FF-607D-E140-8462-D1281591A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Freeform 257">
              <a:extLst>
                <a:ext uri="{FF2B5EF4-FFF2-40B4-BE49-F238E27FC236}">
                  <a16:creationId xmlns:a16="http://schemas.microsoft.com/office/drawing/2014/main" id="{36CF0A5A-54A4-D149-BDF4-ACCD05B69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Freeform 258">
              <a:extLst>
                <a:ext uri="{FF2B5EF4-FFF2-40B4-BE49-F238E27FC236}">
                  <a16:creationId xmlns:a16="http://schemas.microsoft.com/office/drawing/2014/main" id="{ECC166EE-4792-7A4A-A8FF-A4A8619EE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Freeform 259">
              <a:extLst>
                <a:ext uri="{FF2B5EF4-FFF2-40B4-BE49-F238E27FC236}">
                  <a16:creationId xmlns:a16="http://schemas.microsoft.com/office/drawing/2014/main" id="{AD790E6C-0BDA-3B48-9A3C-40150A750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Freeform 260">
              <a:extLst>
                <a:ext uri="{FF2B5EF4-FFF2-40B4-BE49-F238E27FC236}">
                  <a16:creationId xmlns:a16="http://schemas.microsoft.com/office/drawing/2014/main" id="{DD8DF0B0-302B-8A4C-BD89-A5FAEA7D7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Freeform 261">
              <a:extLst>
                <a:ext uri="{FF2B5EF4-FFF2-40B4-BE49-F238E27FC236}">
                  <a16:creationId xmlns:a16="http://schemas.microsoft.com/office/drawing/2014/main" id="{E27448C8-86CF-FD41-98D0-FE3312175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Freeform 262">
              <a:extLst>
                <a:ext uri="{FF2B5EF4-FFF2-40B4-BE49-F238E27FC236}">
                  <a16:creationId xmlns:a16="http://schemas.microsoft.com/office/drawing/2014/main" id="{A3C3902B-833E-F748-B023-11D3C6788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Freeform 263">
              <a:extLst>
                <a:ext uri="{FF2B5EF4-FFF2-40B4-BE49-F238E27FC236}">
                  <a16:creationId xmlns:a16="http://schemas.microsoft.com/office/drawing/2014/main" id="{00CD0476-FEBD-F043-B695-76B026275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918994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eneral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rgbClr val="EF7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EF75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CB099A5-7304-DC40-8B40-0A7B649644D9}"/>
              </a:ext>
            </a:extLst>
          </p:cNvPr>
          <p:cNvSpPr txBox="1"/>
          <p:nvPr userDrawn="1"/>
        </p:nvSpPr>
        <p:spPr>
          <a:xfrm>
            <a:off x="7959487" y="6304569"/>
            <a:ext cx="241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#</a:t>
            </a:r>
            <a:r>
              <a:rPr lang="en-US" sz="1400" err="1">
                <a:solidFill>
                  <a:schemeClr val="bg1"/>
                </a:solidFill>
              </a:rPr>
              <a:t>UniversalHealth</a:t>
            </a:r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24B46963-3CAA-7E46-8E4C-A63175F0D3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01945"/>
            <a:ext cx="0" cy="3077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Slide Number Placeholder 8">
            <a:extLst>
              <a:ext uri="{FF2B5EF4-FFF2-40B4-BE49-F238E27FC236}">
                <a16:creationId xmlns:a16="http://schemas.microsoft.com/office/drawing/2014/main" id="{9F130AB5-F5AB-E249-8D20-BF830176B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152" name="Group 3">
            <a:extLst>
              <a:ext uri="{FF2B5EF4-FFF2-40B4-BE49-F238E27FC236}">
                <a16:creationId xmlns:a16="http://schemas.microsoft.com/office/drawing/2014/main" id="{901FED01-9DB8-C246-A95C-9F2425CB5D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47085" y="6277551"/>
            <a:ext cx="3681413" cy="423863"/>
            <a:chOff x="2933700" y="4378325"/>
            <a:chExt cx="3681413" cy="423863"/>
          </a:xfrm>
          <a:solidFill>
            <a:schemeClr val="bg1"/>
          </a:solidFill>
        </p:grpSpPr>
        <p:sp>
          <p:nvSpPr>
            <p:cNvPr id="153" name="Freeform 140">
              <a:extLst>
                <a:ext uri="{FF2B5EF4-FFF2-40B4-BE49-F238E27FC236}">
                  <a16:creationId xmlns:a16="http://schemas.microsoft.com/office/drawing/2014/main" id="{D047F155-C7A5-1B43-ADA9-6D6CFA330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Freeform 141">
              <a:extLst>
                <a:ext uri="{FF2B5EF4-FFF2-40B4-BE49-F238E27FC236}">
                  <a16:creationId xmlns:a16="http://schemas.microsoft.com/office/drawing/2014/main" id="{9B3DCF1F-D666-364D-858E-918D0E051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Freeform 142">
              <a:extLst>
                <a:ext uri="{FF2B5EF4-FFF2-40B4-BE49-F238E27FC236}">
                  <a16:creationId xmlns:a16="http://schemas.microsoft.com/office/drawing/2014/main" id="{3A9305E6-64E6-714F-8765-11525B66C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Freeform 143">
              <a:extLst>
                <a:ext uri="{FF2B5EF4-FFF2-40B4-BE49-F238E27FC236}">
                  <a16:creationId xmlns:a16="http://schemas.microsoft.com/office/drawing/2014/main" id="{182EFBCC-1E02-F64B-9C1C-62EC4C805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Freeform 144">
              <a:extLst>
                <a:ext uri="{FF2B5EF4-FFF2-40B4-BE49-F238E27FC236}">
                  <a16:creationId xmlns:a16="http://schemas.microsoft.com/office/drawing/2014/main" id="{9B878167-0DA7-D641-A410-B9982A851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Freeform 145">
              <a:extLst>
                <a:ext uri="{FF2B5EF4-FFF2-40B4-BE49-F238E27FC236}">
                  <a16:creationId xmlns:a16="http://schemas.microsoft.com/office/drawing/2014/main" id="{7E6066B6-1C0C-134D-849E-ECA41A569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Freeform 146">
              <a:extLst>
                <a:ext uri="{FF2B5EF4-FFF2-40B4-BE49-F238E27FC236}">
                  <a16:creationId xmlns:a16="http://schemas.microsoft.com/office/drawing/2014/main" id="{7EFEA788-3E6F-B54A-B38B-39EEB4A01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Freeform 147">
              <a:extLst>
                <a:ext uri="{FF2B5EF4-FFF2-40B4-BE49-F238E27FC236}">
                  <a16:creationId xmlns:a16="http://schemas.microsoft.com/office/drawing/2014/main" id="{BB3386B5-B13F-9048-85BE-07923709C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Freeform 148">
              <a:extLst>
                <a:ext uri="{FF2B5EF4-FFF2-40B4-BE49-F238E27FC236}">
                  <a16:creationId xmlns:a16="http://schemas.microsoft.com/office/drawing/2014/main" id="{72FB77A3-3537-3544-A204-A41EAD22C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Freeform 149">
              <a:extLst>
                <a:ext uri="{FF2B5EF4-FFF2-40B4-BE49-F238E27FC236}">
                  <a16:creationId xmlns:a16="http://schemas.microsoft.com/office/drawing/2014/main" id="{A9BC5ECE-CCE0-E84A-BFA4-6191C95A4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Freeform 150">
              <a:extLst>
                <a:ext uri="{FF2B5EF4-FFF2-40B4-BE49-F238E27FC236}">
                  <a16:creationId xmlns:a16="http://schemas.microsoft.com/office/drawing/2014/main" id="{4ADAFE57-BD5E-7541-85B5-671C37D1D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151">
              <a:extLst>
                <a:ext uri="{FF2B5EF4-FFF2-40B4-BE49-F238E27FC236}">
                  <a16:creationId xmlns:a16="http://schemas.microsoft.com/office/drawing/2014/main" id="{13797C97-F2AF-0F44-961F-A60365D15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152">
              <a:extLst>
                <a:ext uri="{FF2B5EF4-FFF2-40B4-BE49-F238E27FC236}">
                  <a16:creationId xmlns:a16="http://schemas.microsoft.com/office/drawing/2014/main" id="{A63486DC-2779-3943-9358-862B34547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Freeform 153">
              <a:extLst>
                <a:ext uri="{FF2B5EF4-FFF2-40B4-BE49-F238E27FC236}">
                  <a16:creationId xmlns:a16="http://schemas.microsoft.com/office/drawing/2014/main" id="{2E7EB0D4-17E7-614A-AD1F-46AC897AE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154">
              <a:extLst>
                <a:ext uri="{FF2B5EF4-FFF2-40B4-BE49-F238E27FC236}">
                  <a16:creationId xmlns:a16="http://schemas.microsoft.com/office/drawing/2014/main" id="{06A9F051-07E0-A84A-B867-5F1F0438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155">
              <a:extLst>
                <a:ext uri="{FF2B5EF4-FFF2-40B4-BE49-F238E27FC236}">
                  <a16:creationId xmlns:a16="http://schemas.microsoft.com/office/drawing/2014/main" id="{6A241E01-855C-9145-8D28-E9A33506C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Freeform 156">
              <a:extLst>
                <a:ext uri="{FF2B5EF4-FFF2-40B4-BE49-F238E27FC236}">
                  <a16:creationId xmlns:a16="http://schemas.microsoft.com/office/drawing/2014/main" id="{EC986A8C-11DD-3845-8F31-871E95343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157">
              <a:extLst>
                <a:ext uri="{FF2B5EF4-FFF2-40B4-BE49-F238E27FC236}">
                  <a16:creationId xmlns:a16="http://schemas.microsoft.com/office/drawing/2014/main" id="{21CF7EB7-11DD-104F-BDC0-C4C4FB929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158">
              <a:extLst>
                <a:ext uri="{FF2B5EF4-FFF2-40B4-BE49-F238E27FC236}">
                  <a16:creationId xmlns:a16="http://schemas.microsoft.com/office/drawing/2014/main" id="{56A48D00-1BB6-D44A-A57C-E6DC10A8E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159">
              <a:extLst>
                <a:ext uri="{FF2B5EF4-FFF2-40B4-BE49-F238E27FC236}">
                  <a16:creationId xmlns:a16="http://schemas.microsoft.com/office/drawing/2014/main" id="{A1D8BCA7-46DF-114D-A342-9350D58A3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Freeform 160">
              <a:extLst>
                <a:ext uri="{FF2B5EF4-FFF2-40B4-BE49-F238E27FC236}">
                  <a16:creationId xmlns:a16="http://schemas.microsoft.com/office/drawing/2014/main" id="{1B876215-CB29-B44E-A48A-8750475F5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161">
              <a:extLst>
                <a:ext uri="{FF2B5EF4-FFF2-40B4-BE49-F238E27FC236}">
                  <a16:creationId xmlns:a16="http://schemas.microsoft.com/office/drawing/2014/main" id="{09DA8D0F-B5F8-E845-9CEF-FB4C38C2A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162">
              <a:extLst>
                <a:ext uri="{FF2B5EF4-FFF2-40B4-BE49-F238E27FC236}">
                  <a16:creationId xmlns:a16="http://schemas.microsoft.com/office/drawing/2014/main" id="{46C498EE-F247-FD47-8954-5B6DC5D33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Freeform 163">
              <a:extLst>
                <a:ext uri="{FF2B5EF4-FFF2-40B4-BE49-F238E27FC236}">
                  <a16:creationId xmlns:a16="http://schemas.microsoft.com/office/drawing/2014/main" id="{7E70BA54-DE0C-544E-97FF-0304364A9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164">
              <a:extLst>
                <a:ext uri="{FF2B5EF4-FFF2-40B4-BE49-F238E27FC236}">
                  <a16:creationId xmlns:a16="http://schemas.microsoft.com/office/drawing/2014/main" id="{E1B2F128-4EAB-9A46-B5C5-8E8BBEB9A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Freeform 165">
              <a:extLst>
                <a:ext uri="{FF2B5EF4-FFF2-40B4-BE49-F238E27FC236}">
                  <a16:creationId xmlns:a16="http://schemas.microsoft.com/office/drawing/2014/main" id="{1192DB86-8F9E-2145-AAE5-186276B35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Freeform 166">
              <a:extLst>
                <a:ext uri="{FF2B5EF4-FFF2-40B4-BE49-F238E27FC236}">
                  <a16:creationId xmlns:a16="http://schemas.microsoft.com/office/drawing/2014/main" id="{91EF7C17-1584-1648-93EF-342625137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Freeform 167">
              <a:extLst>
                <a:ext uri="{FF2B5EF4-FFF2-40B4-BE49-F238E27FC236}">
                  <a16:creationId xmlns:a16="http://schemas.microsoft.com/office/drawing/2014/main" id="{0060C07B-72F1-FF44-80E9-A3EEE5720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168">
              <a:extLst>
                <a:ext uri="{FF2B5EF4-FFF2-40B4-BE49-F238E27FC236}">
                  <a16:creationId xmlns:a16="http://schemas.microsoft.com/office/drawing/2014/main" id="{05BD81D5-2224-6C44-B1A9-7AAF8A1F5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Freeform 169">
              <a:extLst>
                <a:ext uri="{FF2B5EF4-FFF2-40B4-BE49-F238E27FC236}">
                  <a16:creationId xmlns:a16="http://schemas.microsoft.com/office/drawing/2014/main" id="{5836FED6-2B1C-084B-9549-C808D90F1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170">
              <a:extLst>
                <a:ext uri="{FF2B5EF4-FFF2-40B4-BE49-F238E27FC236}">
                  <a16:creationId xmlns:a16="http://schemas.microsoft.com/office/drawing/2014/main" id="{B37DE2CC-DCF5-384B-A668-447160825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171">
              <a:extLst>
                <a:ext uri="{FF2B5EF4-FFF2-40B4-BE49-F238E27FC236}">
                  <a16:creationId xmlns:a16="http://schemas.microsoft.com/office/drawing/2014/main" id="{534B96FA-DA2B-0F4F-9919-389F47E90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172">
              <a:extLst>
                <a:ext uri="{FF2B5EF4-FFF2-40B4-BE49-F238E27FC236}">
                  <a16:creationId xmlns:a16="http://schemas.microsoft.com/office/drawing/2014/main" id="{DE07519D-DA77-6442-82B8-E1BD1F562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173">
              <a:extLst>
                <a:ext uri="{FF2B5EF4-FFF2-40B4-BE49-F238E27FC236}">
                  <a16:creationId xmlns:a16="http://schemas.microsoft.com/office/drawing/2014/main" id="{E41A55B8-8839-634F-9B3E-283EA2BFA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174">
              <a:extLst>
                <a:ext uri="{FF2B5EF4-FFF2-40B4-BE49-F238E27FC236}">
                  <a16:creationId xmlns:a16="http://schemas.microsoft.com/office/drawing/2014/main" id="{1875F649-A9B0-F347-8324-D565309C7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Freeform 175">
              <a:extLst>
                <a:ext uri="{FF2B5EF4-FFF2-40B4-BE49-F238E27FC236}">
                  <a16:creationId xmlns:a16="http://schemas.microsoft.com/office/drawing/2014/main" id="{C96E1BF1-A71D-C443-8C9A-9FDA207B6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Freeform 176">
              <a:extLst>
                <a:ext uri="{FF2B5EF4-FFF2-40B4-BE49-F238E27FC236}">
                  <a16:creationId xmlns:a16="http://schemas.microsoft.com/office/drawing/2014/main" id="{8423651E-C786-F846-AD1E-811265F07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Freeform 177">
              <a:extLst>
                <a:ext uri="{FF2B5EF4-FFF2-40B4-BE49-F238E27FC236}">
                  <a16:creationId xmlns:a16="http://schemas.microsoft.com/office/drawing/2014/main" id="{97B8BE7A-FA9A-454A-86A9-F57FE82F7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Freeform 178">
              <a:extLst>
                <a:ext uri="{FF2B5EF4-FFF2-40B4-BE49-F238E27FC236}">
                  <a16:creationId xmlns:a16="http://schemas.microsoft.com/office/drawing/2014/main" id="{333B4B79-FF9D-1444-9E8C-1447396B1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179">
              <a:extLst>
                <a:ext uri="{FF2B5EF4-FFF2-40B4-BE49-F238E27FC236}">
                  <a16:creationId xmlns:a16="http://schemas.microsoft.com/office/drawing/2014/main" id="{7C2F7864-3601-3445-A958-BDC764BC0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180">
              <a:extLst>
                <a:ext uri="{FF2B5EF4-FFF2-40B4-BE49-F238E27FC236}">
                  <a16:creationId xmlns:a16="http://schemas.microsoft.com/office/drawing/2014/main" id="{5C47BF63-AE31-BC46-97AF-4C8CF1B78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Freeform 181">
              <a:extLst>
                <a:ext uri="{FF2B5EF4-FFF2-40B4-BE49-F238E27FC236}">
                  <a16:creationId xmlns:a16="http://schemas.microsoft.com/office/drawing/2014/main" id="{952D3950-E680-0F41-A90A-121704B7D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182">
              <a:extLst>
                <a:ext uri="{FF2B5EF4-FFF2-40B4-BE49-F238E27FC236}">
                  <a16:creationId xmlns:a16="http://schemas.microsoft.com/office/drawing/2014/main" id="{4601CF7F-273C-FC4F-8825-9308CC26B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183">
              <a:extLst>
                <a:ext uri="{FF2B5EF4-FFF2-40B4-BE49-F238E27FC236}">
                  <a16:creationId xmlns:a16="http://schemas.microsoft.com/office/drawing/2014/main" id="{E20470EA-FC04-9B46-AC15-7D2F08EED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184">
              <a:extLst>
                <a:ext uri="{FF2B5EF4-FFF2-40B4-BE49-F238E27FC236}">
                  <a16:creationId xmlns:a16="http://schemas.microsoft.com/office/drawing/2014/main" id="{524DFE93-09F1-304D-9ECF-DDBA5EE4A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Freeform 185">
              <a:extLst>
                <a:ext uri="{FF2B5EF4-FFF2-40B4-BE49-F238E27FC236}">
                  <a16:creationId xmlns:a16="http://schemas.microsoft.com/office/drawing/2014/main" id="{7276D665-8406-824D-B552-C28EE4361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Freeform 186">
              <a:extLst>
                <a:ext uri="{FF2B5EF4-FFF2-40B4-BE49-F238E27FC236}">
                  <a16:creationId xmlns:a16="http://schemas.microsoft.com/office/drawing/2014/main" id="{531F043A-D109-EE45-A9F3-5CE4A87C7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Freeform 187">
              <a:extLst>
                <a:ext uri="{FF2B5EF4-FFF2-40B4-BE49-F238E27FC236}">
                  <a16:creationId xmlns:a16="http://schemas.microsoft.com/office/drawing/2014/main" id="{ED618208-EEA2-2743-8A95-ED7429CDD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Freeform 188">
              <a:extLst>
                <a:ext uri="{FF2B5EF4-FFF2-40B4-BE49-F238E27FC236}">
                  <a16:creationId xmlns:a16="http://schemas.microsoft.com/office/drawing/2014/main" id="{4F2C44F3-7F98-DB4A-B44E-9D2F948042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Freeform 189">
              <a:extLst>
                <a:ext uri="{FF2B5EF4-FFF2-40B4-BE49-F238E27FC236}">
                  <a16:creationId xmlns:a16="http://schemas.microsoft.com/office/drawing/2014/main" id="{A9E02344-B0FF-2140-8D06-CCF1A496D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Freeform 190">
              <a:extLst>
                <a:ext uri="{FF2B5EF4-FFF2-40B4-BE49-F238E27FC236}">
                  <a16:creationId xmlns:a16="http://schemas.microsoft.com/office/drawing/2014/main" id="{471A91CC-6E0F-E943-B3C3-875928A7B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Freeform 191">
              <a:extLst>
                <a:ext uri="{FF2B5EF4-FFF2-40B4-BE49-F238E27FC236}">
                  <a16:creationId xmlns:a16="http://schemas.microsoft.com/office/drawing/2014/main" id="{A29F1AE9-9CBE-AB4E-8469-33D5A4032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Freeform 192">
              <a:extLst>
                <a:ext uri="{FF2B5EF4-FFF2-40B4-BE49-F238E27FC236}">
                  <a16:creationId xmlns:a16="http://schemas.microsoft.com/office/drawing/2014/main" id="{EC092406-0AD0-4A4D-B267-8A8BCDFF5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Freeform 193">
              <a:extLst>
                <a:ext uri="{FF2B5EF4-FFF2-40B4-BE49-F238E27FC236}">
                  <a16:creationId xmlns:a16="http://schemas.microsoft.com/office/drawing/2014/main" id="{B84383CA-DCDD-C445-BEAB-AA4B87CD9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194">
              <a:extLst>
                <a:ext uri="{FF2B5EF4-FFF2-40B4-BE49-F238E27FC236}">
                  <a16:creationId xmlns:a16="http://schemas.microsoft.com/office/drawing/2014/main" id="{5484C3A1-B2D6-EC44-A93C-FFEA10D8F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Freeform 195">
              <a:extLst>
                <a:ext uri="{FF2B5EF4-FFF2-40B4-BE49-F238E27FC236}">
                  <a16:creationId xmlns:a16="http://schemas.microsoft.com/office/drawing/2014/main" id="{2ED133F6-EFB0-5A41-B0B5-385805A83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Freeform 196">
              <a:extLst>
                <a:ext uri="{FF2B5EF4-FFF2-40B4-BE49-F238E27FC236}">
                  <a16:creationId xmlns:a16="http://schemas.microsoft.com/office/drawing/2014/main" id="{64597EDD-7CA7-AF42-8802-10E98A333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Freeform 197">
              <a:extLst>
                <a:ext uri="{FF2B5EF4-FFF2-40B4-BE49-F238E27FC236}">
                  <a16:creationId xmlns:a16="http://schemas.microsoft.com/office/drawing/2014/main" id="{70C6D488-662A-9B45-8638-2F65FB3A2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Freeform 198">
              <a:extLst>
                <a:ext uri="{FF2B5EF4-FFF2-40B4-BE49-F238E27FC236}">
                  <a16:creationId xmlns:a16="http://schemas.microsoft.com/office/drawing/2014/main" id="{B3D34DDA-ABAE-F14F-8F2D-19C3E3CE2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Freeform 199">
              <a:extLst>
                <a:ext uri="{FF2B5EF4-FFF2-40B4-BE49-F238E27FC236}">
                  <a16:creationId xmlns:a16="http://schemas.microsoft.com/office/drawing/2014/main" id="{59EC9C70-61DD-824F-B36F-E50C2EFE5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Freeform 200">
              <a:extLst>
                <a:ext uri="{FF2B5EF4-FFF2-40B4-BE49-F238E27FC236}">
                  <a16:creationId xmlns:a16="http://schemas.microsoft.com/office/drawing/2014/main" id="{9C960268-2F2E-3C4B-86A8-DB37C8121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Freeform 201">
              <a:extLst>
                <a:ext uri="{FF2B5EF4-FFF2-40B4-BE49-F238E27FC236}">
                  <a16:creationId xmlns:a16="http://schemas.microsoft.com/office/drawing/2014/main" id="{0C7FB8A5-C112-D344-8F51-2E901427B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Freeform 202">
              <a:extLst>
                <a:ext uri="{FF2B5EF4-FFF2-40B4-BE49-F238E27FC236}">
                  <a16:creationId xmlns:a16="http://schemas.microsoft.com/office/drawing/2014/main" id="{2FBF6015-C0F5-D044-B6C5-68FC91FE9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Freeform 203">
              <a:extLst>
                <a:ext uri="{FF2B5EF4-FFF2-40B4-BE49-F238E27FC236}">
                  <a16:creationId xmlns:a16="http://schemas.microsoft.com/office/drawing/2014/main" id="{3A191B6F-9DBB-9F4B-958D-2C3580678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Freeform 204">
              <a:extLst>
                <a:ext uri="{FF2B5EF4-FFF2-40B4-BE49-F238E27FC236}">
                  <a16:creationId xmlns:a16="http://schemas.microsoft.com/office/drawing/2014/main" id="{47F6B0C2-5D6C-6E46-800E-D0F774990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Freeform 205">
              <a:extLst>
                <a:ext uri="{FF2B5EF4-FFF2-40B4-BE49-F238E27FC236}">
                  <a16:creationId xmlns:a16="http://schemas.microsoft.com/office/drawing/2014/main" id="{01DEAC5A-6240-4E4F-B9F6-7600379CF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Freeform 206">
              <a:extLst>
                <a:ext uri="{FF2B5EF4-FFF2-40B4-BE49-F238E27FC236}">
                  <a16:creationId xmlns:a16="http://schemas.microsoft.com/office/drawing/2014/main" id="{7D34F3E4-82C3-AB4C-A496-68B48B6B0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Freeform 207">
              <a:extLst>
                <a:ext uri="{FF2B5EF4-FFF2-40B4-BE49-F238E27FC236}">
                  <a16:creationId xmlns:a16="http://schemas.microsoft.com/office/drawing/2014/main" id="{D6B0B24D-35DA-AE4E-BC55-B2E8EA4D4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208">
              <a:extLst>
                <a:ext uri="{FF2B5EF4-FFF2-40B4-BE49-F238E27FC236}">
                  <a16:creationId xmlns:a16="http://schemas.microsoft.com/office/drawing/2014/main" id="{52F6A7A8-7AD9-CF4C-806C-258C39D89A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209">
              <a:extLst>
                <a:ext uri="{FF2B5EF4-FFF2-40B4-BE49-F238E27FC236}">
                  <a16:creationId xmlns:a16="http://schemas.microsoft.com/office/drawing/2014/main" id="{9B9CD19B-ECD8-4A4E-8451-034048EAC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Freeform 210">
              <a:extLst>
                <a:ext uri="{FF2B5EF4-FFF2-40B4-BE49-F238E27FC236}">
                  <a16:creationId xmlns:a16="http://schemas.microsoft.com/office/drawing/2014/main" id="{9E958BF4-041C-3947-9B56-2670B3DC7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Freeform 211">
              <a:extLst>
                <a:ext uri="{FF2B5EF4-FFF2-40B4-BE49-F238E27FC236}">
                  <a16:creationId xmlns:a16="http://schemas.microsoft.com/office/drawing/2014/main" id="{125F2736-C131-8D4A-9305-FA8CA541C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Freeform 212">
              <a:extLst>
                <a:ext uri="{FF2B5EF4-FFF2-40B4-BE49-F238E27FC236}">
                  <a16:creationId xmlns:a16="http://schemas.microsoft.com/office/drawing/2014/main" id="{26201BA3-722E-B049-9CAB-7229EAB71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Freeform 213">
              <a:extLst>
                <a:ext uri="{FF2B5EF4-FFF2-40B4-BE49-F238E27FC236}">
                  <a16:creationId xmlns:a16="http://schemas.microsoft.com/office/drawing/2014/main" id="{A8CAAFC1-102A-FC4A-AD74-F04433AC4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214">
              <a:extLst>
                <a:ext uri="{FF2B5EF4-FFF2-40B4-BE49-F238E27FC236}">
                  <a16:creationId xmlns:a16="http://schemas.microsoft.com/office/drawing/2014/main" id="{4415AE4A-5DAD-A343-BA62-BF7B0E906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Freeform 215">
              <a:extLst>
                <a:ext uri="{FF2B5EF4-FFF2-40B4-BE49-F238E27FC236}">
                  <a16:creationId xmlns:a16="http://schemas.microsoft.com/office/drawing/2014/main" id="{E9BFE54D-2FE4-7B42-B74C-FF0E620A2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216">
              <a:extLst>
                <a:ext uri="{FF2B5EF4-FFF2-40B4-BE49-F238E27FC236}">
                  <a16:creationId xmlns:a16="http://schemas.microsoft.com/office/drawing/2014/main" id="{C922291B-88BC-ED4D-94B1-F70C4AFEC5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Freeform 217">
              <a:extLst>
                <a:ext uri="{FF2B5EF4-FFF2-40B4-BE49-F238E27FC236}">
                  <a16:creationId xmlns:a16="http://schemas.microsoft.com/office/drawing/2014/main" id="{A509C39E-5B75-AD45-8D51-A655DC71B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218">
              <a:extLst>
                <a:ext uri="{FF2B5EF4-FFF2-40B4-BE49-F238E27FC236}">
                  <a16:creationId xmlns:a16="http://schemas.microsoft.com/office/drawing/2014/main" id="{C187DA67-8964-094C-8FE1-C37B667A4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219">
              <a:extLst>
                <a:ext uri="{FF2B5EF4-FFF2-40B4-BE49-F238E27FC236}">
                  <a16:creationId xmlns:a16="http://schemas.microsoft.com/office/drawing/2014/main" id="{EA0C2FC9-6A27-E948-93FB-FCC9D17D0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220">
              <a:extLst>
                <a:ext uri="{FF2B5EF4-FFF2-40B4-BE49-F238E27FC236}">
                  <a16:creationId xmlns:a16="http://schemas.microsoft.com/office/drawing/2014/main" id="{DA1D0E79-0730-0E48-8699-EEF081E09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221">
              <a:extLst>
                <a:ext uri="{FF2B5EF4-FFF2-40B4-BE49-F238E27FC236}">
                  <a16:creationId xmlns:a16="http://schemas.microsoft.com/office/drawing/2014/main" id="{B3BE8BCF-03C9-8A4E-B1B1-BA56DFD4B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Freeform 222">
              <a:extLst>
                <a:ext uri="{FF2B5EF4-FFF2-40B4-BE49-F238E27FC236}">
                  <a16:creationId xmlns:a16="http://schemas.microsoft.com/office/drawing/2014/main" id="{524526A0-184A-F84A-8711-6C8A8EA31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223">
              <a:extLst>
                <a:ext uri="{FF2B5EF4-FFF2-40B4-BE49-F238E27FC236}">
                  <a16:creationId xmlns:a16="http://schemas.microsoft.com/office/drawing/2014/main" id="{46D1E355-BCF8-4D4C-99D2-A19754DB3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224">
              <a:extLst>
                <a:ext uri="{FF2B5EF4-FFF2-40B4-BE49-F238E27FC236}">
                  <a16:creationId xmlns:a16="http://schemas.microsoft.com/office/drawing/2014/main" id="{ED0FCB50-7240-B441-9B24-02B49BBB8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225">
              <a:extLst>
                <a:ext uri="{FF2B5EF4-FFF2-40B4-BE49-F238E27FC236}">
                  <a16:creationId xmlns:a16="http://schemas.microsoft.com/office/drawing/2014/main" id="{BEF41D88-A693-7E41-8AE4-A66380F5F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226">
              <a:extLst>
                <a:ext uri="{FF2B5EF4-FFF2-40B4-BE49-F238E27FC236}">
                  <a16:creationId xmlns:a16="http://schemas.microsoft.com/office/drawing/2014/main" id="{1628C58B-B33E-624C-ABE2-BA0473E94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227">
              <a:extLst>
                <a:ext uri="{FF2B5EF4-FFF2-40B4-BE49-F238E27FC236}">
                  <a16:creationId xmlns:a16="http://schemas.microsoft.com/office/drawing/2014/main" id="{E793851E-DA5B-9B4D-A177-AF8C95FEA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228">
              <a:extLst>
                <a:ext uri="{FF2B5EF4-FFF2-40B4-BE49-F238E27FC236}">
                  <a16:creationId xmlns:a16="http://schemas.microsoft.com/office/drawing/2014/main" id="{6D156164-163A-A042-971C-072B71BBB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229">
              <a:extLst>
                <a:ext uri="{FF2B5EF4-FFF2-40B4-BE49-F238E27FC236}">
                  <a16:creationId xmlns:a16="http://schemas.microsoft.com/office/drawing/2014/main" id="{0F5102F3-6AB4-8741-B29A-15DCA7AE8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230">
              <a:extLst>
                <a:ext uri="{FF2B5EF4-FFF2-40B4-BE49-F238E27FC236}">
                  <a16:creationId xmlns:a16="http://schemas.microsoft.com/office/drawing/2014/main" id="{3679AC69-7DF7-7544-B423-268A99FC7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231">
              <a:extLst>
                <a:ext uri="{FF2B5EF4-FFF2-40B4-BE49-F238E27FC236}">
                  <a16:creationId xmlns:a16="http://schemas.microsoft.com/office/drawing/2014/main" id="{DEE0E8DF-C74E-1841-B3D3-0C23D0CD7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232">
              <a:extLst>
                <a:ext uri="{FF2B5EF4-FFF2-40B4-BE49-F238E27FC236}">
                  <a16:creationId xmlns:a16="http://schemas.microsoft.com/office/drawing/2014/main" id="{48C09B73-468A-F246-B87B-DEA9775A2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233">
              <a:extLst>
                <a:ext uri="{FF2B5EF4-FFF2-40B4-BE49-F238E27FC236}">
                  <a16:creationId xmlns:a16="http://schemas.microsoft.com/office/drawing/2014/main" id="{6CD03AE7-BDB9-264B-BE6F-6E229B4EF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234">
              <a:extLst>
                <a:ext uri="{FF2B5EF4-FFF2-40B4-BE49-F238E27FC236}">
                  <a16:creationId xmlns:a16="http://schemas.microsoft.com/office/drawing/2014/main" id="{5406E9D9-BB7E-B541-85F3-F0BE1CBA6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235">
              <a:extLst>
                <a:ext uri="{FF2B5EF4-FFF2-40B4-BE49-F238E27FC236}">
                  <a16:creationId xmlns:a16="http://schemas.microsoft.com/office/drawing/2014/main" id="{B96793A5-0680-6E47-B70D-6DFFEB5D8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236">
              <a:extLst>
                <a:ext uri="{FF2B5EF4-FFF2-40B4-BE49-F238E27FC236}">
                  <a16:creationId xmlns:a16="http://schemas.microsoft.com/office/drawing/2014/main" id="{2BF0CE2D-2FDC-3948-B05E-500C9FE94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237">
              <a:extLst>
                <a:ext uri="{FF2B5EF4-FFF2-40B4-BE49-F238E27FC236}">
                  <a16:creationId xmlns:a16="http://schemas.microsoft.com/office/drawing/2014/main" id="{E3655799-00EA-914F-A595-865F3EA10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238">
              <a:extLst>
                <a:ext uri="{FF2B5EF4-FFF2-40B4-BE49-F238E27FC236}">
                  <a16:creationId xmlns:a16="http://schemas.microsoft.com/office/drawing/2014/main" id="{1F3A1898-888C-8642-A259-DC0E9465B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239">
              <a:extLst>
                <a:ext uri="{FF2B5EF4-FFF2-40B4-BE49-F238E27FC236}">
                  <a16:creationId xmlns:a16="http://schemas.microsoft.com/office/drawing/2014/main" id="{B9B62888-C555-7046-BFAC-A9D3169FB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240">
              <a:extLst>
                <a:ext uri="{FF2B5EF4-FFF2-40B4-BE49-F238E27FC236}">
                  <a16:creationId xmlns:a16="http://schemas.microsoft.com/office/drawing/2014/main" id="{38A3D127-1829-8247-AEE1-DD6D90BEC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241">
              <a:extLst>
                <a:ext uri="{FF2B5EF4-FFF2-40B4-BE49-F238E27FC236}">
                  <a16:creationId xmlns:a16="http://schemas.microsoft.com/office/drawing/2014/main" id="{FB71991B-7955-224D-A3F1-610795BAD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Freeform 242">
              <a:extLst>
                <a:ext uri="{FF2B5EF4-FFF2-40B4-BE49-F238E27FC236}">
                  <a16:creationId xmlns:a16="http://schemas.microsoft.com/office/drawing/2014/main" id="{A3FDD2F0-5EF4-CB4D-951A-091EC0E84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243">
              <a:extLst>
                <a:ext uri="{FF2B5EF4-FFF2-40B4-BE49-F238E27FC236}">
                  <a16:creationId xmlns:a16="http://schemas.microsoft.com/office/drawing/2014/main" id="{9F54FD83-AD1F-7F4F-BBAD-73A88187A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Freeform 244">
              <a:extLst>
                <a:ext uri="{FF2B5EF4-FFF2-40B4-BE49-F238E27FC236}">
                  <a16:creationId xmlns:a16="http://schemas.microsoft.com/office/drawing/2014/main" id="{7149EF87-4E04-7F4F-A3B3-7E268F6C6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Freeform 245">
              <a:extLst>
                <a:ext uri="{FF2B5EF4-FFF2-40B4-BE49-F238E27FC236}">
                  <a16:creationId xmlns:a16="http://schemas.microsoft.com/office/drawing/2014/main" id="{44AA7267-4809-9640-A266-96AB4C624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Freeform 246">
              <a:extLst>
                <a:ext uri="{FF2B5EF4-FFF2-40B4-BE49-F238E27FC236}">
                  <a16:creationId xmlns:a16="http://schemas.microsoft.com/office/drawing/2014/main" id="{B299D149-7191-254F-BE30-CFF0CA9A3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Freeform 247">
              <a:extLst>
                <a:ext uri="{FF2B5EF4-FFF2-40B4-BE49-F238E27FC236}">
                  <a16:creationId xmlns:a16="http://schemas.microsoft.com/office/drawing/2014/main" id="{D84E7802-7AD5-F543-8316-2C79E31E5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Freeform 248">
              <a:extLst>
                <a:ext uri="{FF2B5EF4-FFF2-40B4-BE49-F238E27FC236}">
                  <a16:creationId xmlns:a16="http://schemas.microsoft.com/office/drawing/2014/main" id="{FA4119A2-39B1-B646-B0E8-64C7A2874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Freeform 249">
              <a:extLst>
                <a:ext uri="{FF2B5EF4-FFF2-40B4-BE49-F238E27FC236}">
                  <a16:creationId xmlns:a16="http://schemas.microsoft.com/office/drawing/2014/main" id="{577BE311-5DD5-9C4D-AA57-75DE3CE78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Freeform 250">
              <a:extLst>
                <a:ext uri="{FF2B5EF4-FFF2-40B4-BE49-F238E27FC236}">
                  <a16:creationId xmlns:a16="http://schemas.microsoft.com/office/drawing/2014/main" id="{3FFB4FE2-FF57-5943-81DA-6E326479F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Freeform 251">
              <a:extLst>
                <a:ext uri="{FF2B5EF4-FFF2-40B4-BE49-F238E27FC236}">
                  <a16:creationId xmlns:a16="http://schemas.microsoft.com/office/drawing/2014/main" id="{85FEC0BF-E0C0-9D4F-8518-7313A9881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Freeform 252">
              <a:extLst>
                <a:ext uri="{FF2B5EF4-FFF2-40B4-BE49-F238E27FC236}">
                  <a16:creationId xmlns:a16="http://schemas.microsoft.com/office/drawing/2014/main" id="{4A9EC1D0-CD14-C94C-983A-F30A3F7C6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Freeform 253">
              <a:extLst>
                <a:ext uri="{FF2B5EF4-FFF2-40B4-BE49-F238E27FC236}">
                  <a16:creationId xmlns:a16="http://schemas.microsoft.com/office/drawing/2014/main" id="{6903AC4F-B8C1-B144-A77B-CACF50FBE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Freeform 254">
              <a:extLst>
                <a:ext uri="{FF2B5EF4-FFF2-40B4-BE49-F238E27FC236}">
                  <a16:creationId xmlns:a16="http://schemas.microsoft.com/office/drawing/2014/main" id="{F5B85A38-97F2-C64D-880F-7491D2FD2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Freeform 255">
              <a:extLst>
                <a:ext uri="{FF2B5EF4-FFF2-40B4-BE49-F238E27FC236}">
                  <a16:creationId xmlns:a16="http://schemas.microsoft.com/office/drawing/2014/main" id="{7FC6AC20-9F81-1341-8E74-E661EE66E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Freeform 256">
              <a:extLst>
                <a:ext uri="{FF2B5EF4-FFF2-40B4-BE49-F238E27FC236}">
                  <a16:creationId xmlns:a16="http://schemas.microsoft.com/office/drawing/2014/main" id="{9C41A041-3F09-9043-9E8F-E9B68994D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Freeform 257">
              <a:extLst>
                <a:ext uri="{FF2B5EF4-FFF2-40B4-BE49-F238E27FC236}">
                  <a16:creationId xmlns:a16="http://schemas.microsoft.com/office/drawing/2014/main" id="{8A706D05-A07E-0F41-8278-FDC787D29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Freeform 258">
              <a:extLst>
                <a:ext uri="{FF2B5EF4-FFF2-40B4-BE49-F238E27FC236}">
                  <a16:creationId xmlns:a16="http://schemas.microsoft.com/office/drawing/2014/main" id="{E8E0E1E0-5C6C-5E4C-9620-869C43985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Freeform 259">
              <a:extLst>
                <a:ext uri="{FF2B5EF4-FFF2-40B4-BE49-F238E27FC236}">
                  <a16:creationId xmlns:a16="http://schemas.microsoft.com/office/drawing/2014/main" id="{CAC531FA-85DC-1044-B02E-5BE6D7FCA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Freeform 260">
              <a:extLst>
                <a:ext uri="{FF2B5EF4-FFF2-40B4-BE49-F238E27FC236}">
                  <a16:creationId xmlns:a16="http://schemas.microsoft.com/office/drawing/2014/main" id="{702EFC77-30E3-674A-ADE0-A1D491CA2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Freeform 261">
              <a:extLst>
                <a:ext uri="{FF2B5EF4-FFF2-40B4-BE49-F238E27FC236}">
                  <a16:creationId xmlns:a16="http://schemas.microsoft.com/office/drawing/2014/main" id="{033C8C3F-7A77-974F-8639-741E2EAF6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Freeform 262">
              <a:extLst>
                <a:ext uri="{FF2B5EF4-FFF2-40B4-BE49-F238E27FC236}">
                  <a16:creationId xmlns:a16="http://schemas.microsoft.com/office/drawing/2014/main" id="{CBD9F34D-ADE6-6C4F-A53F-A8F25CE5F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Freeform 263">
              <a:extLst>
                <a:ext uri="{FF2B5EF4-FFF2-40B4-BE49-F238E27FC236}">
                  <a16:creationId xmlns:a16="http://schemas.microsoft.com/office/drawing/2014/main" id="{98195065-9AA3-4A4B-AED0-167F441FA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474451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General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rgbClr val="17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179AD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CB099A5-7304-DC40-8B40-0A7B649644D9}"/>
              </a:ext>
            </a:extLst>
          </p:cNvPr>
          <p:cNvSpPr txBox="1"/>
          <p:nvPr userDrawn="1"/>
        </p:nvSpPr>
        <p:spPr>
          <a:xfrm>
            <a:off x="7959487" y="6304569"/>
            <a:ext cx="241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#</a:t>
            </a:r>
            <a:r>
              <a:rPr lang="en-US" sz="1400" err="1">
                <a:solidFill>
                  <a:schemeClr val="bg1"/>
                </a:solidFill>
              </a:rPr>
              <a:t>UniversalHealth</a:t>
            </a:r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24B46963-3CAA-7E46-8E4C-A63175F0D3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01945"/>
            <a:ext cx="0" cy="3077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Slide Number Placeholder 8">
            <a:extLst>
              <a:ext uri="{FF2B5EF4-FFF2-40B4-BE49-F238E27FC236}">
                <a16:creationId xmlns:a16="http://schemas.microsoft.com/office/drawing/2014/main" id="{9F130AB5-F5AB-E249-8D20-BF830176B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2" name="Picture Placeholder 8">
            <a:extLst>
              <a:ext uri="{FF2B5EF4-FFF2-40B4-BE49-F238E27FC236}">
                <a16:creationId xmlns:a16="http://schemas.microsoft.com/office/drawing/2014/main" id="{E2BE452B-1FC5-2D46-B2B1-985578A8F7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6295292" y="1875811"/>
            <a:ext cx="5058508" cy="3997981"/>
          </a:xfrm>
          <a:custGeom>
            <a:avLst/>
            <a:gdLst>
              <a:gd name="connsiteX0" fmla="*/ 0 w 2044700"/>
              <a:gd name="connsiteY0" fmla="*/ 0 h 5143500"/>
              <a:gd name="connsiteX1" fmla="*/ 2044700 w 2044700"/>
              <a:gd name="connsiteY1" fmla="*/ 0 h 5143500"/>
              <a:gd name="connsiteX2" fmla="*/ 2044700 w 2044700"/>
              <a:gd name="connsiteY2" fmla="*/ 5143500 h 5143500"/>
              <a:gd name="connsiteX3" fmla="*/ 0 w 2044700"/>
              <a:gd name="connsiteY3" fmla="*/ 5143500 h 5143500"/>
              <a:gd name="connsiteX4" fmla="*/ 0 w 2044700"/>
              <a:gd name="connsiteY4" fmla="*/ 0 h 5143500"/>
              <a:gd name="connsiteX0" fmla="*/ 0 w 2044700"/>
              <a:gd name="connsiteY0" fmla="*/ 0 h 5143500"/>
              <a:gd name="connsiteX1" fmla="*/ 2044700 w 2044700"/>
              <a:gd name="connsiteY1" fmla="*/ 0 h 5143500"/>
              <a:gd name="connsiteX2" fmla="*/ 2032000 w 2044700"/>
              <a:gd name="connsiteY2" fmla="*/ 1143000 h 5143500"/>
              <a:gd name="connsiteX3" fmla="*/ 2044700 w 2044700"/>
              <a:gd name="connsiteY3" fmla="*/ 5143500 h 5143500"/>
              <a:gd name="connsiteX4" fmla="*/ 0 w 2044700"/>
              <a:gd name="connsiteY4" fmla="*/ 5143500 h 5143500"/>
              <a:gd name="connsiteX5" fmla="*/ 0 w 2044700"/>
              <a:gd name="connsiteY5" fmla="*/ 0 h 5143500"/>
              <a:gd name="connsiteX0" fmla="*/ 0 w 3479809"/>
              <a:gd name="connsiteY0" fmla="*/ 12700 h 5156200"/>
              <a:gd name="connsiteX1" fmla="*/ 2044700 w 3479809"/>
              <a:gd name="connsiteY1" fmla="*/ 12700 h 5156200"/>
              <a:gd name="connsiteX2" fmla="*/ 3479800 w 3479809"/>
              <a:gd name="connsiteY2" fmla="*/ 0 h 5156200"/>
              <a:gd name="connsiteX3" fmla="*/ 2044700 w 3479809"/>
              <a:gd name="connsiteY3" fmla="*/ 5156200 h 5156200"/>
              <a:gd name="connsiteX4" fmla="*/ 0 w 3479809"/>
              <a:gd name="connsiteY4" fmla="*/ 5156200 h 5156200"/>
              <a:gd name="connsiteX5" fmla="*/ 0 w 3479809"/>
              <a:gd name="connsiteY5" fmla="*/ 12700 h 5156200"/>
              <a:gd name="connsiteX0" fmla="*/ 0 w 3484485"/>
              <a:gd name="connsiteY0" fmla="*/ 12700 h 5156200"/>
              <a:gd name="connsiteX1" fmla="*/ 2044700 w 3484485"/>
              <a:gd name="connsiteY1" fmla="*/ 12700 h 5156200"/>
              <a:gd name="connsiteX2" fmla="*/ 3479800 w 3484485"/>
              <a:gd name="connsiteY2" fmla="*/ 0 h 5156200"/>
              <a:gd name="connsiteX3" fmla="*/ 2489200 w 3484485"/>
              <a:gd name="connsiteY3" fmla="*/ 3251200 h 5156200"/>
              <a:gd name="connsiteX4" fmla="*/ 2044700 w 3484485"/>
              <a:gd name="connsiteY4" fmla="*/ 5156200 h 5156200"/>
              <a:gd name="connsiteX5" fmla="*/ 0 w 3484485"/>
              <a:gd name="connsiteY5" fmla="*/ 5156200 h 5156200"/>
              <a:gd name="connsiteX6" fmla="*/ 0 w 3484485"/>
              <a:gd name="connsiteY6" fmla="*/ 12700 h 5156200"/>
              <a:gd name="connsiteX0" fmla="*/ 0 w 3519784"/>
              <a:gd name="connsiteY0" fmla="*/ 12700 h 5156200"/>
              <a:gd name="connsiteX1" fmla="*/ 2044700 w 3519784"/>
              <a:gd name="connsiteY1" fmla="*/ 12700 h 5156200"/>
              <a:gd name="connsiteX2" fmla="*/ 3479800 w 3519784"/>
              <a:gd name="connsiteY2" fmla="*/ 0 h 5156200"/>
              <a:gd name="connsiteX3" fmla="*/ 3302000 w 3519784"/>
              <a:gd name="connsiteY3" fmla="*/ 3860800 h 5156200"/>
              <a:gd name="connsiteX4" fmla="*/ 2044700 w 3519784"/>
              <a:gd name="connsiteY4" fmla="*/ 5156200 h 5156200"/>
              <a:gd name="connsiteX5" fmla="*/ 0 w 3519784"/>
              <a:gd name="connsiteY5" fmla="*/ 5156200 h 5156200"/>
              <a:gd name="connsiteX6" fmla="*/ 0 w 3519784"/>
              <a:gd name="connsiteY6" fmla="*/ 12700 h 5156200"/>
              <a:gd name="connsiteX0" fmla="*/ 0 w 3493347"/>
              <a:gd name="connsiteY0" fmla="*/ 12700 h 5156200"/>
              <a:gd name="connsiteX1" fmla="*/ 2044700 w 3493347"/>
              <a:gd name="connsiteY1" fmla="*/ 12700 h 5156200"/>
              <a:gd name="connsiteX2" fmla="*/ 3479800 w 3493347"/>
              <a:gd name="connsiteY2" fmla="*/ 0 h 5156200"/>
              <a:gd name="connsiteX3" fmla="*/ 3302000 w 3493347"/>
              <a:gd name="connsiteY3" fmla="*/ 3860800 h 5156200"/>
              <a:gd name="connsiteX4" fmla="*/ 2044700 w 3493347"/>
              <a:gd name="connsiteY4" fmla="*/ 5156200 h 5156200"/>
              <a:gd name="connsiteX5" fmla="*/ 0 w 3493347"/>
              <a:gd name="connsiteY5" fmla="*/ 5156200 h 5156200"/>
              <a:gd name="connsiteX6" fmla="*/ 0 w 3493347"/>
              <a:gd name="connsiteY6" fmla="*/ 12700 h 5156200"/>
              <a:gd name="connsiteX0" fmla="*/ 0 w 3479800"/>
              <a:gd name="connsiteY0" fmla="*/ 127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0 w 3479800"/>
              <a:gd name="connsiteY6" fmla="*/ 12770 h 5156270"/>
              <a:gd name="connsiteX0" fmla="*/ 0 w 3479800"/>
              <a:gd name="connsiteY0" fmla="*/ 127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0 w 3479800"/>
              <a:gd name="connsiteY6" fmla="*/ 12770 h 5156270"/>
              <a:gd name="connsiteX0" fmla="*/ 1556 w 3481356"/>
              <a:gd name="connsiteY0" fmla="*/ 12770 h 5156270"/>
              <a:gd name="connsiteX1" fmla="*/ 2046256 w 3481356"/>
              <a:gd name="connsiteY1" fmla="*/ 12770 h 5156270"/>
              <a:gd name="connsiteX2" fmla="*/ 3481356 w 3481356"/>
              <a:gd name="connsiteY2" fmla="*/ 70 h 5156270"/>
              <a:gd name="connsiteX3" fmla="*/ 3303556 w 3481356"/>
              <a:gd name="connsiteY3" fmla="*/ 3860870 h 5156270"/>
              <a:gd name="connsiteX4" fmla="*/ 2046256 w 3481356"/>
              <a:gd name="connsiteY4" fmla="*/ 5156270 h 5156270"/>
              <a:gd name="connsiteX5" fmla="*/ 1556 w 3481356"/>
              <a:gd name="connsiteY5" fmla="*/ 5156270 h 5156270"/>
              <a:gd name="connsiteX6" fmla="*/ 1556 w 3481356"/>
              <a:gd name="connsiteY6" fmla="*/ 12770 h 5156270"/>
              <a:gd name="connsiteX0" fmla="*/ 25400 w 3479800"/>
              <a:gd name="connsiteY0" fmla="*/ 381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25400 w 3479800"/>
              <a:gd name="connsiteY6" fmla="*/ 38170 h 5156270"/>
              <a:gd name="connsiteX0" fmla="*/ 25400 w 3302000"/>
              <a:gd name="connsiteY0" fmla="*/ 25400 h 5143500"/>
              <a:gd name="connsiteX1" fmla="*/ 2044700 w 3302000"/>
              <a:gd name="connsiteY1" fmla="*/ 0 h 5143500"/>
              <a:gd name="connsiteX2" fmla="*/ 2590800 w 3302000"/>
              <a:gd name="connsiteY2" fmla="*/ 1460500 h 5143500"/>
              <a:gd name="connsiteX3" fmla="*/ 3302000 w 3302000"/>
              <a:gd name="connsiteY3" fmla="*/ 3848100 h 5143500"/>
              <a:gd name="connsiteX4" fmla="*/ 2044700 w 3302000"/>
              <a:gd name="connsiteY4" fmla="*/ 5143500 h 5143500"/>
              <a:gd name="connsiteX5" fmla="*/ 0 w 3302000"/>
              <a:gd name="connsiteY5" fmla="*/ 5143500 h 5143500"/>
              <a:gd name="connsiteX6" fmla="*/ 25400 w 3302000"/>
              <a:gd name="connsiteY6" fmla="*/ 25400 h 5143500"/>
              <a:gd name="connsiteX0" fmla="*/ 25400 w 3302000"/>
              <a:gd name="connsiteY0" fmla="*/ 137 h 5118237"/>
              <a:gd name="connsiteX1" fmla="*/ 1828800 w 3302000"/>
              <a:gd name="connsiteY1" fmla="*/ 863737 h 5118237"/>
              <a:gd name="connsiteX2" fmla="*/ 2590800 w 3302000"/>
              <a:gd name="connsiteY2" fmla="*/ 1435237 h 5118237"/>
              <a:gd name="connsiteX3" fmla="*/ 3302000 w 3302000"/>
              <a:gd name="connsiteY3" fmla="*/ 3822837 h 5118237"/>
              <a:gd name="connsiteX4" fmla="*/ 2044700 w 3302000"/>
              <a:gd name="connsiteY4" fmla="*/ 5118237 h 5118237"/>
              <a:gd name="connsiteX5" fmla="*/ 0 w 3302000"/>
              <a:gd name="connsiteY5" fmla="*/ 5118237 h 5118237"/>
              <a:gd name="connsiteX6" fmla="*/ 25400 w 3302000"/>
              <a:gd name="connsiteY6" fmla="*/ 137 h 5118237"/>
              <a:gd name="connsiteX0" fmla="*/ 25400 w 3467100"/>
              <a:gd name="connsiteY0" fmla="*/ 12700 h 5130800"/>
              <a:gd name="connsiteX1" fmla="*/ 3467100 w 3467100"/>
              <a:gd name="connsiteY1" fmla="*/ 0 h 5130800"/>
              <a:gd name="connsiteX2" fmla="*/ 2590800 w 3467100"/>
              <a:gd name="connsiteY2" fmla="*/ 1447800 h 5130800"/>
              <a:gd name="connsiteX3" fmla="*/ 3302000 w 3467100"/>
              <a:gd name="connsiteY3" fmla="*/ 3835400 h 5130800"/>
              <a:gd name="connsiteX4" fmla="*/ 2044700 w 3467100"/>
              <a:gd name="connsiteY4" fmla="*/ 5130800 h 5130800"/>
              <a:gd name="connsiteX5" fmla="*/ 0 w 3467100"/>
              <a:gd name="connsiteY5" fmla="*/ 5130800 h 5130800"/>
              <a:gd name="connsiteX6" fmla="*/ 25400 w 3467100"/>
              <a:gd name="connsiteY6" fmla="*/ 12700 h 5130800"/>
              <a:gd name="connsiteX0" fmla="*/ 25400 w 3467100"/>
              <a:gd name="connsiteY0" fmla="*/ 12700 h 5130800"/>
              <a:gd name="connsiteX1" fmla="*/ 3467100 w 3467100"/>
              <a:gd name="connsiteY1" fmla="*/ 0 h 5130800"/>
              <a:gd name="connsiteX2" fmla="*/ 3302000 w 3467100"/>
              <a:gd name="connsiteY2" fmla="*/ 3835400 h 5130800"/>
              <a:gd name="connsiteX3" fmla="*/ 2044700 w 3467100"/>
              <a:gd name="connsiteY3" fmla="*/ 5130800 h 5130800"/>
              <a:gd name="connsiteX4" fmla="*/ 0 w 3467100"/>
              <a:gd name="connsiteY4" fmla="*/ 5130800 h 5130800"/>
              <a:gd name="connsiteX5" fmla="*/ 25400 w 3467100"/>
              <a:gd name="connsiteY5" fmla="*/ 12700 h 5130800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12700 w 3467100"/>
              <a:gd name="connsiteY5" fmla="*/ 1135945 h 5123745"/>
              <a:gd name="connsiteX6" fmla="*/ 25400 w 3467100"/>
              <a:gd name="connsiteY6" fmla="*/ 5645 h 5123745"/>
              <a:gd name="connsiteX0" fmla="*/ 1485909 w 4927609"/>
              <a:gd name="connsiteY0" fmla="*/ 5645 h 5123745"/>
              <a:gd name="connsiteX1" fmla="*/ 4927609 w 4927609"/>
              <a:gd name="connsiteY1" fmla="*/ 5645 h 5123745"/>
              <a:gd name="connsiteX2" fmla="*/ 4762509 w 4927609"/>
              <a:gd name="connsiteY2" fmla="*/ 3828345 h 5123745"/>
              <a:gd name="connsiteX3" fmla="*/ 3505209 w 4927609"/>
              <a:gd name="connsiteY3" fmla="*/ 5123745 h 5123745"/>
              <a:gd name="connsiteX4" fmla="*/ 1460509 w 4927609"/>
              <a:gd name="connsiteY4" fmla="*/ 5123745 h 5123745"/>
              <a:gd name="connsiteX5" fmla="*/ 9 w 4927609"/>
              <a:gd name="connsiteY5" fmla="*/ 602545 h 5123745"/>
              <a:gd name="connsiteX6" fmla="*/ 1485909 w 4927609"/>
              <a:gd name="connsiteY6" fmla="*/ 5645 h 5123745"/>
              <a:gd name="connsiteX0" fmla="*/ 1512775 w 4954475"/>
              <a:gd name="connsiteY0" fmla="*/ 5645 h 5123745"/>
              <a:gd name="connsiteX1" fmla="*/ 4954475 w 4954475"/>
              <a:gd name="connsiteY1" fmla="*/ 5645 h 5123745"/>
              <a:gd name="connsiteX2" fmla="*/ 4789375 w 4954475"/>
              <a:gd name="connsiteY2" fmla="*/ 3828345 h 5123745"/>
              <a:gd name="connsiteX3" fmla="*/ 3532075 w 4954475"/>
              <a:gd name="connsiteY3" fmla="*/ 5123745 h 5123745"/>
              <a:gd name="connsiteX4" fmla="*/ 1487375 w 4954475"/>
              <a:gd name="connsiteY4" fmla="*/ 5123745 h 5123745"/>
              <a:gd name="connsiteX5" fmla="*/ 623776 w 4954475"/>
              <a:gd name="connsiteY5" fmla="*/ 2532945 h 5123745"/>
              <a:gd name="connsiteX6" fmla="*/ 26875 w 4954475"/>
              <a:gd name="connsiteY6" fmla="*/ 602545 h 5123745"/>
              <a:gd name="connsiteX7" fmla="*/ 1512775 w 4954475"/>
              <a:gd name="connsiteY7" fmla="*/ 5645 h 5123745"/>
              <a:gd name="connsiteX0" fmla="*/ 2062882 w 5504582"/>
              <a:gd name="connsiteY0" fmla="*/ 5645 h 5123745"/>
              <a:gd name="connsiteX1" fmla="*/ 5504582 w 5504582"/>
              <a:gd name="connsiteY1" fmla="*/ 5645 h 5123745"/>
              <a:gd name="connsiteX2" fmla="*/ 5339482 w 5504582"/>
              <a:gd name="connsiteY2" fmla="*/ 3828345 h 5123745"/>
              <a:gd name="connsiteX3" fmla="*/ 4082182 w 5504582"/>
              <a:gd name="connsiteY3" fmla="*/ 5123745 h 5123745"/>
              <a:gd name="connsiteX4" fmla="*/ 2037482 w 5504582"/>
              <a:gd name="connsiteY4" fmla="*/ 5123745 h 5123745"/>
              <a:gd name="connsiteX5" fmla="*/ 56283 w 5504582"/>
              <a:gd name="connsiteY5" fmla="*/ 1796345 h 5123745"/>
              <a:gd name="connsiteX6" fmla="*/ 576982 w 5504582"/>
              <a:gd name="connsiteY6" fmla="*/ 602545 h 5123745"/>
              <a:gd name="connsiteX7" fmla="*/ 2062882 w 5504582"/>
              <a:gd name="connsiteY7" fmla="*/ 5645 h 5123745"/>
              <a:gd name="connsiteX0" fmla="*/ 2072521 w 5514221"/>
              <a:gd name="connsiteY0" fmla="*/ 5645 h 5123745"/>
              <a:gd name="connsiteX1" fmla="*/ 5514221 w 5514221"/>
              <a:gd name="connsiteY1" fmla="*/ 5645 h 5123745"/>
              <a:gd name="connsiteX2" fmla="*/ 5349121 w 5514221"/>
              <a:gd name="connsiteY2" fmla="*/ 3828345 h 5123745"/>
              <a:gd name="connsiteX3" fmla="*/ 4091821 w 5514221"/>
              <a:gd name="connsiteY3" fmla="*/ 5123745 h 5123745"/>
              <a:gd name="connsiteX4" fmla="*/ 2047121 w 5514221"/>
              <a:gd name="connsiteY4" fmla="*/ 5123745 h 5123745"/>
              <a:gd name="connsiteX5" fmla="*/ 65922 w 5514221"/>
              <a:gd name="connsiteY5" fmla="*/ 1796345 h 5123745"/>
              <a:gd name="connsiteX6" fmla="*/ 586621 w 5514221"/>
              <a:gd name="connsiteY6" fmla="*/ 602545 h 5123745"/>
              <a:gd name="connsiteX7" fmla="*/ 2072521 w 5514221"/>
              <a:gd name="connsiteY7" fmla="*/ 5645 h 5123745"/>
              <a:gd name="connsiteX0" fmla="*/ 2072521 w 5514221"/>
              <a:gd name="connsiteY0" fmla="*/ 5645 h 5123745"/>
              <a:gd name="connsiteX1" fmla="*/ 5514221 w 5514221"/>
              <a:gd name="connsiteY1" fmla="*/ 5645 h 5123745"/>
              <a:gd name="connsiteX2" fmla="*/ 5349121 w 5514221"/>
              <a:gd name="connsiteY2" fmla="*/ 3828345 h 5123745"/>
              <a:gd name="connsiteX3" fmla="*/ 4091821 w 5514221"/>
              <a:gd name="connsiteY3" fmla="*/ 5123745 h 5123745"/>
              <a:gd name="connsiteX4" fmla="*/ 2047121 w 5514221"/>
              <a:gd name="connsiteY4" fmla="*/ 5123745 h 5123745"/>
              <a:gd name="connsiteX5" fmla="*/ 65922 w 5514221"/>
              <a:gd name="connsiteY5" fmla="*/ 1796345 h 5123745"/>
              <a:gd name="connsiteX6" fmla="*/ 586621 w 5514221"/>
              <a:gd name="connsiteY6" fmla="*/ 602545 h 5123745"/>
              <a:gd name="connsiteX7" fmla="*/ 2072521 w 5514221"/>
              <a:gd name="connsiteY7" fmla="*/ 5645 h 5123745"/>
              <a:gd name="connsiteX0" fmla="*/ 2072521 w 5514221"/>
              <a:gd name="connsiteY0" fmla="*/ 5645 h 5149145"/>
              <a:gd name="connsiteX1" fmla="*/ 5514221 w 5514221"/>
              <a:gd name="connsiteY1" fmla="*/ 5645 h 5149145"/>
              <a:gd name="connsiteX2" fmla="*/ 5349121 w 5514221"/>
              <a:gd name="connsiteY2" fmla="*/ 3828345 h 5149145"/>
              <a:gd name="connsiteX3" fmla="*/ 4091821 w 5514221"/>
              <a:gd name="connsiteY3" fmla="*/ 5123745 h 5149145"/>
              <a:gd name="connsiteX4" fmla="*/ 1869321 w 5514221"/>
              <a:gd name="connsiteY4" fmla="*/ 5149145 h 5149145"/>
              <a:gd name="connsiteX5" fmla="*/ 65922 w 5514221"/>
              <a:gd name="connsiteY5" fmla="*/ 1796345 h 5149145"/>
              <a:gd name="connsiteX6" fmla="*/ 586621 w 5514221"/>
              <a:gd name="connsiteY6" fmla="*/ 602545 h 5149145"/>
              <a:gd name="connsiteX7" fmla="*/ 2072521 w 5514221"/>
              <a:gd name="connsiteY7" fmla="*/ 5645 h 5149145"/>
              <a:gd name="connsiteX0" fmla="*/ 2072521 w 5514221"/>
              <a:gd name="connsiteY0" fmla="*/ 5645 h 5149145"/>
              <a:gd name="connsiteX1" fmla="*/ 5514221 w 5514221"/>
              <a:gd name="connsiteY1" fmla="*/ 5645 h 5149145"/>
              <a:gd name="connsiteX2" fmla="*/ 5349121 w 5514221"/>
              <a:gd name="connsiteY2" fmla="*/ 3828345 h 5149145"/>
              <a:gd name="connsiteX3" fmla="*/ 4091821 w 5514221"/>
              <a:gd name="connsiteY3" fmla="*/ 5123745 h 5149145"/>
              <a:gd name="connsiteX4" fmla="*/ 1869321 w 5514221"/>
              <a:gd name="connsiteY4" fmla="*/ 5149145 h 5149145"/>
              <a:gd name="connsiteX5" fmla="*/ 65922 w 5514221"/>
              <a:gd name="connsiteY5" fmla="*/ 1796345 h 5149145"/>
              <a:gd name="connsiteX6" fmla="*/ 586621 w 5514221"/>
              <a:gd name="connsiteY6" fmla="*/ 602545 h 5149145"/>
              <a:gd name="connsiteX7" fmla="*/ 2072521 w 5514221"/>
              <a:gd name="connsiteY7" fmla="*/ 5645 h 514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4221" h="5149145">
                <a:moveTo>
                  <a:pt x="2072521" y="5645"/>
                </a:moveTo>
                <a:cubicBezTo>
                  <a:pt x="2017488" y="-7055"/>
                  <a:pt x="4832654" y="5645"/>
                  <a:pt x="5514221" y="5645"/>
                </a:cubicBezTo>
                <a:lnTo>
                  <a:pt x="5349121" y="3828345"/>
                </a:lnTo>
                <a:cubicBezTo>
                  <a:pt x="5300438" y="5030612"/>
                  <a:pt x="4468588" y="5098345"/>
                  <a:pt x="4091821" y="5123745"/>
                </a:cubicBezTo>
                <a:lnTo>
                  <a:pt x="1869321" y="5149145"/>
                </a:lnTo>
                <a:cubicBezTo>
                  <a:pt x="1854505" y="5111045"/>
                  <a:pt x="131539" y="1902178"/>
                  <a:pt x="65922" y="1796345"/>
                </a:cubicBezTo>
                <a:cubicBezTo>
                  <a:pt x="-177495" y="1042812"/>
                  <a:pt x="311454" y="769762"/>
                  <a:pt x="586621" y="602545"/>
                </a:cubicBezTo>
                <a:lnTo>
                  <a:pt x="2072521" y="5645"/>
                </a:lnTo>
                <a:close/>
              </a:path>
            </a:pathLst>
          </a:custGeom>
          <a:pattFill prst="pct5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grpSp>
        <p:nvGrpSpPr>
          <p:cNvPr id="153" name="Group 3">
            <a:extLst>
              <a:ext uri="{FF2B5EF4-FFF2-40B4-BE49-F238E27FC236}">
                <a16:creationId xmlns:a16="http://schemas.microsoft.com/office/drawing/2014/main" id="{0722B370-1B3B-964E-AC09-0902FD6C7AF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47085" y="6277551"/>
            <a:ext cx="3681413" cy="423863"/>
            <a:chOff x="2933700" y="4378325"/>
            <a:chExt cx="3681413" cy="423863"/>
          </a:xfrm>
          <a:solidFill>
            <a:schemeClr val="bg1"/>
          </a:solidFill>
        </p:grpSpPr>
        <p:sp>
          <p:nvSpPr>
            <p:cNvPr id="154" name="Freeform 140">
              <a:extLst>
                <a:ext uri="{FF2B5EF4-FFF2-40B4-BE49-F238E27FC236}">
                  <a16:creationId xmlns:a16="http://schemas.microsoft.com/office/drawing/2014/main" id="{7798037B-082F-9147-B1DF-01DC136760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Freeform 141">
              <a:extLst>
                <a:ext uri="{FF2B5EF4-FFF2-40B4-BE49-F238E27FC236}">
                  <a16:creationId xmlns:a16="http://schemas.microsoft.com/office/drawing/2014/main" id="{D25E3E3C-9B70-5E4F-8ED6-31B1C836C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Freeform 142">
              <a:extLst>
                <a:ext uri="{FF2B5EF4-FFF2-40B4-BE49-F238E27FC236}">
                  <a16:creationId xmlns:a16="http://schemas.microsoft.com/office/drawing/2014/main" id="{4E62084F-BBF5-4945-8E4F-68396E837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Freeform 143">
              <a:extLst>
                <a:ext uri="{FF2B5EF4-FFF2-40B4-BE49-F238E27FC236}">
                  <a16:creationId xmlns:a16="http://schemas.microsoft.com/office/drawing/2014/main" id="{E1EB1994-2D8D-C245-A052-9CED4F0A9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Freeform 144">
              <a:extLst>
                <a:ext uri="{FF2B5EF4-FFF2-40B4-BE49-F238E27FC236}">
                  <a16:creationId xmlns:a16="http://schemas.microsoft.com/office/drawing/2014/main" id="{40329983-CAE9-1447-9821-B98840B44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Freeform 145">
              <a:extLst>
                <a:ext uri="{FF2B5EF4-FFF2-40B4-BE49-F238E27FC236}">
                  <a16:creationId xmlns:a16="http://schemas.microsoft.com/office/drawing/2014/main" id="{3B0C3195-6220-1543-AD4C-BE60735E2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Freeform 146">
              <a:extLst>
                <a:ext uri="{FF2B5EF4-FFF2-40B4-BE49-F238E27FC236}">
                  <a16:creationId xmlns:a16="http://schemas.microsoft.com/office/drawing/2014/main" id="{DB62F9A3-E6CB-1748-AEB1-37FD365F9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Freeform 147">
              <a:extLst>
                <a:ext uri="{FF2B5EF4-FFF2-40B4-BE49-F238E27FC236}">
                  <a16:creationId xmlns:a16="http://schemas.microsoft.com/office/drawing/2014/main" id="{E9C2F36B-D178-4E4B-B632-CF2A11EC2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Freeform 148">
              <a:extLst>
                <a:ext uri="{FF2B5EF4-FFF2-40B4-BE49-F238E27FC236}">
                  <a16:creationId xmlns:a16="http://schemas.microsoft.com/office/drawing/2014/main" id="{987B6D10-1972-6C4E-A591-8B6A5F63F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Freeform 149">
              <a:extLst>
                <a:ext uri="{FF2B5EF4-FFF2-40B4-BE49-F238E27FC236}">
                  <a16:creationId xmlns:a16="http://schemas.microsoft.com/office/drawing/2014/main" id="{16FAD968-E2FE-F24B-BFB4-874DA4880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150">
              <a:extLst>
                <a:ext uri="{FF2B5EF4-FFF2-40B4-BE49-F238E27FC236}">
                  <a16:creationId xmlns:a16="http://schemas.microsoft.com/office/drawing/2014/main" id="{E1844682-2B6D-514D-AB6B-44B6B5016E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151">
              <a:extLst>
                <a:ext uri="{FF2B5EF4-FFF2-40B4-BE49-F238E27FC236}">
                  <a16:creationId xmlns:a16="http://schemas.microsoft.com/office/drawing/2014/main" id="{EE5984D4-561C-964D-983E-01CE20DB7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Freeform 152">
              <a:extLst>
                <a:ext uri="{FF2B5EF4-FFF2-40B4-BE49-F238E27FC236}">
                  <a16:creationId xmlns:a16="http://schemas.microsoft.com/office/drawing/2014/main" id="{46448E6B-3D7C-CB48-9980-E65929F3C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153">
              <a:extLst>
                <a:ext uri="{FF2B5EF4-FFF2-40B4-BE49-F238E27FC236}">
                  <a16:creationId xmlns:a16="http://schemas.microsoft.com/office/drawing/2014/main" id="{D84173EE-D20D-2E44-B49C-06125B68B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154">
              <a:extLst>
                <a:ext uri="{FF2B5EF4-FFF2-40B4-BE49-F238E27FC236}">
                  <a16:creationId xmlns:a16="http://schemas.microsoft.com/office/drawing/2014/main" id="{2748AD16-8339-434B-BBF8-ABD2283EA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Freeform 155">
              <a:extLst>
                <a:ext uri="{FF2B5EF4-FFF2-40B4-BE49-F238E27FC236}">
                  <a16:creationId xmlns:a16="http://schemas.microsoft.com/office/drawing/2014/main" id="{A0C0B9DE-1D9B-0945-B816-34C802FAC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156">
              <a:extLst>
                <a:ext uri="{FF2B5EF4-FFF2-40B4-BE49-F238E27FC236}">
                  <a16:creationId xmlns:a16="http://schemas.microsoft.com/office/drawing/2014/main" id="{F731D2DA-E527-D744-AFBC-A54D0EACD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157">
              <a:extLst>
                <a:ext uri="{FF2B5EF4-FFF2-40B4-BE49-F238E27FC236}">
                  <a16:creationId xmlns:a16="http://schemas.microsoft.com/office/drawing/2014/main" id="{62E1C695-059D-7B45-AC36-DE5FF41AF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158">
              <a:extLst>
                <a:ext uri="{FF2B5EF4-FFF2-40B4-BE49-F238E27FC236}">
                  <a16:creationId xmlns:a16="http://schemas.microsoft.com/office/drawing/2014/main" id="{D90733EE-55D8-5740-9104-82B8DE3FC0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Freeform 159">
              <a:extLst>
                <a:ext uri="{FF2B5EF4-FFF2-40B4-BE49-F238E27FC236}">
                  <a16:creationId xmlns:a16="http://schemas.microsoft.com/office/drawing/2014/main" id="{9C120481-88D6-9649-A276-C0EC1C195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160">
              <a:extLst>
                <a:ext uri="{FF2B5EF4-FFF2-40B4-BE49-F238E27FC236}">
                  <a16:creationId xmlns:a16="http://schemas.microsoft.com/office/drawing/2014/main" id="{350F3B0E-2C81-E44D-91F3-8D1D8F5A1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161">
              <a:extLst>
                <a:ext uri="{FF2B5EF4-FFF2-40B4-BE49-F238E27FC236}">
                  <a16:creationId xmlns:a16="http://schemas.microsoft.com/office/drawing/2014/main" id="{9FBC2D9A-AADC-9E45-BCFB-654D74B5E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Freeform 162">
              <a:extLst>
                <a:ext uri="{FF2B5EF4-FFF2-40B4-BE49-F238E27FC236}">
                  <a16:creationId xmlns:a16="http://schemas.microsoft.com/office/drawing/2014/main" id="{361AA425-5593-844D-AFB5-912BA5CD7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163">
              <a:extLst>
                <a:ext uri="{FF2B5EF4-FFF2-40B4-BE49-F238E27FC236}">
                  <a16:creationId xmlns:a16="http://schemas.microsoft.com/office/drawing/2014/main" id="{A5E398F3-BEFA-CD4E-8109-E018A0D05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Freeform 164">
              <a:extLst>
                <a:ext uri="{FF2B5EF4-FFF2-40B4-BE49-F238E27FC236}">
                  <a16:creationId xmlns:a16="http://schemas.microsoft.com/office/drawing/2014/main" id="{C1293B1C-4816-2946-8C49-4C9AD9E9A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Freeform 165">
              <a:extLst>
                <a:ext uri="{FF2B5EF4-FFF2-40B4-BE49-F238E27FC236}">
                  <a16:creationId xmlns:a16="http://schemas.microsoft.com/office/drawing/2014/main" id="{8C03CC71-34CA-6F4F-98A2-A1ED7E74E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Freeform 166">
              <a:extLst>
                <a:ext uri="{FF2B5EF4-FFF2-40B4-BE49-F238E27FC236}">
                  <a16:creationId xmlns:a16="http://schemas.microsoft.com/office/drawing/2014/main" id="{3741370C-8557-234F-899E-B517E2108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167">
              <a:extLst>
                <a:ext uri="{FF2B5EF4-FFF2-40B4-BE49-F238E27FC236}">
                  <a16:creationId xmlns:a16="http://schemas.microsoft.com/office/drawing/2014/main" id="{DD55C369-C0FF-B647-88A2-E6999CB40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Freeform 168">
              <a:extLst>
                <a:ext uri="{FF2B5EF4-FFF2-40B4-BE49-F238E27FC236}">
                  <a16:creationId xmlns:a16="http://schemas.microsoft.com/office/drawing/2014/main" id="{ACC88A5E-C2EA-AA42-AAB0-BD6642367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169">
              <a:extLst>
                <a:ext uri="{FF2B5EF4-FFF2-40B4-BE49-F238E27FC236}">
                  <a16:creationId xmlns:a16="http://schemas.microsoft.com/office/drawing/2014/main" id="{6E241310-7914-EC42-9B51-E6A3B70C9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170">
              <a:extLst>
                <a:ext uri="{FF2B5EF4-FFF2-40B4-BE49-F238E27FC236}">
                  <a16:creationId xmlns:a16="http://schemas.microsoft.com/office/drawing/2014/main" id="{8417DA45-6A6A-F04D-B43D-46DF5C5D3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171">
              <a:extLst>
                <a:ext uri="{FF2B5EF4-FFF2-40B4-BE49-F238E27FC236}">
                  <a16:creationId xmlns:a16="http://schemas.microsoft.com/office/drawing/2014/main" id="{B91005B3-85EE-4843-9152-998447736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172">
              <a:extLst>
                <a:ext uri="{FF2B5EF4-FFF2-40B4-BE49-F238E27FC236}">
                  <a16:creationId xmlns:a16="http://schemas.microsoft.com/office/drawing/2014/main" id="{4BFF57E7-9E40-C540-ACA0-6572FCFCA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173">
              <a:extLst>
                <a:ext uri="{FF2B5EF4-FFF2-40B4-BE49-F238E27FC236}">
                  <a16:creationId xmlns:a16="http://schemas.microsoft.com/office/drawing/2014/main" id="{21CC678E-58C0-044C-9FE3-C1E40B64B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Freeform 174">
              <a:extLst>
                <a:ext uri="{FF2B5EF4-FFF2-40B4-BE49-F238E27FC236}">
                  <a16:creationId xmlns:a16="http://schemas.microsoft.com/office/drawing/2014/main" id="{285071AA-3115-584C-8422-A04B1BF2A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Freeform 175">
              <a:extLst>
                <a:ext uri="{FF2B5EF4-FFF2-40B4-BE49-F238E27FC236}">
                  <a16:creationId xmlns:a16="http://schemas.microsoft.com/office/drawing/2014/main" id="{2D28E973-37FA-0F4A-8E0B-9FD8500D9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Freeform 176">
              <a:extLst>
                <a:ext uri="{FF2B5EF4-FFF2-40B4-BE49-F238E27FC236}">
                  <a16:creationId xmlns:a16="http://schemas.microsoft.com/office/drawing/2014/main" id="{20BDB6AA-0174-D54C-9701-15E472831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Freeform 177">
              <a:extLst>
                <a:ext uri="{FF2B5EF4-FFF2-40B4-BE49-F238E27FC236}">
                  <a16:creationId xmlns:a16="http://schemas.microsoft.com/office/drawing/2014/main" id="{DBED4B81-C3F0-FA41-B612-C77370E60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178">
              <a:extLst>
                <a:ext uri="{FF2B5EF4-FFF2-40B4-BE49-F238E27FC236}">
                  <a16:creationId xmlns:a16="http://schemas.microsoft.com/office/drawing/2014/main" id="{87C9F114-C482-3D48-88DC-68940F173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179">
              <a:extLst>
                <a:ext uri="{FF2B5EF4-FFF2-40B4-BE49-F238E27FC236}">
                  <a16:creationId xmlns:a16="http://schemas.microsoft.com/office/drawing/2014/main" id="{D5BE41E2-9A56-E44B-883D-D4C468F88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Freeform 180">
              <a:extLst>
                <a:ext uri="{FF2B5EF4-FFF2-40B4-BE49-F238E27FC236}">
                  <a16:creationId xmlns:a16="http://schemas.microsoft.com/office/drawing/2014/main" id="{5430BDF7-3F61-AF4C-A5FC-CF8B31476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181">
              <a:extLst>
                <a:ext uri="{FF2B5EF4-FFF2-40B4-BE49-F238E27FC236}">
                  <a16:creationId xmlns:a16="http://schemas.microsoft.com/office/drawing/2014/main" id="{CCA31829-4501-AA43-B899-969FE75F6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182">
              <a:extLst>
                <a:ext uri="{FF2B5EF4-FFF2-40B4-BE49-F238E27FC236}">
                  <a16:creationId xmlns:a16="http://schemas.microsoft.com/office/drawing/2014/main" id="{9178C8D4-47B8-F444-8136-C189B72F8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183">
              <a:extLst>
                <a:ext uri="{FF2B5EF4-FFF2-40B4-BE49-F238E27FC236}">
                  <a16:creationId xmlns:a16="http://schemas.microsoft.com/office/drawing/2014/main" id="{7E2007A9-1D84-244F-9958-5856B4E30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Freeform 184">
              <a:extLst>
                <a:ext uri="{FF2B5EF4-FFF2-40B4-BE49-F238E27FC236}">
                  <a16:creationId xmlns:a16="http://schemas.microsoft.com/office/drawing/2014/main" id="{E31644BD-5BB6-7045-AFC5-83223C20A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Freeform 185">
              <a:extLst>
                <a:ext uri="{FF2B5EF4-FFF2-40B4-BE49-F238E27FC236}">
                  <a16:creationId xmlns:a16="http://schemas.microsoft.com/office/drawing/2014/main" id="{62BA9C39-0B4E-0C41-AE5B-12B2E8937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Freeform 186">
              <a:extLst>
                <a:ext uri="{FF2B5EF4-FFF2-40B4-BE49-F238E27FC236}">
                  <a16:creationId xmlns:a16="http://schemas.microsoft.com/office/drawing/2014/main" id="{2088C587-3048-7844-80FB-14C1CFD16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Freeform 187">
              <a:extLst>
                <a:ext uri="{FF2B5EF4-FFF2-40B4-BE49-F238E27FC236}">
                  <a16:creationId xmlns:a16="http://schemas.microsoft.com/office/drawing/2014/main" id="{D95FE4F9-B39F-5946-9BE5-D4962EA69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Freeform 188">
              <a:extLst>
                <a:ext uri="{FF2B5EF4-FFF2-40B4-BE49-F238E27FC236}">
                  <a16:creationId xmlns:a16="http://schemas.microsoft.com/office/drawing/2014/main" id="{F19EEF99-1A40-7649-8ECD-9452AB5F8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Freeform 189">
              <a:extLst>
                <a:ext uri="{FF2B5EF4-FFF2-40B4-BE49-F238E27FC236}">
                  <a16:creationId xmlns:a16="http://schemas.microsoft.com/office/drawing/2014/main" id="{B8F9A168-AE0C-1648-A6C1-329AAF381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Freeform 190">
              <a:extLst>
                <a:ext uri="{FF2B5EF4-FFF2-40B4-BE49-F238E27FC236}">
                  <a16:creationId xmlns:a16="http://schemas.microsoft.com/office/drawing/2014/main" id="{F0F1B63D-32A2-204D-BC93-7B7D0E703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Freeform 191">
              <a:extLst>
                <a:ext uri="{FF2B5EF4-FFF2-40B4-BE49-F238E27FC236}">
                  <a16:creationId xmlns:a16="http://schemas.microsoft.com/office/drawing/2014/main" id="{CD60F71D-FAB5-954F-AD5A-9E3362AC5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Freeform 192">
              <a:extLst>
                <a:ext uri="{FF2B5EF4-FFF2-40B4-BE49-F238E27FC236}">
                  <a16:creationId xmlns:a16="http://schemas.microsoft.com/office/drawing/2014/main" id="{9E7C5190-FADA-184B-9D54-4AFE2B546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193">
              <a:extLst>
                <a:ext uri="{FF2B5EF4-FFF2-40B4-BE49-F238E27FC236}">
                  <a16:creationId xmlns:a16="http://schemas.microsoft.com/office/drawing/2014/main" id="{5F33B7DE-A7B9-934F-A615-DFC56612B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Freeform 194">
              <a:extLst>
                <a:ext uri="{FF2B5EF4-FFF2-40B4-BE49-F238E27FC236}">
                  <a16:creationId xmlns:a16="http://schemas.microsoft.com/office/drawing/2014/main" id="{DAA78EED-A924-CB43-9784-4D2AD8B25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Freeform 195">
              <a:extLst>
                <a:ext uri="{FF2B5EF4-FFF2-40B4-BE49-F238E27FC236}">
                  <a16:creationId xmlns:a16="http://schemas.microsoft.com/office/drawing/2014/main" id="{3A64EFDF-0768-AE4F-8798-9C7CD1704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Freeform 196">
              <a:extLst>
                <a:ext uri="{FF2B5EF4-FFF2-40B4-BE49-F238E27FC236}">
                  <a16:creationId xmlns:a16="http://schemas.microsoft.com/office/drawing/2014/main" id="{986D0F7C-07B1-724A-B70D-C7E7B3622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Freeform 197">
              <a:extLst>
                <a:ext uri="{FF2B5EF4-FFF2-40B4-BE49-F238E27FC236}">
                  <a16:creationId xmlns:a16="http://schemas.microsoft.com/office/drawing/2014/main" id="{4DB1B7E7-1AA2-1748-A550-70B00264E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Freeform 198">
              <a:extLst>
                <a:ext uri="{FF2B5EF4-FFF2-40B4-BE49-F238E27FC236}">
                  <a16:creationId xmlns:a16="http://schemas.microsoft.com/office/drawing/2014/main" id="{E1E89625-BDCF-5E40-8D30-8320F7029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Freeform 199">
              <a:extLst>
                <a:ext uri="{FF2B5EF4-FFF2-40B4-BE49-F238E27FC236}">
                  <a16:creationId xmlns:a16="http://schemas.microsoft.com/office/drawing/2014/main" id="{E08D1E21-0365-1D4D-AFE3-BD6E6794E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Freeform 200">
              <a:extLst>
                <a:ext uri="{FF2B5EF4-FFF2-40B4-BE49-F238E27FC236}">
                  <a16:creationId xmlns:a16="http://schemas.microsoft.com/office/drawing/2014/main" id="{9A29112B-2227-4845-8CA0-00CA51C02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Freeform 201">
              <a:extLst>
                <a:ext uri="{FF2B5EF4-FFF2-40B4-BE49-F238E27FC236}">
                  <a16:creationId xmlns:a16="http://schemas.microsoft.com/office/drawing/2014/main" id="{716C9B37-A14B-104C-B850-9C99D7A75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Freeform 202">
              <a:extLst>
                <a:ext uri="{FF2B5EF4-FFF2-40B4-BE49-F238E27FC236}">
                  <a16:creationId xmlns:a16="http://schemas.microsoft.com/office/drawing/2014/main" id="{36691EA2-6C56-B745-8238-412515ACC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Freeform 203">
              <a:extLst>
                <a:ext uri="{FF2B5EF4-FFF2-40B4-BE49-F238E27FC236}">
                  <a16:creationId xmlns:a16="http://schemas.microsoft.com/office/drawing/2014/main" id="{0A117DEC-E2F3-B548-BAB9-1465F0443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Freeform 204">
              <a:extLst>
                <a:ext uri="{FF2B5EF4-FFF2-40B4-BE49-F238E27FC236}">
                  <a16:creationId xmlns:a16="http://schemas.microsoft.com/office/drawing/2014/main" id="{1E354A76-5EA2-A745-A2CC-564C85C1E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Freeform 205">
              <a:extLst>
                <a:ext uri="{FF2B5EF4-FFF2-40B4-BE49-F238E27FC236}">
                  <a16:creationId xmlns:a16="http://schemas.microsoft.com/office/drawing/2014/main" id="{BA3DC53A-EB29-B748-8C42-78C4546D1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Freeform 206">
              <a:extLst>
                <a:ext uri="{FF2B5EF4-FFF2-40B4-BE49-F238E27FC236}">
                  <a16:creationId xmlns:a16="http://schemas.microsoft.com/office/drawing/2014/main" id="{B6CA8DF6-B0DE-6647-AF54-1CEA41659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207">
              <a:extLst>
                <a:ext uri="{FF2B5EF4-FFF2-40B4-BE49-F238E27FC236}">
                  <a16:creationId xmlns:a16="http://schemas.microsoft.com/office/drawing/2014/main" id="{DCD7378D-BBD0-8E4A-80AB-8DEE22A0E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208">
              <a:extLst>
                <a:ext uri="{FF2B5EF4-FFF2-40B4-BE49-F238E27FC236}">
                  <a16:creationId xmlns:a16="http://schemas.microsoft.com/office/drawing/2014/main" id="{CB2DE465-02B3-4C45-9EA8-953CEB7D3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Freeform 209">
              <a:extLst>
                <a:ext uri="{FF2B5EF4-FFF2-40B4-BE49-F238E27FC236}">
                  <a16:creationId xmlns:a16="http://schemas.microsoft.com/office/drawing/2014/main" id="{4D7A04D4-D242-1541-B099-8FAC90061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Freeform 210">
              <a:extLst>
                <a:ext uri="{FF2B5EF4-FFF2-40B4-BE49-F238E27FC236}">
                  <a16:creationId xmlns:a16="http://schemas.microsoft.com/office/drawing/2014/main" id="{0F7F29EF-1A91-B04A-ACEA-531BDE19D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Freeform 211">
              <a:extLst>
                <a:ext uri="{FF2B5EF4-FFF2-40B4-BE49-F238E27FC236}">
                  <a16:creationId xmlns:a16="http://schemas.microsoft.com/office/drawing/2014/main" id="{C7FCA729-2295-6B40-AA94-DAB38C817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Freeform 212">
              <a:extLst>
                <a:ext uri="{FF2B5EF4-FFF2-40B4-BE49-F238E27FC236}">
                  <a16:creationId xmlns:a16="http://schemas.microsoft.com/office/drawing/2014/main" id="{65425DF8-C9E3-A74E-B63F-92C6F54A7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213">
              <a:extLst>
                <a:ext uri="{FF2B5EF4-FFF2-40B4-BE49-F238E27FC236}">
                  <a16:creationId xmlns:a16="http://schemas.microsoft.com/office/drawing/2014/main" id="{F433A00A-D5FD-A64E-9B3D-24E16585E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Freeform 214">
              <a:extLst>
                <a:ext uri="{FF2B5EF4-FFF2-40B4-BE49-F238E27FC236}">
                  <a16:creationId xmlns:a16="http://schemas.microsoft.com/office/drawing/2014/main" id="{D949EAB9-BCA8-C445-9242-42F911F42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215">
              <a:extLst>
                <a:ext uri="{FF2B5EF4-FFF2-40B4-BE49-F238E27FC236}">
                  <a16:creationId xmlns:a16="http://schemas.microsoft.com/office/drawing/2014/main" id="{FF6E3678-8236-1643-B804-5B8344338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Freeform 216">
              <a:extLst>
                <a:ext uri="{FF2B5EF4-FFF2-40B4-BE49-F238E27FC236}">
                  <a16:creationId xmlns:a16="http://schemas.microsoft.com/office/drawing/2014/main" id="{F1BEA979-E3CD-E944-B414-FB1C47F68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217">
              <a:extLst>
                <a:ext uri="{FF2B5EF4-FFF2-40B4-BE49-F238E27FC236}">
                  <a16:creationId xmlns:a16="http://schemas.microsoft.com/office/drawing/2014/main" id="{AE75B255-3BE3-DA4D-BBC6-608016279E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218">
              <a:extLst>
                <a:ext uri="{FF2B5EF4-FFF2-40B4-BE49-F238E27FC236}">
                  <a16:creationId xmlns:a16="http://schemas.microsoft.com/office/drawing/2014/main" id="{1DD663D1-4EC4-D246-BE00-ED8935407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219">
              <a:extLst>
                <a:ext uri="{FF2B5EF4-FFF2-40B4-BE49-F238E27FC236}">
                  <a16:creationId xmlns:a16="http://schemas.microsoft.com/office/drawing/2014/main" id="{8CD485ED-55CB-5D48-B865-3C79FE082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220">
              <a:extLst>
                <a:ext uri="{FF2B5EF4-FFF2-40B4-BE49-F238E27FC236}">
                  <a16:creationId xmlns:a16="http://schemas.microsoft.com/office/drawing/2014/main" id="{EFC19FDA-87E9-804F-8FEC-49FF4828F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Freeform 221">
              <a:extLst>
                <a:ext uri="{FF2B5EF4-FFF2-40B4-BE49-F238E27FC236}">
                  <a16:creationId xmlns:a16="http://schemas.microsoft.com/office/drawing/2014/main" id="{339B2766-A66F-D84D-829E-AC9287944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222">
              <a:extLst>
                <a:ext uri="{FF2B5EF4-FFF2-40B4-BE49-F238E27FC236}">
                  <a16:creationId xmlns:a16="http://schemas.microsoft.com/office/drawing/2014/main" id="{2047A667-3D7C-8D40-84CE-DB2672E7B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223">
              <a:extLst>
                <a:ext uri="{FF2B5EF4-FFF2-40B4-BE49-F238E27FC236}">
                  <a16:creationId xmlns:a16="http://schemas.microsoft.com/office/drawing/2014/main" id="{CD57FF3D-5D0F-A44C-B702-0A8379BF8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224">
              <a:extLst>
                <a:ext uri="{FF2B5EF4-FFF2-40B4-BE49-F238E27FC236}">
                  <a16:creationId xmlns:a16="http://schemas.microsoft.com/office/drawing/2014/main" id="{BF180A34-CDBE-E548-B5B9-0A2D08A39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225">
              <a:extLst>
                <a:ext uri="{FF2B5EF4-FFF2-40B4-BE49-F238E27FC236}">
                  <a16:creationId xmlns:a16="http://schemas.microsoft.com/office/drawing/2014/main" id="{08941042-FD15-0C4C-9EF5-9971D6340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226">
              <a:extLst>
                <a:ext uri="{FF2B5EF4-FFF2-40B4-BE49-F238E27FC236}">
                  <a16:creationId xmlns:a16="http://schemas.microsoft.com/office/drawing/2014/main" id="{B52818D8-39D2-ED43-AC67-94F679690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227">
              <a:extLst>
                <a:ext uri="{FF2B5EF4-FFF2-40B4-BE49-F238E27FC236}">
                  <a16:creationId xmlns:a16="http://schemas.microsoft.com/office/drawing/2014/main" id="{359BF116-CE9A-474A-A9A5-EC6762E73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228">
              <a:extLst>
                <a:ext uri="{FF2B5EF4-FFF2-40B4-BE49-F238E27FC236}">
                  <a16:creationId xmlns:a16="http://schemas.microsoft.com/office/drawing/2014/main" id="{735BBDF5-7CCA-2248-9E28-4BE652DDC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229">
              <a:extLst>
                <a:ext uri="{FF2B5EF4-FFF2-40B4-BE49-F238E27FC236}">
                  <a16:creationId xmlns:a16="http://schemas.microsoft.com/office/drawing/2014/main" id="{39FA8D75-DFE8-5541-996D-2B744A243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230">
              <a:extLst>
                <a:ext uri="{FF2B5EF4-FFF2-40B4-BE49-F238E27FC236}">
                  <a16:creationId xmlns:a16="http://schemas.microsoft.com/office/drawing/2014/main" id="{00BB6D51-0213-BA40-B1A6-6584C1B71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231">
              <a:extLst>
                <a:ext uri="{FF2B5EF4-FFF2-40B4-BE49-F238E27FC236}">
                  <a16:creationId xmlns:a16="http://schemas.microsoft.com/office/drawing/2014/main" id="{0A1978CA-FA8D-9845-8152-8B3F9982C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232">
              <a:extLst>
                <a:ext uri="{FF2B5EF4-FFF2-40B4-BE49-F238E27FC236}">
                  <a16:creationId xmlns:a16="http://schemas.microsoft.com/office/drawing/2014/main" id="{22C813B9-751B-AE48-86A7-45D26CF55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233">
              <a:extLst>
                <a:ext uri="{FF2B5EF4-FFF2-40B4-BE49-F238E27FC236}">
                  <a16:creationId xmlns:a16="http://schemas.microsoft.com/office/drawing/2014/main" id="{8AE21630-894C-094C-B8F9-05D49E42D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234">
              <a:extLst>
                <a:ext uri="{FF2B5EF4-FFF2-40B4-BE49-F238E27FC236}">
                  <a16:creationId xmlns:a16="http://schemas.microsoft.com/office/drawing/2014/main" id="{D9F87F4A-684B-9241-9345-938AC95C8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235">
              <a:extLst>
                <a:ext uri="{FF2B5EF4-FFF2-40B4-BE49-F238E27FC236}">
                  <a16:creationId xmlns:a16="http://schemas.microsoft.com/office/drawing/2014/main" id="{89FFB20B-833C-4B4A-9C0D-525AC3B17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236">
              <a:extLst>
                <a:ext uri="{FF2B5EF4-FFF2-40B4-BE49-F238E27FC236}">
                  <a16:creationId xmlns:a16="http://schemas.microsoft.com/office/drawing/2014/main" id="{82B0D7FA-CA24-1C42-8572-D7C4B05CF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237">
              <a:extLst>
                <a:ext uri="{FF2B5EF4-FFF2-40B4-BE49-F238E27FC236}">
                  <a16:creationId xmlns:a16="http://schemas.microsoft.com/office/drawing/2014/main" id="{B8C078A9-CE45-0F46-8A36-F92C12C3A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238">
              <a:extLst>
                <a:ext uri="{FF2B5EF4-FFF2-40B4-BE49-F238E27FC236}">
                  <a16:creationId xmlns:a16="http://schemas.microsoft.com/office/drawing/2014/main" id="{1CB9D774-3ED5-B24A-9589-2396375FA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239">
              <a:extLst>
                <a:ext uri="{FF2B5EF4-FFF2-40B4-BE49-F238E27FC236}">
                  <a16:creationId xmlns:a16="http://schemas.microsoft.com/office/drawing/2014/main" id="{2B68D2F4-093D-DD4E-AD31-A05A0F6EA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240">
              <a:extLst>
                <a:ext uri="{FF2B5EF4-FFF2-40B4-BE49-F238E27FC236}">
                  <a16:creationId xmlns:a16="http://schemas.microsoft.com/office/drawing/2014/main" id="{C79245FC-2372-464B-BB03-61259CFD9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Freeform 241">
              <a:extLst>
                <a:ext uri="{FF2B5EF4-FFF2-40B4-BE49-F238E27FC236}">
                  <a16:creationId xmlns:a16="http://schemas.microsoft.com/office/drawing/2014/main" id="{07CB3DAC-F0DD-FB45-B21C-B84B25C87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242">
              <a:extLst>
                <a:ext uri="{FF2B5EF4-FFF2-40B4-BE49-F238E27FC236}">
                  <a16:creationId xmlns:a16="http://schemas.microsoft.com/office/drawing/2014/main" id="{0EEBCE65-526E-D74C-B17D-D335A7292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Freeform 243">
              <a:extLst>
                <a:ext uri="{FF2B5EF4-FFF2-40B4-BE49-F238E27FC236}">
                  <a16:creationId xmlns:a16="http://schemas.microsoft.com/office/drawing/2014/main" id="{C741BB3C-F9A1-3140-85AF-7263A61D1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Freeform 244">
              <a:extLst>
                <a:ext uri="{FF2B5EF4-FFF2-40B4-BE49-F238E27FC236}">
                  <a16:creationId xmlns:a16="http://schemas.microsoft.com/office/drawing/2014/main" id="{8268426D-9F13-BE42-B1C6-0655BF56E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Freeform 245">
              <a:extLst>
                <a:ext uri="{FF2B5EF4-FFF2-40B4-BE49-F238E27FC236}">
                  <a16:creationId xmlns:a16="http://schemas.microsoft.com/office/drawing/2014/main" id="{F77F93AA-6410-0041-8E4E-94FA31F6D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Freeform 246">
              <a:extLst>
                <a:ext uri="{FF2B5EF4-FFF2-40B4-BE49-F238E27FC236}">
                  <a16:creationId xmlns:a16="http://schemas.microsoft.com/office/drawing/2014/main" id="{02624F27-C7DA-7D42-8FB0-B1765EDC0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Freeform 247">
              <a:extLst>
                <a:ext uri="{FF2B5EF4-FFF2-40B4-BE49-F238E27FC236}">
                  <a16:creationId xmlns:a16="http://schemas.microsoft.com/office/drawing/2014/main" id="{11C9DD75-A6C3-7E4C-B85D-1FD01EDBA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Freeform 248">
              <a:extLst>
                <a:ext uri="{FF2B5EF4-FFF2-40B4-BE49-F238E27FC236}">
                  <a16:creationId xmlns:a16="http://schemas.microsoft.com/office/drawing/2014/main" id="{DE5AFA55-36F5-1E4F-9336-605BC82FB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Freeform 249">
              <a:extLst>
                <a:ext uri="{FF2B5EF4-FFF2-40B4-BE49-F238E27FC236}">
                  <a16:creationId xmlns:a16="http://schemas.microsoft.com/office/drawing/2014/main" id="{76E759D4-F970-1F49-A3E5-BC3A19C08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Freeform 250">
              <a:extLst>
                <a:ext uri="{FF2B5EF4-FFF2-40B4-BE49-F238E27FC236}">
                  <a16:creationId xmlns:a16="http://schemas.microsoft.com/office/drawing/2014/main" id="{4267CC17-1ED0-9546-A1CD-8F785CE5C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Freeform 251">
              <a:extLst>
                <a:ext uri="{FF2B5EF4-FFF2-40B4-BE49-F238E27FC236}">
                  <a16:creationId xmlns:a16="http://schemas.microsoft.com/office/drawing/2014/main" id="{657CA633-0C16-F74A-9828-CEB49065B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Freeform 252">
              <a:extLst>
                <a:ext uri="{FF2B5EF4-FFF2-40B4-BE49-F238E27FC236}">
                  <a16:creationId xmlns:a16="http://schemas.microsoft.com/office/drawing/2014/main" id="{0A4DF439-C49C-5F44-85FE-E844E5C0D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Freeform 253">
              <a:extLst>
                <a:ext uri="{FF2B5EF4-FFF2-40B4-BE49-F238E27FC236}">
                  <a16:creationId xmlns:a16="http://schemas.microsoft.com/office/drawing/2014/main" id="{F9980EDF-A562-ED4F-9E47-664E77375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Freeform 254">
              <a:extLst>
                <a:ext uri="{FF2B5EF4-FFF2-40B4-BE49-F238E27FC236}">
                  <a16:creationId xmlns:a16="http://schemas.microsoft.com/office/drawing/2014/main" id="{941C2285-39E5-3241-9389-0624F098F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Freeform 255">
              <a:extLst>
                <a:ext uri="{FF2B5EF4-FFF2-40B4-BE49-F238E27FC236}">
                  <a16:creationId xmlns:a16="http://schemas.microsoft.com/office/drawing/2014/main" id="{942F4C68-07B8-004E-9D8E-390B03D3B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Freeform 256">
              <a:extLst>
                <a:ext uri="{FF2B5EF4-FFF2-40B4-BE49-F238E27FC236}">
                  <a16:creationId xmlns:a16="http://schemas.microsoft.com/office/drawing/2014/main" id="{CF105D07-B86B-B841-8709-E2956C874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Freeform 257">
              <a:extLst>
                <a:ext uri="{FF2B5EF4-FFF2-40B4-BE49-F238E27FC236}">
                  <a16:creationId xmlns:a16="http://schemas.microsoft.com/office/drawing/2014/main" id="{B2298325-6123-8447-ADB2-FB80A156D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Freeform 258">
              <a:extLst>
                <a:ext uri="{FF2B5EF4-FFF2-40B4-BE49-F238E27FC236}">
                  <a16:creationId xmlns:a16="http://schemas.microsoft.com/office/drawing/2014/main" id="{EF9F72F6-0C5D-3F49-BC28-18971DB94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Freeform 259">
              <a:extLst>
                <a:ext uri="{FF2B5EF4-FFF2-40B4-BE49-F238E27FC236}">
                  <a16:creationId xmlns:a16="http://schemas.microsoft.com/office/drawing/2014/main" id="{FD52B0E2-A04B-6B4C-BD59-D0EA2C665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Freeform 260">
              <a:extLst>
                <a:ext uri="{FF2B5EF4-FFF2-40B4-BE49-F238E27FC236}">
                  <a16:creationId xmlns:a16="http://schemas.microsoft.com/office/drawing/2014/main" id="{AFDB32AD-A8B8-4C48-BEAF-C4F2330F0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Freeform 261">
              <a:extLst>
                <a:ext uri="{FF2B5EF4-FFF2-40B4-BE49-F238E27FC236}">
                  <a16:creationId xmlns:a16="http://schemas.microsoft.com/office/drawing/2014/main" id="{21E6D137-14B7-B148-BC01-B1DB13071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Freeform 262">
              <a:extLst>
                <a:ext uri="{FF2B5EF4-FFF2-40B4-BE49-F238E27FC236}">
                  <a16:creationId xmlns:a16="http://schemas.microsoft.com/office/drawing/2014/main" id="{19F007AC-1AAF-6B4B-B81F-A77EF79516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Freeform 263">
              <a:extLst>
                <a:ext uri="{FF2B5EF4-FFF2-40B4-BE49-F238E27FC236}">
                  <a16:creationId xmlns:a16="http://schemas.microsoft.com/office/drawing/2014/main" id="{12CCE823-E439-514D-8A25-4BF724435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974566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General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rgbClr val="17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179AD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72200" y="1825625"/>
            <a:ext cx="5181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CB099A5-7304-DC40-8B40-0A7B649644D9}"/>
              </a:ext>
            </a:extLst>
          </p:cNvPr>
          <p:cNvSpPr txBox="1"/>
          <p:nvPr userDrawn="1"/>
        </p:nvSpPr>
        <p:spPr>
          <a:xfrm>
            <a:off x="7959487" y="6304569"/>
            <a:ext cx="241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#</a:t>
            </a:r>
            <a:r>
              <a:rPr lang="en-US" sz="1400" err="1">
                <a:solidFill>
                  <a:schemeClr val="bg1"/>
                </a:solidFill>
              </a:rPr>
              <a:t>UniversalHealth</a:t>
            </a:r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24B46963-3CAA-7E46-8E4C-A63175F0D3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01945"/>
            <a:ext cx="0" cy="3077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Slide Number Placeholder 8">
            <a:extLst>
              <a:ext uri="{FF2B5EF4-FFF2-40B4-BE49-F238E27FC236}">
                <a16:creationId xmlns:a16="http://schemas.microsoft.com/office/drawing/2014/main" id="{9F130AB5-F5AB-E249-8D20-BF830176B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3" name="Picture Placeholder 3">
            <a:extLst>
              <a:ext uri="{FF2B5EF4-FFF2-40B4-BE49-F238E27FC236}">
                <a16:creationId xmlns:a16="http://schemas.microsoft.com/office/drawing/2014/main" id="{2A6F3279-487C-0847-9E00-A6531DE440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838201" y="2011947"/>
            <a:ext cx="5181600" cy="3921177"/>
          </a:xfrm>
          <a:custGeom>
            <a:avLst/>
            <a:gdLst>
              <a:gd name="connsiteX0" fmla="*/ 2325805 w 4572000"/>
              <a:gd name="connsiteY0" fmla="*/ 17 h 5149145"/>
              <a:gd name="connsiteX1" fmla="*/ 2853613 w 4572000"/>
              <a:gd name="connsiteY1" fmla="*/ 5645 h 5149145"/>
              <a:gd name="connsiteX2" fmla="*/ 4085616 w 4572000"/>
              <a:gd name="connsiteY2" fmla="*/ 602545 h 5149145"/>
              <a:gd name="connsiteX3" fmla="*/ 4517342 w 4572000"/>
              <a:gd name="connsiteY3" fmla="*/ 1796345 h 5149145"/>
              <a:gd name="connsiteX4" fmla="*/ 3022092 w 4572000"/>
              <a:gd name="connsiteY4" fmla="*/ 5149145 h 5149145"/>
              <a:gd name="connsiteX5" fmla="*/ 1179353 w 4572000"/>
              <a:gd name="connsiteY5" fmla="*/ 5123745 h 5149145"/>
              <a:gd name="connsiteX6" fmla="*/ 136889 w 4572000"/>
              <a:gd name="connsiteY6" fmla="*/ 3828345 h 5149145"/>
              <a:gd name="connsiteX7" fmla="*/ 0 w 4572000"/>
              <a:gd name="connsiteY7" fmla="*/ 5645 h 5149145"/>
              <a:gd name="connsiteX8" fmla="*/ 2325805 w 4572000"/>
              <a:gd name="connsiteY8" fmla="*/ 17 h 514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5149145">
                <a:moveTo>
                  <a:pt x="2325805" y="17"/>
                </a:moveTo>
                <a:cubicBezTo>
                  <a:pt x="2649733" y="188"/>
                  <a:pt x="2867872" y="1676"/>
                  <a:pt x="2853613" y="5645"/>
                </a:cubicBezTo>
                <a:lnTo>
                  <a:pt x="4085616" y="602545"/>
                </a:lnTo>
                <a:cubicBezTo>
                  <a:pt x="4313765" y="769762"/>
                  <a:pt x="4719166" y="1042812"/>
                  <a:pt x="4517342" y="1796345"/>
                </a:cubicBezTo>
                <a:cubicBezTo>
                  <a:pt x="4462937" y="1902178"/>
                  <a:pt x="3034376" y="5111045"/>
                  <a:pt x="3022092" y="5149145"/>
                </a:cubicBezTo>
                <a:lnTo>
                  <a:pt x="1179353" y="5123745"/>
                </a:lnTo>
                <a:cubicBezTo>
                  <a:pt x="866965" y="5098345"/>
                  <a:pt x="177254" y="5030612"/>
                  <a:pt x="136889" y="3828345"/>
                </a:cubicBezTo>
                <a:lnTo>
                  <a:pt x="0" y="5645"/>
                </a:lnTo>
                <a:cubicBezTo>
                  <a:pt x="388511" y="5645"/>
                  <a:pt x="1613165" y="-358"/>
                  <a:pt x="2325805" y="17"/>
                </a:cubicBezTo>
                <a:close/>
              </a:path>
            </a:pathLst>
          </a:custGeom>
          <a:pattFill prst="pct5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grpSp>
        <p:nvGrpSpPr>
          <p:cNvPr id="152" name="Group 3">
            <a:extLst>
              <a:ext uri="{FF2B5EF4-FFF2-40B4-BE49-F238E27FC236}">
                <a16:creationId xmlns:a16="http://schemas.microsoft.com/office/drawing/2014/main" id="{81AB5A9E-BC8D-4B48-8E21-5142D92FB00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47085" y="6277551"/>
            <a:ext cx="3681413" cy="423863"/>
            <a:chOff x="2933700" y="4378325"/>
            <a:chExt cx="3681413" cy="423863"/>
          </a:xfrm>
          <a:solidFill>
            <a:schemeClr val="bg1"/>
          </a:solidFill>
        </p:grpSpPr>
        <p:sp>
          <p:nvSpPr>
            <p:cNvPr id="154" name="Freeform 140">
              <a:extLst>
                <a:ext uri="{FF2B5EF4-FFF2-40B4-BE49-F238E27FC236}">
                  <a16:creationId xmlns:a16="http://schemas.microsoft.com/office/drawing/2014/main" id="{D57BB2BF-279B-A74A-A8EA-8AF5DB239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Freeform 141">
              <a:extLst>
                <a:ext uri="{FF2B5EF4-FFF2-40B4-BE49-F238E27FC236}">
                  <a16:creationId xmlns:a16="http://schemas.microsoft.com/office/drawing/2014/main" id="{D8EC6D32-FFC5-E943-9C00-314064ECF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Freeform 142">
              <a:extLst>
                <a:ext uri="{FF2B5EF4-FFF2-40B4-BE49-F238E27FC236}">
                  <a16:creationId xmlns:a16="http://schemas.microsoft.com/office/drawing/2014/main" id="{1B1B7C1C-6496-D84B-8B86-35CF1EF7C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Freeform 143">
              <a:extLst>
                <a:ext uri="{FF2B5EF4-FFF2-40B4-BE49-F238E27FC236}">
                  <a16:creationId xmlns:a16="http://schemas.microsoft.com/office/drawing/2014/main" id="{73F58B33-E8E4-8745-8C42-1FB71DA58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Freeform 144">
              <a:extLst>
                <a:ext uri="{FF2B5EF4-FFF2-40B4-BE49-F238E27FC236}">
                  <a16:creationId xmlns:a16="http://schemas.microsoft.com/office/drawing/2014/main" id="{54E0CE16-6982-C14F-A7E4-D138E4B49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Freeform 145">
              <a:extLst>
                <a:ext uri="{FF2B5EF4-FFF2-40B4-BE49-F238E27FC236}">
                  <a16:creationId xmlns:a16="http://schemas.microsoft.com/office/drawing/2014/main" id="{D8A1669C-A620-E342-A28A-EA2FB2F82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Freeform 146">
              <a:extLst>
                <a:ext uri="{FF2B5EF4-FFF2-40B4-BE49-F238E27FC236}">
                  <a16:creationId xmlns:a16="http://schemas.microsoft.com/office/drawing/2014/main" id="{FBB5E628-97AA-2142-A8CC-F7A75AE95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Freeform 147">
              <a:extLst>
                <a:ext uri="{FF2B5EF4-FFF2-40B4-BE49-F238E27FC236}">
                  <a16:creationId xmlns:a16="http://schemas.microsoft.com/office/drawing/2014/main" id="{58DE132A-DE3B-B548-BEEF-A757557AB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Freeform 148">
              <a:extLst>
                <a:ext uri="{FF2B5EF4-FFF2-40B4-BE49-F238E27FC236}">
                  <a16:creationId xmlns:a16="http://schemas.microsoft.com/office/drawing/2014/main" id="{4A50D7A0-715B-5B4F-96AD-8BC3B9AA1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Freeform 149">
              <a:extLst>
                <a:ext uri="{FF2B5EF4-FFF2-40B4-BE49-F238E27FC236}">
                  <a16:creationId xmlns:a16="http://schemas.microsoft.com/office/drawing/2014/main" id="{8BECFE8F-DDB2-454C-99AD-635EDC724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150">
              <a:extLst>
                <a:ext uri="{FF2B5EF4-FFF2-40B4-BE49-F238E27FC236}">
                  <a16:creationId xmlns:a16="http://schemas.microsoft.com/office/drawing/2014/main" id="{458F8353-5F38-5248-A90E-67ACB7E1C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151">
              <a:extLst>
                <a:ext uri="{FF2B5EF4-FFF2-40B4-BE49-F238E27FC236}">
                  <a16:creationId xmlns:a16="http://schemas.microsoft.com/office/drawing/2014/main" id="{E6D506E9-4D6C-AE49-97E3-33C88A04F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Freeform 152">
              <a:extLst>
                <a:ext uri="{FF2B5EF4-FFF2-40B4-BE49-F238E27FC236}">
                  <a16:creationId xmlns:a16="http://schemas.microsoft.com/office/drawing/2014/main" id="{0A6B8B7B-E919-834C-9A24-297FEBB10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153">
              <a:extLst>
                <a:ext uri="{FF2B5EF4-FFF2-40B4-BE49-F238E27FC236}">
                  <a16:creationId xmlns:a16="http://schemas.microsoft.com/office/drawing/2014/main" id="{BDBE0DD3-2C9B-8947-892E-771D67616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154">
              <a:extLst>
                <a:ext uri="{FF2B5EF4-FFF2-40B4-BE49-F238E27FC236}">
                  <a16:creationId xmlns:a16="http://schemas.microsoft.com/office/drawing/2014/main" id="{F180A5E1-D7E9-F64B-BE53-8B01B1C23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Freeform 155">
              <a:extLst>
                <a:ext uri="{FF2B5EF4-FFF2-40B4-BE49-F238E27FC236}">
                  <a16:creationId xmlns:a16="http://schemas.microsoft.com/office/drawing/2014/main" id="{D2A1A93A-2476-E24E-95C3-F15BDBCF1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156">
              <a:extLst>
                <a:ext uri="{FF2B5EF4-FFF2-40B4-BE49-F238E27FC236}">
                  <a16:creationId xmlns:a16="http://schemas.microsoft.com/office/drawing/2014/main" id="{003EF94A-F556-DF4B-A95D-2AEA3B0D8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157">
              <a:extLst>
                <a:ext uri="{FF2B5EF4-FFF2-40B4-BE49-F238E27FC236}">
                  <a16:creationId xmlns:a16="http://schemas.microsoft.com/office/drawing/2014/main" id="{7E15E5B7-10B7-EA49-94E9-B7ED73C38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158">
              <a:extLst>
                <a:ext uri="{FF2B5EF4-FFF2-40B4-BE49-F238E27FC236}">
                  <a16:creationId xmlns:a16="http://schemas.microsoft.com/office/drawing/2014/main" id="{F968B6BC-C2DF-1648-A26C-CEC159E165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Freeform 159">
              <a:extLst>
                <a:ext uri="{FF2B5EF4-FFF2-40B4-BE49-F238E27FC236}">
                  <a16:creationId xmlns:a16="http://schemas.microsoft.com/office/drawing/2014/main" id="{7CDC7588-70DE-8241-A068-9CDC5FA94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160">
              <a:extLst>
                <a:ext uri="{FF2B5EF4-FFF2-40B4-BE49-F238E27FC236}">
                  <a16:creationId xmlns:a16="http://schemas.microsoft.com/office/drawing/2014/main" id="{68E9DD81-56EE-874E-AAA5-0D0C58855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161">
              <a:extLst>
                <a:ext uri="{FF2B5EF4-FFF2-40B4-BE49-F238E27FC236}">
                  <a16:creationId xmlns:a16="http://schemas.microsoft.com/office/drawing/2014/main" id="{04DE75A4-C289-6046-A6A7-38762EB74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Freeform 162">
              <a:extLst>
                <a:ext uri="{FF2B5EF4-FFF2-40B4-BE49-F238E27FC236}">
                  <a16:creationId xmlns:a16="http://schemas.microsoft.com/office/drawing/2014/main" id="{ED4D44AB-DECF-8F42-9B90-3783EE5C0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163">
              <a:extLst>
                <a:ext uri="{FF2B5EF4-FFF2-40B4-BE49-F238E27FC236}">
                  <a16:creationId xmlns:a16="http://schemas.microsoft.com/office/drawing/2014/main" id="{71EE0FDC-37EB-0648-BED0-2B4309F9F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Freeform 164">
              <a:extLst>
                <a:ext uri="{FF2B5EF4-FFF2-40B4-BE49-F238E27FC236}">
                  <a16:creationId xmlns:a16="http://schemas.microsoft.com/office/drawing/2014/main" id="{FB5918B9-5041-0B49-A7C9-FE35B1ABD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Freeform 165">
              <a:extLst>
                <a:ext uri="{FF2B5EF4-FFF2-40B4-BE49-F238E27FC236}">
                  <a16:creationId xmlns:a16="http://schemas.microsoft.com/office/drawing/2014/main" id="{963417EA-65DA-1A4B-B24A-B17C26488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Freeform 166">
              <a:extLst>
                <a:ext uri="{FF2B5EF4-FFF2-40B4-BE49-F238E27FC236}">
                  <a16:creationId xmlns:a16="http://schemas.microsoft.com/office/drawing/2014/main" id="{C9D24F99-5C47-B142-B0D5-442DCC2EA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167">
              <a:extLst>
                <a:ext uri="{FF2B5EF4-FFF2-40B4-BE49-F238E27FC236}">
                  <a16:creationId xmlns:a16="http://schemas.microsoft.com/office/drawing/2014/main" id="{C9D1B7AD-DE04-AF4B-9DB3-CB1357CAB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Freeform 168">
              <a:extLst>
                <a:ext uri="{FF2B5EF4-FFF2-40B4-BE49-F238E27FC236}">
                  <a16:creationId xmlns:a16="http://schemas.microsoft.com/office/drawing/2014/main" id="{A24501DD-A484-6548-892F-3FE511668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169">
              <a:extLst>
                <a:ext uri="{FF2B5EF4-FFF2-40B4-BE49-F238E27FC236}">
                  <a16:creationId xmlns:a16="http://schemas.microsoft.com/office/drawing/2014/main" id="{7F219835-E27E-4D48-A3D2-E28AFC3D8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170">
              <a:extLst>
                <a:ext uri="{FF2B5EF4-FFF2-40B4-BE49-F238E27FC236}">
                  <a16:creationId xmlns:a16="http://schemas.microsoft.com/office/drawing/2014/main" id="{5A8E1591-66F7-CD4B-87CF-7B5137B20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171">
              <a:extLst>
                <a:ext uri="{FF2B5EF4-FFF2-40B4-BE49-F238E27FC236}">
                  <a16:creationId xmlns:a16="http://schemas.microsoft.com/office/drawing/2014/main" id="{57D92275-46D5-DA4C-8D90-166614B44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172">
              <a:extLst>
                <a:ext uri="{FF2B5EF4-FFF2-40B4-BE49-F238E27FC236}">
                  <a16:creationId xmlns:a16="http://schemas.microsoft.com/office/drawing/2014/main" id="{794B0EA6-69EE-1A4E-B65E-E4545FA76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173">
              <a:extLst>
                <a:ext uri="{FF2B5EF4-FFF2-40B4-BE49-F238E27FC236}">
                  <a16:creationId xmlns:a16="http://schemas.microsoft.com/office/drawing/2014/main" id="{8B4D0C03-5673-0446-A0B8-C3CE0A861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Freeform 174">
              <a:extLst>
                <a:ext uri="{FF2B5EF4-FFF2-40B4-BE49-F238E27FC236}">
                  <a16:creationId xmlns:a16="http://schemas.microsoft.com/office/drawing/2014/main" id="{E5EE5CD8-FE78-1F46-842E-7D8AEBBE1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Freeform 175">
              <a:extLst>
                <a:ext uri="{FF2B5EF4-FFF2-40B4-BE49-F238E27FC236}">
                  <a16:creationId xmlns:a16="http://schemas.microsoft.com/office/drawing/2014/main" id="{CF31F911-464B-5345-A8AF-E96C11C7C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Freeform 176">
              <a:extLst>
                <a:ext uri="{FF2B5EF4-FFF2-40B4-BE49-F238E27FC236}">
                  <a16:creationId xmlns:a16="http://schemas.microsoft.com/office/drawing/2014/main" id="{85453818-E91E-F242-81E1-716C7D57D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Freeform 177">
              <a:extLst>
                <a:ext uri="{FF2B5EF4-FFF2-40B4-BE49-F238E27FC236}">
                  <a16:creationId xmlns:a16="http://schemas.microsoft.com/office/drawing/2014/main" id="{726D2FD2-C8F3-864A-9FF2-4489E2958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178">
              <a:extLst>
                <a:ext uri="{FF2B5EF4-FFF2-40B4-BE49-F238E27FC236}">
                  <a16:creationId xmlns:a16="http://schemas.microsoft.com/office/drawing/2014/main" id="{E3953F93-8E10-4E42-9B6F-C64772510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179">
              <a:extLst>
                <a:ext uri="{FF2B5EF4-FFF2-40B4-BE49-F238E27FC236}">
                  <a16:creationId xmlns:a16="http://schemas.microsoft.com/office/drawing/2014/main" id="{2F9CBEF4-C20F-994C-9DEB-658F28D66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Freeform 180">
              <a:extLst>
                <a:ext uri="{FF2B5EF4-FFF2-40B4-BE49-F238E27FC236}">
                  <a16:creationId xmlns:a16="http://schemas.microsoft.com/office/drawing/2014/main" id="{7973B1C3-27D7-824E-ADC6-2C9CCA8F9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181">
              <a:extLst>
                <a:ext uri="{FF2B5EF4-FFF2-40B4-BE49-F238E27FC236}">
                  <a16:creationId xmlns:a16="http://schemas.microsoft.com/office/drawing/2014/main" id="{76285263-9CB8-E442-A802-52EAAD3BD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182">
              <a:extLst>
                <a:ext uri="{FF2B5EF4-FFF2-40B4-BE49-F238E27FC236}">
                  <a16:creationId xmlns:a16="http://schemas.microsoft.com/office/drawing/2014/main" id="{0C2572D8-4BDB-5444-B278-0334DAE0C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183">
              <a:extLst>
                <a:ext uri="{FF2B5EF4-FFF2-40B4-BE49-F238E27FC236}">
                  <a16:creationId xmlns:a16="http://schemas.microsoft.com/office/drawing/2014/main" id="{643E651C-BFCC-C141-A093-E1E576F5F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Freeform 184">
              <a:extLst>
                <a:ext uri="{FF2B5EF4-FFF2-40B4-BE49-F238E27FC236}">
                  <a16:creationId xmlns:a16="http://schemas.microsoft.com/office/drawing/2014/main" id="{7E9A0D53-8106-E740-858E-0FBABE228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Freeform 185">
              <a:extLst>
                <a:ext uri="{FF2B5EF4-FFF2-40B4-BE49-F238E27FC236}">
                  <a16:creationId xmlns:a16="http://schemas.microsoft.com/office/drawing/2014/main" id="{6270914A-4681-5748-9A4A-F3C73AA8F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Freeform 186">
              <a:extLst>
                <a:ext uri="{FF2B5EF4-FFF2-40B4-BE49-F238E27FC236}">
                  <a16:creationId xmlns:a16="http://schemas.microsoft.com/office/drawing/2014/main" id="{35CB6D53-646E-C849-8C3A-217637EC3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Freeform 187">
              <a:extLst>
                <a:ext uri="{FF2B5EF4-FFF2-40B4-BE49-F238E27FC236}">
                  <a16:creationId xmlns:a16="http://schemas.microsoft.com/office/drawing/2014/main" id="{CBCE5ED9-5DF8-AA46-A14E-630B118BF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Freeform 188">
              <a:extLst>
                <a:ext uri="{FF2B5EF4-FFF2-40B4-BE49-F238E27FC236}">
                  <a16:creationId xmlns:a16="http://schemas.microsoft.com/office/drawing/2014/main" id="{BC5E677E-59CA-7647-97F6-E2F413B848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Freeform 189">
              <a:extLst>
                <a:ext uri="{FF2B5EF4-FFF2-40B4-BE49-F238E27FC236}">
                  <a16:creationId xmlns:a16="http://schemas.microsoft.com/office/drawing/2014/main" id="{04FA6B38-C487-DA49-81EB-8144F8EA2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Freeform 190">
              <a:extLst>
                <a:ext uri="{FF2B5EF4-FFF2-40B4-BE49-F238E27FC236}">
                  <a16:creationId xmlns:a16="http://schemas.microsoft.com/office/drawing/2014/main" id="{BB808BC2-D40A-0D46-A9B8-69F735626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Freeform 191">
              <a:extLst>
                <a:ext uri="{FF2B5EF4-FFF2-40B4-BE49-F238E27FC236}">
                  <a16:creationId xmlns:a16="http://schemas.microsoft.com/office/drawing/2014/main" id="{DE7330D9-6755-FF43-BF31-F4F4887F0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Freeform 192">
              <a:extLst>
                <a:ext uri="{FF2B5EF4-FFF2-40B4-BE49-F238E27FC236}">
                  <a16:creationId xmlns:a16="http://schemas.microsoft.com/office/drawing/2014/main" id="{86F010AB-4E5B-914C-BE86-4255B578C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193">
              <a:extLst>
                <a:ext uri="{FF2B5EF4-FFF2-40B4-BE49-F238E27FC236}">
                  <a16:creationId xmlns:a16="http://schemas.microsoft.com/office/drawing/2014/main" id="{698C413D-0C3D-EE4F-BE73-ABB25AFA1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Freeform 194">
              <a:extLst>
                <a:ext uri="{FF2B5EF4-FFF2-40B4-BE49-F238E27FC236}">
                  <a16:creationId xmlns:a16="http://schemas.microsoft.com/office/drawing/2014/main" id="{2330AD7B-4DDF-7B41-B767-0DFD0F453F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Freeform 195">
              <a:extLst>
                <a:ext uri="{FF2B5EF4-FFF2-40B4-BE49-F238E27FC236}">
                  <a16:creationId xmlns:a16="http://schemas.microsoft.com/office/drawing/2014/main" id="{EBE94035-9871-164A-9F0E-85C93E08D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Freeform 196">
              <a:extLst>
                <a:ext uri="{FF2B5EF4-FFF2-40B4-BE49-F238E27FC236}">
                  <a16:creationId xmlns:a16="http://schemas.microsoft.com/office/drawing/2014/main" id="{607D9578-FDEB-2141-BC0F-03F80AE4E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Freeform 197">
              <a:extLst>
                <a:ext uri="{FF2B5EF4-FFF2-40B4-BE49-F238E27FC236}">
                  <a16:creationId xmlns:a16="http://schemas.microsoft.com/office/drawing/2014/main" id="{3F800234-41FD-4C46-86CD-1DC9F7FA3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Freeform 198">
              <a:extLst>
                <a:ext uri="{FF2B5EF4-FFF2-40B4-BE49-F238E27FC236}">
                  <a16:creationId xmlns:a16="http://schemas.microsoft.com/office/drawing/2014/main" id="{B935AD2A-B334-164E-B668-47D5EC79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Freeform 199">
              <a:extLst>
                <a:ext uri="{FF2B5EF4-FFF2-40B4-BE49-F238E27FC236}">
                  <a16:creationId xmlns:a16="http://schemas.microsoft.com/office/drawing/2014/main" id="{9E36C820-F7D6-9840-A49A-7D84CB53F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Freeform 200">
              <a:extLst>
                <a:ext uri="{FF2B5EF4-FFF2-40B4-BE49-F238E27FC236}">
                  <a16:creationId xmlns:a16="http://schemas.microsoft.com/office/drawing/2014/main" id="{69E57109-C278-1B46-BD92-68782E90D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Freeform 201">
              <a:extLst>
                <a:ext uri="{FF2B5EF4-FFF2-40B4-BE49-F238E27FC236}">
                  <a16:creationId xmlns:a16="http://schemas.microsoft.com/office/drawing/2014/main" id="{CECA482E-320F-0644-9D8C-BD325EB09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Freeform 202">
              <a:extLst>
                <a:ext uri="{FF2B5EF4-FFF2-40B4-BE49-F238E27FC236}">
                  <a16:creationId xmlns:a16="http://schemas.microsoft.com/office/drawing/2014/main" id="{3ED6A30D-34C0-6843-9C15-53CCF4B37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Freeform 203">
              <a:extLst>
                <a:ext uri="{FF2B5EF4-FFF2-40B4-BE49-F238E27FC236}">
                  <a16:creationId xmlns:a16="http://schemas.microsoft.com/office/drawing/2014/main" id="{ED7CB585-84A2-F54C-81E3-AE58F0090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Freeform 204">
              <a:extLst>
                <a:ext uri="{FF2B5EF4-FFF2-40B4-BE49-F238E27FC236}">
                  <a16:creationId xmlns:a16="http://schemas.microsoft.com/office/drawing/2014/main" id="{19F2C44F-68AF-594C-8AB3-2AF43906AB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Freeform 205">
              <a:extLst>
                <a:ext uri="{FF2B5EF4-FFF2-40B4-BE49-F238E27FC236}">
                  <a16:creationId xmlns:a16="http://schemas.microsoft.com/office/drawing/2014/main" id="{45B40312-5583-B24B-A91E-14F2D4B62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Freeform 206">
              <a:extLst>
                <a:ext uri="{FF2B5EF4-FFF2-40B4-BE49-F238E27FC236}">
                  <a16:creationId xmlns:a16="http://schemas.microsoft.com/office/drawing/2014/main" id="{ECC3274A-7490-E948-AD92-FDC33953A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207">
              <a:extLst>
                <a:ext uri="{FF2B5EF4-FFF2-40B4-BE49-F238E27FC236}">
                  <a16:creationId xmlns:a16="http://schemas.microsoft.com/office/drawing/2014/main" id="{94F4F49C-8483-9F4F-8D35-96DCBB4E1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208">
              <a:extLst>
                <a:ext uri="{FF2B5EF4-FFF2-40B4-BE49-F238E27FC236}">
                  <a16:creationId xmlns:a16="http://schemas.microsoft.com/office/drawing/2014/main" id="{2C30C66C-81CB-8549-9FD6-E5AE1E039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Freeform 209">
              <a:extLst>
                <a:ext uri="{FF2B5EF4-FFF2-40B4-BE49-F238E27FC236}">
                  <a16:creationId xmlns:a16="http://schemas.microsoft.com/office/drawing/2014/main" id="{BA50FCAF-5A92-6440-8500-98FA35A14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Freeform 210">
              <a:extLst>
                <a:ext uri="{FF2B5EF4-FFF2-40B4-BE49-F238E27FC236}">
                  <a16:creationId xmlns:a16="http://schemas.microsoft.com/office/drawing/2014/main" id="{E1CB0A0E-A5A5-0A45-A124-27E1D6D8B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Freeform 211">
              <a:extLst>
                <a:ext uri="{FF2B5EF4-FFF2-40B4-BE49-F238E27FC236}">
                  <a16:creationId xmlns:a16="http://schemas.microsoft.com/office/drawing/2014/main" id="{F1DAB827-6F2A-EE45-858D-BE0EB7343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Freeform 212">
              <a:extLst>
                <a:ext uri="{FF2B5EF4-FFF2-40B4-BE49-F238E27FC236}">
                  <a16:creationId xmlns:a16="http://schemas.microsoft.com/office/drawing/2014/main" id="{0CE29896-2441-414A-908E-577C7BD90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213">
              <a:extLst>
                <a:ext uri="{FF2B5EF4-FFF2-40B4-BE49-F238E27FC236}">
                  <a16:creationId xmlns:a16="http://schemas.microsoft.com/office/drawing/2014/main" id="{ADDF73D8-1E6C-A04F-B304-0FE4FC7FF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Freeform 214">
              <a:extLst>
                <a:ext uri="{FF2B5EF4-FFF2-40B4-BE49-F238E27FC236}">
                  <a16:creationId xmlns:a16="http://schemas.microsoft.com/office/drawing/2014/main" id="{4E502363-FDAE-0B43-8B38-EC170640A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215">
              <a:extLst>
                <a:ext uri="{FF2B5EF4-FFF2-40B4-BE49-F238E27FC236}">
                  <a16:creationId xmlns:a16="http://schemas.microsoft.com/office/drawing/2014/main" id="{E7CCE384-0A51-C541-A8C5-C55A507BC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Freeform 216">
              <a:extLst>
                <a:ext uri="{FF2B5EF4-FFF2-40B4-BE49-F238E27FC236}">
                  <a16:creationId xmlns:a16="http://schemas.microsoft.com/office/drawing/2014/main" id="{421DD3DF-8DA3-844B-A2C0-A4C0703CA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217">
              <a:extLst>
                <a:ext uri="{FF2B5EF4-FFF2-40B4-BE49-F238E27FC236}">
                  <a16:creationId xmlns:a16="http://schemas.microsoft.com/office/drawing/2014/main" id="{3F642C53-4FE6-8049-B7EE-DF67A73F9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218">
              <a:extLst>
                <a:ext uri="{FF2B5EF4-FFF2-40B4-BE49-F238E27FC236}">
                  <a16:creationId xmlns:a16="http://schemas.microsoft.com/office/drawing/2014/main" id="{977352B3-1544-9743-B909-7720A60B4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219">
              <a:extLst>
                <a:ext uri="{FF2B5EF4-FFF2-40B4-BE49-F238E27FC236}">
                  <a16:creationId xmlns:a16="http://schemas.microsoft.com/office/drawing/2014/main" id="{43EAEF53-AEF6-EF49-92BA-633946817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220">
              <a:extLst>
                <a:ext uri="{FF2B5EF4-FFF2-40B4-BE49-F238E27FC236}">
                  <a16:creationId xmlns:a16="http://schemas.microsoft.com/office/drawing/2014/main" id="{DAC6E74E-D0D3-2E4A-BD0B-F11F0A6A1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Freeform 221">
              <a:extLst>
                <a:ext uri="{FF2B5EF4-FFF2-40B4-BE49-F238E27FC236}">
                  <a16:creationId xmlns:a16="http://schemas.microsoft.com/office/drawing/2014/main" id="{C4E9542D-5AD7-1348-81F5-BEDE75D4D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222">
              <a:extLst>
                <a:ext uri="{FF2B5EF4-FFF2-40B4-BE49-F238E27FC236}">
                  <a16:creationId xmlns:a16="http://schemas.microsoft.com/office/drawing/2014/main" id="{97ED8535-F331-5641-9A80-29E0AB1A0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223">
              <a:extLst>
                <a:ext uri="{FF2B5EF4-FFF2-40B4-BE49-F238E27FC236}">
                  <a16:creationId xmlns:a16="http://schemas.microsoft.com/office/drawing/2014/main" id="{018D45EF-8CA5-1846-8C01-9277F92BD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224">
              <a:extLst>
                <a:ext uri="{FF2B5EF4-FFF2-40B4-BE49-F238E27FC236}">
                  <a16:creationId xmlns:a16="http://schemas.microsoft.com/office/drawing/2014/main" id="{8A922F46-E8AB-9B4C-8EC2-DFB4BB442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225">
              <a:extLst>
                <a:ext uri="{FF2B5EF4-FFF2-40B4-BE49-F238E27FC236}">
                  <a16:creationId xmlns:a16="http://schemas.microsoft.com/office/drawing/2014/main" id="{2DAB03D2-225D-AF46-8373-AE27EF6A3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226">
              <a:extLst>
                <a:ext uri="{FF2B5EF4-FFF2-40B4-BE49-F238E27FC236}">
                  <a16:creationId xmlns:a16="http://schemas.microsoft.com/office/drawing/2014/main" id="{84A390CD-2C83-2C4A-AC40-A1D984D96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227">
              <a:extLst>
                <a:ext uri="{FF2B5EF4-FFF2-40B4-BE49-F238E27FC236}">
                  <a16:creationId xmlns:a16="http://schemas.microsoft.com/office/drawing/2014/main" id="{92E91922-A97E-EB43-A5AD-AA280ADE9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228">
              <a:extLst>
                <a:ext uri="{FF2B5EF4-FFF2-40B4-BE49-F238E27FC236}">
                  <a16:creationId xmlns:a16="http://schemas.microsoft.com/office/drawing/2014/main" id="{7E2D67E2-DD0A-F04C-BA72-950F5C0F2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229">
              <a:extLst>
                <a:ext uri="{FF2B5EF4-FFF2-40B4-BE49-F238E27FC236}">
                  <a16:creationId xmlns:a16="http://schemas.microsoft.com/office/drawing/2014/main" id="{48C19B4C-E4CC-3D40-97D1-D89014F1A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230">
              <a:extLst>
                <a:ext uri="{FF2B5EF4-FFF2-40B4-BE49-F238E27FC236}">
                  <a16:creationId xmlns:a16="http://schemas.microsoft.com/office/drawing/2014/main" id="{B4A1C0F4-B7D2-AA46-BC86-2A7E2EDEC7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231">
              <a:extLst>
                <a:ext uri="{FF2B5EF4-FFF2-40B4-BE49-F238E27FC236}">
                  <a16:creationId xmlns:a16="http://schemas.microsoft.com/office/drawing/2014/main" id="{5A96AD66-389F-A64E-BE5A-79C6056B2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232">
              <a:extLst>
                <a:ext uri="{FF2B5EF4-FFF2-40B4-BE49-F238E27FC236}">
                  <a16:creationId xmlns:a16="http://schemas.microsoft.com/office/drawing/2014/main" id="{F1D95729-699E-834C-9F9F-39A46258C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233">
              <a:extLst>
                <a:ext uri="{FF2B5EF4-FFF2-40B4-BE49-F238E27FC236}">
                  <a16:creationId xmlns:a16="http://schemas.microsoft.com/office/drawing/2014/main" id="{5287CEA3-1B4C-8540-8FAA-D60EE10A5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234">
              <a:extLst>
                <a:ext uri="{FF2B5EF4-FFF2-40B4-BE49-F238E27FC236}">
                  <a16:creationId xmlns:a16="http://schemas.microsoft.com/office/drawing/2014/main" id="{E86A41D4-47D6-CB4C-9466-073A0EE7C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235">
              <a:extLst>
                <a:ext uri="{FF2B5EF4-FFF2-40B4-BE49-F238E27FC236}">
                  <a16:creationId xmlns:a16="http://schemas.microsoft.com/office/drawing/2014/main" id="{BEFF7792-E8F7-A944-9308-5BE06E17C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236">
              <a:extLst>
                <a:ext uri="{FF2B5EF4-FFF2-40B4-BE49-F238E27FC236}">
                  <a16:creationId xmlns:a16="http://schemas.microsoft.com/office/drawing/2014/main" id="{B3535117-6CF1-D14B-BEAD-C5C746C04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237">
              <a:extLst>
                <a:ext uri="{FF2B5EF4-FFF2-40B4-BE49-F238E27FC236}">
                  <a16:creationId xmlns:a16="http://schemas.microsoft.com/office/drawing/2014/main" id="{BEB7959E-2964-FF49-9CFD-884B9DB20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238">
              <a:extLst>
                <a:ext uri="{FF2B5EF4-FFF2-40B4-BE49-F238E27FC236}">
                  <a16:creationId xmlns:a16="http://schemas.microsoft.com/office/drawing/2014/main" id="{98D00105-FD91-B048-AFCA-34ABA2394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239">
              <a:extLst>
                <a:ext uri="{FF2B5EF4-FFF2-40B4-BE49-F238E27FC236}">
                  <a16:creationId xmlns:a16="http://schemas.microsoft.com/office/drawing/2014/main" id="{33051D6B-91C9-7D49-B959-D9D521B1F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240">
              <a:extLst>
                <a:ext uri="{FF2B5EF4-FFF2-40B4-BE49-F238E27FC236}">
                  <a16:creationId xmlns:a16="http://schemas.microsoft.com/office/drawing/2014/main" id="{2413E01B-0B77-6D49-AC28-341873B98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Freeform 241">
              <a:extLst>
                <a:ext uri="{FF2B5EF4-FFF2-40B4-BE49-F238E27FC236}">
                  <a16:creationId xmlns:a16="http://schemas.microsoft.com/office/drawing/2014/main" id="{3E5F1D27-03BB-394B-B6F2-E446935D1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242">
              <a:extLst>
                <a:ext uri="{FF2B5EF4-FFF2-40B4-BE49-F238E27FC236}">
                  <a16:creationId xmlns:a16="http://schemas.microsoft.com/office/drawing/2014/main" id="{EBBFA0FA-0E08-744C-B816-A916FF65F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Freeform 243">
              <a:extLst>
                <a:ext uri="{FF2B5EF4-FFF2-40B4-BE49-F238E27FC236}">
                  <a16:creationId xmlns:a16="http://schemas.microsoft.com/office/drawing/2014/main" id="{4940D3F3-BCC7-E743-A497-B85B7370C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Freeform 244">
              <a:extLst>
                <a:ext uri="{FF2B5EF4-FFF2-40B4-BE49-F238E27FC236}">
                  <a16:creationId xmlns:a16="http://schemas.microsoft.com/office/drawing/2014/main" id="{63C6F8E4-84B6-454F-A6C5-0C3621E99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Freeform 245">
              <a:extLst>
                <a:ext uri="{FF2B5EF4-FFF2-40B4-BE49-F238E27FC236}">
                  <a16:creationId xmlns:a16="http://schemas.microsoft.com/office/drawing/2014/main" id="{806739BE-C324-D545-9F0B-76F0097C5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Freeform 246">
              <a:extLst>
                <a:ext uri="{FF2B5EF4-FFF2-40B4-BE49-F238E27FC236}">
                  <a16:creationId xmlns:a16="http://schemas.microsoft.com/office/drawing/2014/main" id="{8973D379-0005-AC4A-9299-2E8D2054A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Freeform 247">
              <a:extLst>
                <a:ext uri="{FF2B5EF4-FFF2-40B4-BE49-F238E27FC236}">
                  <a16:creationId xmlns:a16="http://schemas.microsoft.com/office/drawing/2014/main" id="{C426FA5F-7B5E-0143-99CF-752D686C6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Freeform 248">
              <a:extLst>
                <a:ext uri="{FF2B5EF4-FFF2-40B4-BE49-F238E27FC236}">
                  <a16:creationId xmlns:a16="http://schemas.microsoft.com/office/drawing/2014/main" id="{6C797B85-ADB1-5343-A073-4172AD128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Freeform 249">
              <a:extLst>
                <a:ext uri="{FF2B5EF4-FFF2-40B4-BE49-F238E27FC236}">
                  <a16:creationId xmlns:a16="http://schemas.microsoft.com/office/drawing/2014/main" id="{D08FC8BC-21AD-5144-8508-F0FD43EF9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Freeform 250">
              <a:extLst>
                <a:ext uri="{FF2B5EF4-FFF2-40B4-BE49-F238E27FC236}">
                  <a16:creationId xmlns:a16="http://schemas.microsoft.com/office/drawing/2014/main" id="{B598EEC6-F12C-4042-B593-D0145305B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Freeform 251">
              <a:extLst>
                <a:ext uri="{FF2B5EF4-FFF2-40B4-BE49-F238E27FC236}">
                  <a16:creationId xmlns:a16="http://schemas.microsoft.com/office/drawing/2014/main" id="{370AEC3B-C736-DC47-9D78-97790D9F1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Freeform 252">
              <a:extLst>
                <a:ext uri="{FF2B5EF4-FFF2-40B4-BE49-F238E27FC236}">
                  <a16:creationId xmlns:a16="http://schemas.microsoft.com/office/drawing/2014/main" id="{EA535095-BE76-EA42-BD7B-A4E6C0351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Freeform 253">
              <a:extLst>
                <a:ext uri="{FF2B5EF4-FFF2-40B4-BE49-F238E27FC236}">
                  <a16:creationId xmlns:a16="http://schemas.microsoft.com/office/drawing/2014/main" id="{A99CFFC6-9ECB-2B42-9AED-0DE38A535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Freeform 254">
              <a:extLst>
                <a:ext uri="{FF2B5EF4-FFF2-40B4-BE49-F238E27FC236}">
                  <a16:creationId xmlns:a16="http://schemas.microsoft.com/office/drawing/2014/main" id="{9CFE06F4-F72D-1643-A553-352E9D3B4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Freeform 255">
              <a:extLst>
                <a:ext uri="{FF2B5EF4-FFF2-40B4-BE49-F238E27FC236}">
                  <a16:creationId xmlns:a16="http://schemas.microsoft.com/office/drawing/2014/main" id="{8B66930F-5B1D-B443-A357-440E8C88D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Freeform 256">
              <a:extLst>
                <a:ext uri="{FF2B5EF4-FFF2-40B4-BE49-F238E27FC236}">
                  <a16:creationId xmlns:a16="http://schemas.microsoft.com/office/drawing/2014/main" id="{3AE2F4D3-49CA-2B41-81D4-8D13B92B7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Freeform 257">
              <a:extLst>
                <a:ext uri="{FF2B5EF4-FFF2-40B4-BE49-F238E27FC236}">
                  <a16:creationId xmlns:a16="http://schemas.microsoft.com/office/drawing/2014/main" id="{CD309436-80A6-104D-93C9-B0DC2ACBF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Freeform 258">
              <a:extLst>
                <a:ext uri="{FF2B5EF4-FFF2-40B4-BE49-F238E27FC236}">
                  <a16:creationId xmlns:a16="http://schemas.microsoft.com/office/drawing/2014/main" id="{7E177A96-3B74-8441-8584-F5A4A67C8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Freeform 259">
              <a:extLst>
                <a:ext uri="{FF2B5EF4-FFF2-40B4-BE49-F238E27FC236}">
                  <a16:creationId xmlns:a16="http://schemas.microsoft.com/office/drawing/2014/main" id="{B81BA35D-E194-DE4A-A03E-2B2F4C7B0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Freeform 260">
              <a:extLst>
                <a:ext uri="{FF2B5EF4-FFF2-40B4-BE49-F238E27FC236}">
                  <a16:creationId xmlns:a16="http://schemas.microsoft.com/office/drawing/2014/main" id="{EC837085-02FB-E048-99FD-1B4704E35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Freeform 261">
              <a:extLst>
                <a:ext uri="{FF2B5EF4-FFF2-40B4-BE49-F238E27FC236}">
                  <a16:creationId xmlns:a16="http://schemas.microsoft.com/office/drawing/2014/main" id="{DB2A576C-9737-6340-B605-9311E9DE1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Freeform 262">
              <a:extLst>
                <a:ext uri="{FF2B5EF4-FFF2-40B4-BE49-F238E27FC236}">
                  <a16:creationId xmlns:a16="http://schemas.microsoft.com/office/drawing/2014/main" id="{4FD05074-6A03-9D44-B473-DA1207DF9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Freeform 263">
              <a:extLst>
                <a:ext uri="{FF2B5EF4-FFF2-40B4-BE49-F238E27FC236}">
                  <a16:creationId xmlns:a16="http://schemas.microsoft.com/office/drawing/2014/main" id="{8AEDEC4B-EB2C-984C-B082-26DC7030F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064747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10763730" y="211873"/>
            <a:ext cx="780788" cy="7917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Calibri Regular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D89123D-7EFB-144D-8B68-AB000DB75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763" y="298999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329237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3C9F-A944-30DD-6A15-CB49E481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1764" cy="1325563"/>
          </a:xfrm>
        </p:spPr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P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FFF82-5017-889F-EF42-046BE60AD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28130" cy="4064187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E9B8B-CAE3-3757-6F45-FFE7A2913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4928" y="1825625"/>
            <a:ext cx="5325035" cy="4064187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E"/>
          </a:p>
        </p:txBody>
      </p:sp>
    </p:spTree>
    <p:extLst>
      <p:ext uri="{BB962C8B-B14F-4D97-AF65-F5344CB8AC3E}">
        <p14:creationId xmlns:p14="http://schemas.microsoft.com/office/powerpoint/2010/main" val="2172899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6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7082603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94603E8-AB98-FE43-A50A-8D8DF55DE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0D6BA51-3A05-0049-879C-D2B4C7D42B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AEEE757-D5CE-6C43-8BE6-7114068BE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A47FEF-67BC-244F-82A8-54FD34D05191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B35CE8-5ADB-FC49-BFDF-A45F9E360D85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#</a:t>
            </a:r>
            <a:r>
              <a:rPr lang="en-US" sz="1400" err="1">
                <a:solidFill>
                  <a:schemeClr val="bg1"/>
                </a:solidFill>
              </a:rPr>
              <a:t>UniversalHealth</a:t>
            </a:r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148" name="Group 3">
            <a:extLst>
              <a:ext uri="{FF2B5EF4-FFF2-40B4-BE49-F238E27FC236}">
                <a16:creationId xmlns:a16="http://schemas.microsoft.com/office/drawing/2014/main" id="{4CE542D2-BE90-1E4A-B8EA-15E71E4B427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47085" y="6277551"/>
            <a:ext cx="3681413" cy="423863"/>
            <a:chOff x="2933700" y="4378325"/>
            <a:chExt cx="3681413" cy="423863"/>
          </a:xfrm>
          <a:solidFill>
            <a:schemeClr val="bg1"/>
          </a:solidFill>
        </p:grpSpPr>
        <p:sp>
          <p:nvSpPr>
            <p:cNvPr id="149" name="Freeform 140">
              <a:extLst>
                <a:ext uri="{FF2B5EF4-FFF2-40B4-BE49-F238E27FC236}">
                  <a16:creationId xmlns:a16="http://schemas.microsoft.com/office/drawing/2014/main" id="{42816DBA-88F7-034F-985F-FF9A7FB2B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Freeform 141">
              <a:extLst>
                <a:ext uri="{FF2B5EF4-FFF2-40B4-BE49-F238E27FC236}">
                  <a16:creationId xmlns:a16="http://schemas.microsoft.com/office/drawing/2014/main" id="{3BF1381D-0FFC-3542-AF11-0F40BF347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Freeform 142">
              <a:extLst>
                <a:ext uri="{FF2B5EF4-FFF2-40B4-BE49-F238E27FC236}">
                  <a16:creationId xmlns:a16="http://schemas.microsoft.com/office/drawing/2014/main" id="{443C186A-2375-2B40-B757-E165EA40E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Freeform 143">
              <a:extLst>
                <a:ext uri="{FF2B5EF4-FFF2-40B4-BE49-F238E27FC236}">
                  <a16:creationId xmlns:a16="http://schemas.microsoft.com/office/drawing/2014/main" id="{6E7D69AF-40D4-414D-9AA5-17DD825B5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Freeform 144">
              <a:extLst>
                <a:ext uri="{FF2B5EF4-FFF2-40B4-BE49-F238E27FC236}">
                  <a16:creationId xmlns:a16="http://schemas.microsoft.com/office/drawing/2014/main" id="{B9D126CB-1CEA-4440-A98E-0AF2A8F4A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Freeform 145">
              <a:extLst>
                <a:ext uri="{FF2B5EF4-FFF2-40B4-BE49-F238E27FC236}">
                  <a16:creationId xmlns:a16="http://schemas.microsoft.com/office/drawing/2014/main" id="{DCBBF710-3879-8549-B964-11E665DBB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Freeform 146">
              <a:extLst>
                <a:ext uri="{FF2B5EF4-FFF2-40B4-BE49-F238E27FC236}">
                  <a16:creationId xmlns:a16="http://schemas.microsoft.com/office/drawing/2014/main" id="{2EDC2CA2-E105-4A47-82A1-0F93E82DC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Freeform 147">
              <a:extLst>
                <a:ext uri="{FF2B5EF4-FFF2-40B4-BE49-F238E27FC236}">
                  <a16:creationId xmlns:a16="http://schemas.microsoft.com/office/drawing/2014/main" id="{0959335C-B7CA-7D43-B597-6CEEFBAD8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Freeform 148">
              <a:extLst>
                <a:ext uri="{FF2B5EF4-FFF2-40B4-BE49-F238E27FC236}">
                  <a16:creationId xmlns:a16="http://schemas.microsoft.com/office/drawing/2014/main" id="{BD50756F-33FD-A745-93BD-54635F961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Freeform 149">
              <a:extLst>
                <a:ext uri="{FF2B5EF4-FFF2-40B4-BE49-F238E27FC236}">
                  <a16:creationId xmlns:a16="http://schemas.microsoft.com/office/drawing/2014/main" id="{CB92377F-16E3-8040-9253-D66EDE742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Freeform 150">
              <a:extLst>
                <a:ext uri="{FF2B5EF4-FFF2-40B4-BE49-F238E27FC236}">
                  <a16:creationId xmlns:a16="http://schemas.microsoft.com/office/drawing/2014/main" id="{A19405E6-DB1A-BF41-8E5B-2944E9607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Freeform 151">
              <a:extLst>
                <a:ext uri="{FF2B5EF4-FFF2-40B4-BE49-F238E27FC236}">
                  <a16:creationId xmlns:a16="http://schemas.microsoft.com/office/drawing/2014/main" id="{5BB2E516-107B-304B-ADE9-C1A60DD56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Freeform 152">
              <a:extLst>
                <a:ext uri="{FF2B5EF4-FFF2-40B4-BE49-F238E27FC236}">
                  <a16:creationId xmlns:a16="http://schemas.microsoft.com/office/drawing/2014/main" id="{F0CDF248-BF35-7444-B533-72D4E2727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Freeform 153">
              <a:extLst>
                <a:ext uri="{FF2B5EF4-FFF2-40B4-BE49-F238E27FC236}">
                  <a16:creationId xmlns:a16="http://schemas.microsoft.com/office/drawing/2014/main" id="{DB8C0DCA-AF07-CB49-893A-B501C5D86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Freeform 154">
              <a:extLst>
                <a:ext uri="{FF2B5EF4-FFF2-40B4-BE49-F238E27FC236}">
                  <a16:creationId xmlns:a16="http://schemas.microsoft.com/office/drawing/2014/main" id="{F729B179-D29E-564D-925D-24F054122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155">
              <a:extLst>
                <a:ext uri="{FF2B5EF4-FFF2-40B4-BE49-F238E27FC236}">
                  <a16:creationId xmlns:a16="http://schemas.microsoft.com/office/drawing/2014/main" id="{BAC17E59-CED0-9D4A-8BBC-E0306E64A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156">
              <a:extLst>
                <a:ext uri="{FF2B5EF4-FFF2-40B4-BE49-F238E27FC236}">
                  <a16:creationId xmlns:a16="http://schemas.microsoft.com/office/drawing/2014/main" id="{B107422E-6CCE-2E49-B049-564E70232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Freeform 157">
              <a:extLst>
                <a:ext uri="{FF2B5EF4-FFF2-40B4-BE49-F238E27FC236}">
                  <a16:creationId xmlns:a16="http://schemas.microsoft.com/office/drawing/2014/main" id="{0C08AA6D-0FA8-EA4A-9291-62DC2F580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158">
              <a:extLst>
                <a:ext uri="{FF2B5EF4-FFF2-40B4-BE49-F238E27FC236}">
                  <a16:creationId xmlns:a16="http://schemas.microsoft.com/office/drawing/2014/main" id="{778F09BE-0F1B-A349-96B6-8BD3CD4B3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159">
              <a:extLst>
                <a:ext uri="{FF2B5EF4-FFF2-40B4-BE49-F238E27FC236}">
                  <a16:creationId xmlns:a16="http://schemas.microsoft.com/office/drawing/2014/main" id="{66989432-476F-9444-8CCD-E5A480839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Freeform 160">
              <a:extLst>
                <a:ext uri="{FF2B5EF4-FFF2-40B4-BE49-F238E27FC236}">
                  <a16:creationId xmlns:a16="http://schemas.microsoft.com/office/drawing/2014/main" id="{3BDE601D-1B1D-C84C-A0B6-FE92B4A18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161">
              <a:extLst>
                <a:ext uri="{FF2B5EF4-FFF2-40B4-BE49-F238E27FC236}">
                  <a16:creationId xmlns:a16="http://schemas.microsoft.com/office/drawing/2014/main" id="{30825E31-1515-5149-BC2A-68008E456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162">
              <a:extLst>
                <a:ext uri="{FF2B5EF4-FFF2-40B4-BE49-F238E27FC236}">
                  <a16:creationId xmlns:a16="http://schemas.microsoft.com/office/drawing/2014/main" id="{553639E9-BA72-614E-B50A-A238FFC23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163">
              <a:extLst>
                <a:ext uri="{FF2B5EF4-FFF2-40B4-BE49-F238E27FC236}">
                  <a16:creationId xmlns:a16="http://schemas.microsoft.com/office/drawing/2014/main" id="{090D0092-1563-E041-BBC1-83499F115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Freeform 164">
              <a:extLst>
                <a:ext uri="{FF2B5EF4-FFF2-40B4-BE49-F238E27FC236}">
                  <a16:creationId xmlns:a16="http://schemas.microsoft.com/office/drawing/2014/main" id="{9E38DB75-7316-6545-96EF-E12AD6EB7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165">
              <a:extLst>
                <a:ext uri="{FF2B5EF4-FFF2-40B4-BE49-F238E27FC236}">
                  <a16:creationId xmlns:a16="http://schemas.microsoft.com/office/drawing/2014/main" id="{0583B820-719D-794A-BE99-9137E83D8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166">
              <a:extLst>
                <a:ext uri="{FF2B5EF4-FFF2-40B4-BE49-F238E27FC236}">
                  <a16:creationId xmlns:a16="http://schemas.microsoft.com/office/drawing/2014/main" id="{710B1B0D-F8DF-0848-9668-3BC2E2D11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Freeform 167">
              <a:extLst>
                <a:ext uri="{FF2B5EF4-FFF2-40B4-BE49-F238E27FC236}">
                  <a16:creationId xmlns:a16="http://schemas.microsoft.com/office/drawing/2014/main" id="{90DD956C-B696-EA4B-BA95-BAEB8ABA8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168">
              <a:extLst>
                <a:ext uri="{FF2B5EF4-FFF2-40B4-BE49-F238E27FC236}">
                  <a16:creationId xmlns:a16="http://schemas.microsoft.com/office/drawing/2014/main" id="{AC676F00-96BB-F54A-91A6-C2815E9BC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Freeform 169">
              <a:extLst>
                <a:ext uri="{FF2B5EF4-FFF2-40B4-BE49-F238E27FC236}">
                  <a16:creationId xmlns:a16="http://schemas.microsoft.com/office/drawing/2014/main" id="{EC148027-5030-EC4C-B36A-03596F465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Freeform 170">
              <a:extLst>
                <a:ext uri="{FF2B5EF4-FFF2-40B4-BE49-F238E27FC236}">
                  <a16:creationId xmlns:a16="http://schemas.microsoft.com/office/drawing/2014/main" id="{C82E198E-88BF-9B47-B10E-466508F99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Freeform 171">
              <a:extLst>
                <a:ext uri="{FF2B5EF4-FFF2-40B4-BE49-F238E27FC236}">
                  <a16:creationId xmlns:a16="http://schemas.microsoft.com/office/drawing/2014/main" id="{58D02110-40B3-5A40-A841-97DC53D12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172">
              <a:extLst>
                <a:ext uri="{FF2B5EF4-FFF2-40B4-BE49-F238E27FC236}">
                  <a16:creationId xmlns:a16="http://schemas.microsoft.com/office/drawing/2014/main" id="{D1364735-31AE-8348-8D55-5F4FFB610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Freeform 173">
              <a:extLst>
                <a:ext uri="{FF2B5EF4-FFF2-40B4-BE49-F238E27FC236}">
                  <a16:creationId xmlns:a16="http://schemas.microsoft.com/office/drawing/2014/main" id="{4EAD6BAD-B201-584C-8E7E-F395203A3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174">
              <a:extLst>
                <a:ext uri="{FF2B5EF4-FFF2-40B4-BE49-F238E27FC236}">
                  <a16:creationId xmlns:a16="http://schemas.microsoft.com/office/drawing/2014/main" id="{9F6F696D-612D-714D-A0B9-2DFAFBFD6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175">
              <a:extLst>
                <a:ext uri="{FF2B5EF4-FFF2-40B4-BE49-F238E27FC236}">
                  <a16:creationId xmlns:a16="http://schemas.microsoft.com/office/drawing/2014/main" id="{26536EBF-AC0C-D343-9F18-7F7236C5E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176">
              <a:extLst>
                <a:ext uri="{FF2B5EF4-FFF2-40B4-BE49-F238E27FC236}">
                  <a16:creationId xmlns:a16="http://schemas.microsoft.com/office/drawing/2014/main" id="{DAF24798-4752-AA4D-9C69-1162CE413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177">
              <a:extLst>
                <a:ext uri="{FF2B5EF4-FFF2-40B4-BE49-F238E27FC236}">
                  <a16:creationId xmlns:a16="http://schemas.microsoft.com/office/drawing/2014/main" id="{F7FA9AEC-D8F5-394C-9424-622E96E4F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178">
              <a:extLst>
                <a:ext uri="{FF2B5EF4-FFF2-40B4-BE49-F238E27FC236}">
                  <a16:creationId xmlns:a16="http://schemas.microsoft.com/office/drawing/2014/main" id="{BBF24A4E-229B-7347-B457-870A0D5D14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Freeform 179">
              <a:extLst>
                <a:ext uri="{FF2B5EF4-FFF2-40B4-BE49-F238E27FC236}">
                  <a16:creationId xmlns:a16="http://schemas.microsoft.com/office/drawing/2014/main" id="{C9ECEDDA-EA6C-6A4D-9699-B59C65568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Freeform 180">
              <a:extLst>
                <a:ext uri="{FF2B5EF4-FFF2-40B4-BE49-F238E27FC236}">
                  <a16:creationId xmlns:a16="http://schemas.microsoft.com/office/drawing/2014/main" id="{F77C9540-F290-4449-AEEE-4545836E1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Freeform 181">
              <a:extLst>
                <a:ext uri="{FF2B5EF4-FFF2-40B4-BE49-F238E27FC236}">
                  <a16:creationId xmlns:a16="http://schemas.microsoft.com/office/drawing/2014/main" id="{62CDAA5A-6005-DA4A-B7CA-AFE7E34B7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Freeform 182">
              <a:extLst>
                <a:ext uri="{FF2B5EF4-FFF2-40B4-BE49-F238E27FC236}">
                  <a16:creationId xmlns:a16="http://schemas.microsoft.com/office/drawing/2014/main" id="{7A17393C-C4C0-AD40-B174-28C678C1A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183">
              <a:extLst>
                <a:ext uri="{FF2B5EF4-FFF2-40B4-BE49-F238E27FC236}">
                  <a16:creationId xmlns:a16="http://schemas.microsoft.com/office/drawing/2014/main" id="{ABC3419C-199D-954C-A20B-8EC8BF327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184">
              <a:extLst>
                <a:ext uri="{FF2B5EF4-FFF2-40B4-BE49-F238E27FC236}">
                  <a16:creationId xmlns:a16="http://schemas.microsoft.com/office/drawing/2014/main" id="{791E6589-EAE6-594D-9044-E7317C3EE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Freeform 185">
              <a:extLst>
                <a:ext uri="{FF2B5EF4-FFF2-40B4-BE49-F238E27FC236}">
                  <a16:creationId xmlns:a16="http://schemas.microsoft.com/office/drawing/2014/main" id="{4C7EB60F-78B8-E946-A6BB-B5FFB68B1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186">
              <a:extLst>
                <a:ext uri="{FF2B5EF4-FFF2-40B4-BE49-F238E27FC236}">
                  <a16:creationId xmlns:a16="http://schemas.microsoft.com/office/drawing/2014/main" id="{51CE221D-6E23-954C-B7FE-DD095C531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187">
              <a:extLst>
                <a:ext uri="{FF2B5EF4-FFF2-40B4-BE49-F238E27FC236}">
                  <a16:creationId xmlns:a16="http://schemas.microsoft.com/office/drawing/2014/main" id="{98679B46-1A87-EA44-A1FD-5FB493C82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188">
              <a:extLst>
                <a:ext uri="{FF2B5EF4-FFF2-40B4-BE49-F238E27FC236}">
                  <a16:creationId xmlns:a16="http://schemas.microsoft.com/office/drawing/2014/main" id="{389E6147-0975-2246-8BD2-C4BC14DF0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Freeform 189">
              <a:extLst>
                <a:ext uri="{FF2B5EF4-FFF2-40B4-BE49-F238E27FC236}">
                  <a16:creationId xmlns:a16="http://schemas.microsoft.com/office/drawing/2014/main" id="{0F33BC5D-BE56-4D44-8BC7-B9A891ACB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Freeform 190">
              <a:extLst>
                <a:ext uri="{FF2B5EF4-FFF2-40B4-BE49-F238E27FC236}">
                  <a16:creationId xmlns:a16="http://schemas.microsoft.com/office/drawing/2014/main" id="{3E42AFDB-8948-A243-82B7-8785A1CA8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Freeform 191">
              <a:extLst>
                <a:ext uri="{FF2B5EF4-FFF2-40B4-BE49-F238E27FC236}">
                  <a16:creationId xmlns:a16="http://schemas.microsoft.com/office/drawing/2014/main" id="{E7C697B4-418B-4644-A7C9-5DEDFC909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Freeform 192">
              <a:extLst>
                <a:ext uri="{FF2B5EF4-FFF2-40B4-BE49-F238E27FC236}">
                  <a16:creationId xmlns:a16="http://schemas.microsoft.com/office/drawing/2014/main" id="{43EA2CDB-0ED0-434A-B34A-C4354730F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Freeform 193">
              <a:extLst>
                <a:ext uri="{FF2B5EF4-FFF2-40B4-BE49-F238E27FC236}">
                  <a16:creationId xmlns:a16="http://schemas.microsoft.com/office/drawing/2014/main" id="{2DA3B1BB-C8FE-AA48-8FB6-1FA215FC6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Freeform 194">
              <a:extLst>
                <a:ext uri="{FF2B5EF4-FFF2-40B4-BE49-F238E27FC236}">
                  <a16:creationId xmlns:a16="http://schemas.microsoft.com/office/drawing/2014/main" id="{20FC8A15-7194-624D-BC75-29680D24E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Freeform 195">
              <a:extLst>
                <a:ext uri="{FF2B5EF4-FFF2-40B4-BE49-F238E27FC236}">
                  <a16:creationId xmlns:a16="http://schemas.microsoft.com/office/drawing/2014/main" id="{04F5D8FD-A625-F44E-8B0E-3A8782011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Freeform 196">
              <a:extLst>
                <a:ext uri="{FF2B5EF4-FFF2-40B4-BE49-F238E27FC236}">
                  <a16:creationId xmlns:a16="http://schemas.microsoft.com/office/drawing/2014/main" id="{BED1761A-DF33-0E42-8D1E-282A4BAF4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Freeform 197">
              <a:extLst>
                <a:ext uri="{FF2B5EF4-FFF2-40B4-BE49-F238E27FC236}">
                  <a16:creationId xmlns:a16="http://schemas.microsoft.com/office/drawing/2014/main" id="{678279A6-BB54-A14E-A3E4-6824A1EFD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198">
              <a:extLst>
                <a:ext uri="{FF2B5EF4-FFF2-40B4-BE49-F238E27FC236}">
                  <a16:creationId xmlns:a16="http://schemas.microsoft.com/office/drawing/2014/main" id="{9DE796CA-6BA7-1A42-98FC-78E41B2F0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Freeform 199">
              <a:extLst>
                <a:ext uri="{FF2B5EF4-FFF2-40B4-BE49-F238E27FC236}">
                  <a16:creationId xmlns:a16="http://schemas.microsoft.com/office/drawing/2014/main" id="{2D3D6E36-967E-4B47-8B18-772C10B12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Freeform 200">
              <a:extLst>
                <a:ext uri="{FF2B5EF4-FFF2-40B4-BE49-F238E27FC236}">
                  <a16:creationId xmlns:a16="http://schemas.microsoft.com/office/drawing/2014/main" id="{9C73E6B3-0A55-664E-A8AE-7FC0A1063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Freeform 201">
              <a:extLst>
                <a:ext uri="{FF2B5EF4-FFF2-40B4-BE49-F238E27FC236}">
                  <a16:creationId xmlns:a16="http://schemas.microsoft.com/office/drawing/2014/main" id="{5E136777-4035-1547-B767-724551A19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Freeform 202">
              <a:extLst>
                <a:ext uri="{FF2B5EF4-FFF2-40B4-BE49-F238E27FC236}">
                  <a16:creationId xmlns:a16="http://schemas.microsoft.com/office/drawing/2014/main" id="{36C1DC0D-63ED-4B40-B867-B69517BB5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Freeform 203">
              <a:extLst>
                <a:ext uri="{FF2B5EF4-FFF2-40B4-BE49-F238E27FC236}">
                  <a16:creationId xmlns:a16="http://schemas.microsoft.com/office/drawing/2014/main" id="{A3D041BA-4422-154A-A5DA-926410909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Freeform 204">
              <a:extLst>
                <a:ext uri="{FF2B5EF4-FFF2-40B4-BE49-F238E27FC236}">
                  <a16:creationId xmlns:a16="http://schemas.microsoft.com/office/drawing/2014/main" id="{A6180889-9B17-BE4F-9D8E-938EB4538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Freeform 205">
              <a:extLst>
                <a:ext uri="{FF2B5EF4-FFF2-40B4-BE49-F238E27FC236}">
                  <a16:creationId xmlns:a16="http://schemas.microsoft.com/office/drawing/2014/main" id="{746B6C85-A58A-8F42-92A2-58288409F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Freeform 206">
              <a:extLst>
                <a:ext uri="{FF2B5EF4-FFF2-40B4-BE49-F238E27FC236}">
                  <a16:creationId xmlns:a16="http://schemas.microsoft.com/office/drawing/2014/main" id="{811A62B1-359E-2E4A-AE7C-9CCFE4253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Freeform 207">
              <a:extLst>
                <a:ext uri="{FF2B5EF4-FFF2-40B4-BE49-F238E27FC236}">
                  <a16:creationId xmlns:a16="http://schemas.microsoft.com/office/drawing/2014/main" id="{3EA9D309-3218-E048-8AAB-F7738427D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Freeform 208">
              <a:extLst>
                <a:ext uri="{FF2B5EF4-FFF2-40B4-BE49-F238E27FC236}">
                  <a16:creationId xmlns:a16="http://schemas.microsoft.com/office/drawing/2014/main" id="{BBB6DBF5-942E-1145-AA86-837DC4035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Freeform 209">
              <a:extLst>
                <a:ext uri="{FF2B5EF4-FFF2-40B4-BE49-F238E27FC236}">
                  <a16:creationId xmlns:a16="http://schemas.microsoft.com/office/drawing/2014/main" id="{E5B134F5-3274-F147-9D7D-8E2D65B6C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Freeform 210">
              <a:extLst>
                <a:ext uri="{FF2B5EF4-FFF2-40B4-BE49-F238E27FC236}">
                  <a16:creationId xmlns:a16="http://schemas.microsoft.com/office/drawing/2014/main" id="{31985D60-6465-7344-8F0B-B89EEC1E0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Freeform 211">
              <a:extLst>
                <a:ext uri="{FF2B5EF4-FFF2-40B4-BE49-F238E27FC236}">
                  <a16:creationId xmlns:a16="http://schemas.microsoft.com/office/drawing/2014/main" id="{6C666EBA-4929-9048-824D-EA7B7E06A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212">
              <a:extLst>
                <a:ext uri="{FF2B5EF4-FFF2-40B4-BE49-F238E27FC236}">
                  <a16:creationId xmlns:a16="http://schemas.microsoft.com/office/drawing/2014/main" id="{2C2FACD6-B3D0-224E-BE84-0275CCFAA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213">
              <a:extLst>
                <a:ext uri="{FF2B5EF4-FFF2-40B4-BE49-F238E27FC236}">
                  <a16:creationId xmlns:a16="http://schemas.microsoft.com/office/drawing/2014/main" id="{C1F67481-83C8-7B4C-8C49-37B3C9265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Freeform 214">
              <a:extLst>
                <a:ext uri="{FF2B5EF4-FFF2-40B4-BE49-F238E27FC236}">
                  <a16:creationId xmlns:a16="http://schemas.microsoft.com/office/drawing/2014/main" id="{445F629D-1F54-FF42-8F69-AE449B3ED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Freeform 215">
              <a:extLst>
                <a:ext uri="{FF2B5EF4-FFF2-40B4-BE49-F238E27FC236}">
                  <a16:creationId xmlns:a16="http://schemas.microsoft.com/office/drawing/2014/main" id="{D311E4D9-FFDA-FE43-8585-9E4AA6A03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Freeform 216">
              <a:extLst>
                <a:ext uri="{FF2B5EF4-FFF2-40B4-BE49-F238E27FC236}">
                  <a16:creationId xmlns:a16="http://schemas.microsoft.com/office/drawing/2014/main" id="{D4FAC409-6FEC-FF43-AB04-1CC381D0B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Freeform 217">
              <a:extLst>
                <a:ext uri="{FF2B5EF4-FFF2-40B4-BE49-F238E27FC236}">
                  <a16:creationId xmlns:a16="http://schemas.microsoft.com/office/drawing/2014/main" id="{6AC619B2-7C7C-3941-89BA-BD42804CB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218">
              <a:extLst>
                <a:ext uri="{FF2B5EF4-FFF2-40B4-BE49-F238E27FC236}">
                  <a16:creationId xmlns:a16="http://schemas.microsoft.com/office/drawing/2014/main" id="{099C13A4-6F6D-264A-B45F-B217AF9C3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Freeform 219">
              <a:extLst>
                <a:ext uri="{FF2B5EF4-FFF2-40B4-BE49-F238E27FC236}">
                  <a16:creationId xmlns:a16="http://schemas.microsoft.com/office/drawing/2014/main" id="{622A1BFC-4CBC-8949-9CCE-21572B751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220">
              <a:extLst>
                <a:ext uri="{FF2B5EF4-FFF2-40B4-BE49-F238E27FC236}">
                  <a16:creationId xmlns:a16="http://schemas.microsoft.com/office/drawing/2014/main" id="{0A8CA38E-A91C-9042-BF72-86D666D09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Freeform 221">
              <a:extLst>
                <a:ext uri="{FF2B5EF4-FFF2-40B4-BE49-F238E27FC236}">
                  <a16:creationId xmlns:a16="http://schemas.microsoft.com/office/drawing/2014/main" id="{F7B112A4-827A-AD4F-BA44-4E5CC8D9C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222">
              <a:extLst>
                <a:ext uri="{FF2B5EF4-FFF2-40B4-BE49-F238E27FC236}">
                  <a16:creationId xmlns:a16="http://schemas.microsoft.com/office/drawing/2014/main" id="{20B87891-2BBE-8A4C-898C-A54BE273F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223">
              <a:extLst>
                <a:ext uri="{FF2B5EF4-FFF2-40B4-BE49-F238E27FC236}">
                  <a16:creationId xmlns:a16="http://schemas.microsoft.com/office/drawing/2014/main" id="{D9913F8C-73C7-1848-B62E-BF75AB079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224">
              <a:extLst>
                <a:ext uri="{FF2B5EF4-FFF2-40B4-BE49-F238E27FC236}">
                  <a16:creationId xmlns:a16="http://schemas.microsoft.com/office/drawing/2014/main" id="{A72E3CCD-32EF-2846-A4FC-BC5DFDCBC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225">
              <a:extLst>
                <a:ext uri="{FF2B5EF4-FFF2-40B4-BE49-F238E27FC236}">
                  <a16:creationId xmlns:a16="http://schemas.microsoft.com/office/drawing/2014/main" id="{F9D4F351-C67E-6B44-B889-A9CD19EAF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Freeform 226">
              <a:extLst>
                <a:ext uri="{FF2B5EF4-FFF2-40B4-BE49-F238E27FC236}">
                  <a16:creationId xmlns:a16="http://schemas.microsoft.com/office/drawing/2014/main" id="{BC2EC9D7-3A94-2D40-B374-8484225A7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227">
              <a:extLst>
                <a:ext uri="{FF2B5EF4-FFF2-40B4-BE49-F238E27FC236}">
                  <a16:creationId xmlns:a16="http://schemas.microsoft.com/office/drawing/2014/main" id="{4973A2EF-782C-B94A-B432-4BBC845F5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228">
              <a:extLst>
                <a:ext uri="{FF2B5EF4-FFF2-40B4-BE49-F238E27FC236}">
                  <a16:creationId xmlns:a16="http://schemas.microsoft.com/office/drawing/2014/main" id="{F8C8CAC7-E818-BF40-8D05-2A00E2EC2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229">
              <a:extLst>
                <a:ext uri="{FF2B5EF4-FFF2-40B4-BE49-F238E27FC236}">
                  <a16:creationId xmlns:a16="http://schemas.microsoft.com/office/drawing/2014/main" id="{E1E24440-1D5B-4B4E-80F3-892ED524F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230">
              <a:extLst>
                <a:ext uri="{FF2B5EF4-FFF2-40B4-BE49-F238E27FC236}">
                  <a16:creationId xmlns:a16="http://schemas.microsoft.com/office/drawing/2014/main" id="{BE4162CB-29A2-3946-B77C-DD6466858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231">
              <a:extLst>
                <a:ext uri="{FF2B5EF4-FFF2-40B4-BE49-F238E27FC236}">
                  <a16:creationId xmlns:a16="http://schemas.microsoft.com/office/drawing/2014/main" id="{433FA105-3B6C-0648-988E-1BB37AEEF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232">
              <a:extLst>
                <a:ext uri="{FF2B5EF4-FFF2-40B4-BE49-F238E27FC236}">
                  <a16:creationId xmlns:a16="http://schemas.microsoft.com/office/drawing/2014/main" id="{6D58A050-161D-0C46-BA20-EE8DF9691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233">
              <a:extLst>
                <a:ext uri="{FF2B5EF4-FFF2-40B4-BE49-F238E27FC236}">
                  <a16:creationId xmlns:a16="http://schemas.microsoft.com/office/drawing/2014/main" id="{DB6E12AD-F116-D944-9A6A-0A887B23E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234">
              <a:extLst>
                <a:ext uri="{FF2B5EF4-FFF2-40B4-BE49-F238E27FC236}">
                  <a16:creationId xmlns:a16="http://schemas.microsoft.com/office/drawing/2014/main" id="{F4EE0961-BC77-FD4D-B119-B509A8E11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235">
              <a:extLst>
                <a:ext uri="{FF2B5EF4-FFF2-40B4-BE49-F238E27FC236}">
                  <a16:creationId xmlns:a16="http://schemas.microsoft.com/office/drawing/2014/main" id="{5AA91DFB-F430-7E47-A4D7-EEC450130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236">
              <a:extLst>
                <a:ext uri="{FF2B5EF4-FFF2-40B4-BE49-F238E27FC236}">
                  <a16:creationId xmlns:a16="http://schemas.microsoft.com/office/drawing/2014/main" id="{B5D574D4-91C9-2244-9C78-7E27549B7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237">
              <a:extLst>
                <a:ext uri="{FF2B5EF4-FFF2-40B4-BE49-F238E27FC236}">
                  <a16:creationId xmlns:a16="http://schemas.microsoft.com/office/drawing/2014/main" id="{0743133C-09C0-554C-B513-FD47A32C4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238">
              <a:extLst>
                <a:ext uri="{FF2B5EF4-FFF2-40B4-BE49-F238E27FC236}">
                  <a16:creationId xmlns:a16="http://schemas.microsoft.com/office/drawing/2014/main" id="{4D516B07-7426-8641-A05F-6A6C0AA80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239">
              <a:extLst>
                <a:ext uri="{FF2B5EF4-FFF2-40B4-BE49-F238E27FC236}">
                  <a16:creationId xmlns:a16="http://schemas.microsoft.com/office/drawing/2014/main" id="{2DEA227E-A680-F947-A851-75E5B60F6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240">
              <a:extLst>
                <a:ext uri="{FF2B5EF4-FFF2-40B4-BE49-F238E27FC236}">
                  <a16:creationId xmlns:a16="http://schemas.microsoft.com/office/drawing/2014/main" id="{6A8C61FD-4A78-6245-9316-220404452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241">
              <a:extLst>
                <a:ext uri="{FF2B5EF4-FFF2-40B4-BE49-F238E27FC236}">
                  <a16:creationId xmlns:a16="http://schemas.microsoft.com/office/drawing/2014/main" id="{C87A582E-4A57-8D44-9E47-6DE80AE61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242">
              <a:extLst>
                <a:ext uri="{FF2B5EF4-FFF2-40B4-BE49-F238E27FC236}">
                  <a16:creationId xmlns:a16="http://schemas.microsoft.com/office/drawing/2014/main" id="{1F4254C1-C7E3-B048-B349-7C41559EB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243">
              <a:extLst>
                <a:ext uri="{FF2B5EF4-FFF2-40B4-BE49-F238E27FC236}">
                  <a16:creationId xmlns:a16="http://schemas.microsoft.com/office/drawing/2014/main" id="{D4BC0404-6A71-8845-BB3B-F27C394C9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244">
              <a:extLst>
                <a:ext uri="{FF2B5EF4-FFF2-40B4-BE49-F238E27FC236}">
                  <a16:creationId xmlns:a16="http://schemas.microsoft.com/office/drawing/2014/main" id="{C3C06063-5236-5F47-B5C1-36F80628A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245">
              <a:extLst>
                <a:ext uri="{FF2B5EF4-FFF2-40B4-BE49-F238E27FC236}">
                  <a16:creationId xmlns:a16="http://schemas.microsoft.com/office/drawing/2014/main" id="{6FAA0472-92ED-0D48-A051-22B2A137D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Freeform 246">
              <a:extLst>
                <a:ext uri="{FF2B5EF4-FFF2-40B4-BE49-F238E27FC236}">
                  <a16:creationId xmlns:a16="http://schemas.microsoft.com/office/drawing/2014/main" id="{11024EAA-379E-E64D-BD88-C470F3394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247">
              <a:extLst>
                <a:ext uri="{FF2B5EF4-FFF2-40B4-BE49-F238E27FC236}">
                  <a16:creationId xmlns:a16="http://schemas.microsoft.com/office/drawing/2014/main" id="{35C63552-5FD1-BC49-8BEA-F853E96FF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Freeform 248">
              <a:extLst>
                <a:ext uri="{FF2B5EF4-FFF2-40B4-BE49-F238E27FC236}">
                  <a16:creationId xmlns:a16="http://schemas.microsoft.com/office/drawing/2014/main" id="{678F38E9-8F86-CE4B-9680-F82F1E40C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Freeform 249">
              <a:extLst>
                <a:ext uri="{FF2B5EF4-FFF2-40B4-BE49-F238E27FC236}">
                  <a16:creationId xmlns:a16="http://schemas.microsoft.com/office/drawing/2014/main" id="{23C207CD-1E59-0C40-90A0-72AE1D233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Freeform 250">
              <a:extLst>
                <a:ext uri="{FF2B5EF4-FFF2-40B4-BE49-F238E27FC236}">
                  <a16:creationId xmlns:a16="http://schemas.microsoft.com/office/drawing/2014/main" id="{94CC2A30-148C-A341-944B-354B8AE76E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Freeform 251">
              <a:extLst>
                <a:ext uri="{FF2B5EF4-FFF2-40B4-BE49-F238E27FC236}">
                  <a16:creationId xmlns:a16="http://schemas.microsoft.com/office/drawing/2014/main" id="{084806BF-C1CB-7D49-9F20-A08848C4D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Freeform 252">
              <a:extLst>
                <a:ext uri="{FF2B5EF4-FFF2-40B4-BE49-F238E27FC236}">
                  <a16:creationId xmlns:a16="http://schemas.microsoft.com/office/drawing/2014/main" id="{170DCBA7-2F81-3C4D-9835-037B07E63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Freeform 253">
              <a:extLst>
                <a:ext uri="{FF2B5EF4-FFF2-40B4-BE49-F238E27FC236}">
                  <a16:creationId xmlns:a16="http://schemas.microsoft.com/office/drawing/2014/main" id="{33FC06B3-E79E-AA49-9211-139ECE554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Freeform 254">
              <a:extLst>
                <a:ext uri="{FF2B5EF4-FFF2-40B4-BE49-F238E27FC236}">
                  <a16:creationId xmlns:a16="http://schemas.microsoft.com/office/drawing/2014/main" id="{0FD1CD28-C25C-2648-B1E2-DEA9B29B1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Freeform 255">
              <a:extLst>
                <a:ext uri="{FF2B5EF4-FFF2-40B4-BE49-F238E27FC236}">
                  <a16:creationId xmlns:a16="http://schemas.microsoft.com/office/drawing/2014/main" id="{6694DA34-C31A-0B4C-9E21-1830FE4BC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Freeform 256">
              <a:extLst>
                <a:ext uri="{FF2B5EF4-FFF2-40B4-BE49-F238E27FC236}">
                  <a16:creationId xmlns:a16="http://schemas.microsoft.com/office/drawing/2014/main" id="{128E103A-6FF8-EB4E-B0AF-6C014EF98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Freeform 257">
              <a:extLst>
                <a:ext uri="{FF2B5EF4-FFF2-40B4-BE49-F238E27FC236}">
                  <a16:creationId xmlns:a16="http://schemas.microsoft.com/office/drawing/2014/main" id="{503E2A16-2C07-4643-8E08-DB590DC15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Freeform 258">
              <a:extLst>
                <a:ext uri="{FF2B5EF4-FFF2-40B4-BE49-F238E27FC236}">
                  <a16:creationId xmlns:a16="http://schemas.microsoft.com/office/drawing/2014/main" id="{20F2DEFA-22F9-9B47-9671-AE2F1E0D2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Freeform 259">
              <a:extLst>
                <a:ext uri="{FF2B5EF4-FFF2-40B4-BE49-F238E27FC236}">
                  <a16:creationId xmlns:a16="http://schemas.microsoft.com/office/drawing/2014/main" id="{EC448D45-2912-9946-80D8-124E938A3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Freeform 260">
              <a:extLst>
                <a:ext uri="{FF2B5EF4-FFF2-40B4-BE49-F238E27FC236}">
                  <a16:creationId xmlns:a16="http://schemas.microsoft.com/office/drawing/2014/main" id="{4F28DB28-1568-8242-8D73-C5F29BE52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Freeform 261">
              <a:extLst>
                <a:ext uri="{FF2B5EF4-FFF2-40B4-BE49-F238E27FC236}">
                  <a16:creationId xmlns:a16="http://schemas.microsoft.com/office/drawing/2014/main" id="{1937C5FD-1FC9-9D40-A2E3-8B7F5A2E8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Freeform 262">
              <a:extLst>
                <a:ext uri="{FF2B5EF4-FFF2-40B4-BE49-F238E27FC236}">
                  <a16:creationId xmlns:a16="http://schemas.microsoft.com/office/drawing/2014/main" id="{3C229F1E-8B25-2144-9A62-1F29911D9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Freeform 263">
              <a:extLst>
                <a:ext uri="{FF2B5EF4-FFF2-40B4-BE49-F238E27FC236}">
                  <a16:creationId xmlns:a16="http://schemas.microsoft.com/office/drawing/2014/main" id="{D56F41A2-1F17-BE45-B780-DAEFED077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704149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B6C325-E7BE-9C4D-82CA-CB2200567F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B517E8-0551-6048-A13B-65CBBFE8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59F1A9-4EFC-6C46-97F9-EEE1C4424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32363E0-2697-2A45-871D-4042CB685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6D3322-F18B-6547-BFDE-CB689418F2FA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EC95868-7C3E-844C-81CC-77F4E3C088B1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#</a:t>
            </a:r>
            <a:r>
              <a:rPr lang="en-US" sz="1400" err="1">
                <a:solidFill>
                  <a:schemeClr val="bg1"/>
                </a:solidFill>
              </a:rPr>
              <a:t>UniversalHealth</a:t>
            </a:r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154" name="Group 3">
            <a:extLst>
              <a:ext uri="{FF2B5EF4-FFF2-40B4-BE49-F238E27FC236}">
                <a16:creationId xmlns:a16="http://schemas.microsoft.com/office/drawing/2014/main" id="{B69AFFA2-79A4-5A42-BAEF-5EE61FA4D7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47085" y="6277551"/>
            <a:ext cx="3681413" cy="423863"/>
            <a:chOff x="2933700" y="4378325"/>
            <a:chExt cx="3681413" cy="423863"/>
          </a:xfrm>
          <a:solidFill>
            <a:schemeClr val="bg1"/>
          </a:solidFill>
        </p:grpSpPr>
        <p:sp>
          <p:nvSpPr>
            <p:cNvPr id="155" name="Freeform 140">
              <a:extLst>
                <a:ext uri="{FF2B5EF4-FFF2-40B4-BE49-F238E27FC236}">
                  <a16:creationId xmlns:a16="http://schemas.microsoft.com/office/drawing/2014/main" id="{B92EE931-86C9-6A4A-8B8B-3497E08CF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Freeform 141">
              <a:extLst>
                <a:ext uri="{FF2B5EF4-FFF2-40B4-BE49-F238E27FC236}">
                  <a16:creationId xmlns:a16="http://schemas.microsoft.com/office/drawing/2014/main" id="{FFC6E57B-CCB2-314A-83AA-669362687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Freeform 142">
              <a:extLst>
                <a:ext uri="{FF2B5EF4-FFF2-40B4-BE49-F238E27FC236}">
                  <a16:creationId xmlns:a16="http://schemas.microsoft.com/office/drawing/2014/main" id="{C4C2C1E5-C510-7B42-AF82-BE1CAE04D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Freeform 143">
              <a:extLst>
                <a:ext uri="{FF2B5EF4-FFF2-40B4-BE49-F238E27FC236}">
                  <a16:creationId xmlns:a16="http://schemas.microsoft.com/office/drawing/2014/main" id="{C33B98F2-21C7-E946-863C-E47C15248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Freeform 144">
              <a:extLst>
                <a:ext uri="{FF2B5EF4-FFF2-40B4-BE49-F238E27FC236}">
                  <a16:creationId xmlns:a16="http://schemas.microsoft.com/office/drawing/2014/main" id="{9BF02A06-F410-C54B-A0F2-159013035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Freeform 145">
              <a:extLst>
                <a:ext uri="{FF2B5EF4-FFF2-40B4-BE49-F238E27FC236}">
                  <a16:creationId xmlns:a16="http://schemas.microsoft.com/office/drawing/2014/main" id="{65A3B39B-1390-E643-9B85-CE71B093E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Freeform 146">
              <a:extLst>
                <a:ext uri="{FF2B5EF4-FFF2-40B4-BE49-F238E27FC236}">
                  <a16:creationId xmlns:a16="http://schemas.microsoft.com/office/drawing/2014/main" id="{23625C29-2501-5B4B-8975-077691D48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Freeform 147">
              <a:extLst>
                <a:ext uri="{FF2B5EF4-FFF2-40B4-BE49-F238E27FC236}">
                  <a16:creationId xmlns:a16="http://schemas.microsoft.com/office/drawing/2014/main" id="{2494DFCD-CB95-2144-AA02-85971190B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Freeform 148">
              <a:extLst>
                <a:ext uri="{FF2B5EF4-FFF2-40B4-BE49-F238E27FC236}">
                  <a16:creationId xmlns:a16="http://schemas.microsoft.com/office/drawing/2014/main" id="{F1CC45D2-5930-0843-BF2C-982A729A2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149">
              <a:extLst>
                <a:ext uri="{FF2B5EF4-FFF2-40B4-BE49-F238E27FC236}">
                  <a16:creationId xmlns:a16="http://schemas.microsoft.com/office/drawing/2014/main" id="{EB2B532E-DE03-4C45-BFBB-7E6A41D13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150">
              <a:extLst>
                <a:ext uri="{FF2B5EF4-FFF2-40B4-BE49-F238E27FC236}">
                  <a16:creationId xmlns:a16="http://schemas.microsoft.com/office/drawing/2014/main" id="{A5DD9B69-D07A-C54E-9CD9-36734CA0BE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Freeform 151">
              <a:extLst>
                <a:ext uri="{FF2B5EF4-FFF2-40B4-BE49-F238E27FC236}">
                  <a16:creationId xmlns:a16="http://schemas.microsoft.com/office/drawing/2014/main" id="{CA76DBB0-9830-0B43-88CE-20737653D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152">
              <a:extLst>
                <a:ext uri="{FF2B5EF4-FFF2-40B4-BE49-F238E27FC236}">
                  <a16:creationId xmlns:a16="http://schemas.microsoft.com/office/drawing/2014/main" id="{F6DAD6F5-230D-D147-973A-5AB23CB69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153">
              <a:extLst>
                <a:ext uri="{FF2B5EF4-FFF2-40B4-BE49-F238E27FC236}">
                  <a16:creationId xmlns:a16="http://schemas.microsoft.com/office/drawing/2014/main" id="{06A15540-66E0-264E-ABD3-8116A2F75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Freeform 154">
              <a:extLst>
                <a:ext uri="{FF2B5EF4-FFF2-40B4-BE49-F238E27FC236}">
                  <a16:creationId xmlns:a16="http://schemas.microsoft.com/office/drawing/2014/main" id="{8C246C76-8222-234E-B5CF-3653AF2EF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155">
              <a:extLst>
                <a:ext uri="{FF2B5EF4-FFF2-40B4-BE49-F238E27FC236}">
                  <a16:creationId xmlns:a16="http://schemas.microsoft.com/office/drawing/2014/main" id="{F9863358-93B8-B546-9917-FAB5351F0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156">
              <a:extLst>
                <a:ext uri="{FF2B5EF4-FFF2-40B4-BE49-F238E27FC236}">
                  <a16:creationId xmlns:a16="http://schemas.microsoft.com/office/drawing/2014/main" id="{641AB9EF-5EFA-AA4B-BF52-03F763FD2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157">
              <a:extLst>
                <a:ext uri="{FF2B5EF4-FFF2-40B4-BE49-F238E27FC236}">
                  <a16:creationId xmlns:a16="http://schemas.microsoft.com/office/drawing/2014/main" id="{8F31BE24-4269-C541-995A-15575C18E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Freeform 158">
              <a:extLst>
                <a:ext uri="{FF2B5EF4-FFF2-40B4-BE49-F238E27FC236}">
                  <a16:creationId xmlns:a16="http://schemas.microsoft.com/office/drawing/2014/main" id="{1DB61F7A-4F53-4B4A-862C-2FB9A2138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159">
              <a:extLst>
                <a:ext uri="{FF2B5EF4-FFF2-40B4-BE49-F238E27FC236}">
                  <a16:creationId xmlns:a16="http://schemas.microsoft.com/office/drawing/2014/main" id="{928993DA-01C6-1E4B-8DA0-5171AC6E2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160">
              <a:extLst>
                <a:ext uri="{FF2B5EF4-FFF2-40B4-BE49-F238E27FC236}">
                  <a16:creationId xmlns:a16="http://schemas.microsoft.com/office/drawing/2014/main" id="{92CFA5C1-D936-F447-B251-3CAF4E6B6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Freeform 161">
              <a:extLst>
                <a:ext uri="{FF2B5EF4-FFF2-40B4-BE49-F238E27FC236}">
                  <a16:creationId xmlns:a16="http://schemas.microsoft.com/office/drawing/2014/main" id="{CF36710E-A35A-DD41-B3BE-CD16954B9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162">
              <a:extLst>
                <a:ext uri="{FF2B5EF4-FFF2-40B4-BE49-F238E27FC236}">
                  <a16:creationId xmlns:a16="http://schemas.microsoft.com/office/drawing/2014/main" id="{590DB15F-6924-324D-9B99-F87639258E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Freeform 163">
              <a:extLst>
                <a:ext uri="{FF2B5EF4-FFF2-40B4-BE49-F238E27FC236}">
                  <a16:creationId xmlns:a16="http://schemas.microsoft.com/office/drawing/2014/main" id="{16504D6B-1646-D84B-8917-B2C520633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Freeform 164">
              <a:extLst>
                <a:ext uri="{FF2B5EF4-FFF2-40B4-BE49-F238E27FC236}">
                  <a16:creationId xmlns:a16="http://schemas.microsoft.com/office/drawing/2014/main" id="{750B5BA1-144C-B949-BCF8-4D0FE4054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Freeform 165">
              <a:extLst>
                <a:ext uri="{FF2B5EF4-FFF2-40B4-BE49-F238E27FC236}">
                  <a16:creationId xmlns:a16="http://schemas.microsoft.com/office/drawing/2014/main" id="{4F09DFA1-6DEF-344D-9D6A-B45F08485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166">
              <a:extLst>
                <a:ext uri="{FF2B5EF4-FFF2-40B4-BE49-F238E27FC236}">
                  <a16:creationId xmlns:a16="http://schemas.microsoft.com/office/drawing/2014/main" id="{33D97353-1739-DC4D-A581-26CB6D556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Freeform 167">
              <a:extLst>
                <a:ext uri="{FF2B5EF4-FFF2-40B4-BE49-F238E27FC236}">
                  <a16:creationId xmlns:a16="http://schemas.microsoft.com/office/drawing/2014/main" id="{E7213388-D7DF-5B46-9EC7-E2279DEB0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168">
              <a:extLst>
                <a:ext uri="{FF2B5EF4-FFF2-40B4-BE49-F238E27FC236}">
                  <a16:creationId xmlns:a16="http://schemas.microsoft.com/office/drawing/2014/main" id="{3BBB78C7-124C-4840-A0D8-035436344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169">
              <a:extLst>
                <a:ext uri="{FF2B5EF4-FFF2-40B4-BE49-F238E27FC236}">
                  <a16:creationId xmlns:a16="http://schemas.microsoft.com/office/drawing/2014/main" id="{55631F0F-A9B5-4642-B4CB-AA86EDD52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170">
              <a:extLst>
                <a:ext uri="{FF2B5EF4-FFF2-40B4-BE49-F238E27FC236}">
                  <a16:creationId xmlns:a16="http://schemas.microsoft.com/office/drawing/2014/main" id="{C5BAAED6-7322-F242-BCBB-37169AF0A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171">
              <a:extLst>
                <a:ext uri="{FF2B5EF4-FFF2-40B4-BE49-F238E27FC236}">
                  <a16:creationId xmlns:a16="http://schemas.microsoft.com/office/drawing/2014/main" id="{118BF997-76D4-1743-BBD6-1081DFCA0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172">
              <a:extLst>
                <a:ext uri="{FF2B5EF4-FFF2-40B4-BE49-F238E27FC236}">
                  <a16:creationId xmlns:a16="http://schemas.microsoft.com/office/drawing/2014/main" id="{F0597B8F-0E8D-394D-B453-D55A8DD91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Freeform 173">
              <a:extLst>
                <a:ext uri="{FF2B5EF4-FFF2-40B4-BE49-F238E27FC236}">
                  <a16:creationId xmlns:a16="http://schemas.microsoft.com/office/drawing/2014/main" id="{06A81B07-3831-3B44-A441-559F57B9D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Freeform 174">
              <a:extLst>
                <a:ext uri="{FF2B5EF4-FFF2-40B4-BE49-F238E27FC236}">
                  <a16:creationId xmlns:a16="http://schemas.microsoft.com/office/drawing/2014/main" id="{E1DCBEAC-7FF2-9C4D-8E2B-87E58E5423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Freeform 175">
              <a:extLst>
                <a:ext uri="{FF2B5EF4-FFF2-40B4-BE49-F238E27FC236}">
                  <a16:creationId xmlns:a16="http://schemas.microsoft.com/office/drawing/2014/main" id="{CD8448BB-20F9-2A49-983E-C570A4F1C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Freeform 176">
              <a:extLst>
                <a:ext uri="{FF2B5EF4-FFF2-40B4-BE49-F238E27FC236}">
                  <a16:creationId xmlns:a16="http://schemas.microsoft.com/office/drawing/2014/main" id="{DE6F225C-0209-DE4E-B452-2B4F4C614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177">
              <a:extLst>
                <a:ext uri="{FF2B5EF4-FFF2-40B4-BE49-F238E27FC236}">
                  <a16:creationId xmlns:a16="http://schemas.microsoft.com/office/drawing/2014/main" id="{BB69DCE3-478E-784B-8A21-E77D5681A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178">
              <a:extLst>
                <a:ext uri="{FF2B5EF4-FFF2-40B4-BE49-F238E27FC236}">
                  <a16:creationId xmlns:a16="http://schemas.microsoft.com/office/drawing/2014/main" id="{D1DEE1C8-6EE7-0A4B-9646-01FCF4980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Freeform 179">
              <a:extLst>
                <a:ext uri="{FF2B5EF4-FFF2-40B4-BE49-F238E27FC236}">
                  <a16:creationId xmlns:a16="http://schemas.microsoft.com/office/drawing/2014/main" id="{A37B5388-13A7-AB41-B995-68C152B18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180">
              <a:extLst>
                <a:ext uri="{FF2B5EF4-FFF2-40B4-BE49-F238E27FC236}">
                  <a16:creationId xmlns:a16="http://schemas.microsoft.com/office/drawing/2014/main" id="{0C78CBDE-3402-6841-8297-10D479380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181">
              <a:extLst>
                <a:ext uri="{FF2B5EF4-FFF2-40B4-BE49-F238E27FC236}">
                  <a16:creationId xmlns:a16="http://schemas.microsoft.com/office/drawing/2014/main" id="{564D29FE-004B-1A41-B042-BE4761071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182">
              <a:extLst>
                <a:ext uri="{FF2B5EF4-FFF2-40B4-BE49-F238E27FC236}">
                  <a16:creationId xmlns:a16="http://schemas.microsoft.com/office/drawing/2014/main" id="{2C696A19-07BD-C646-AAB0-7595E6304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Freeform 183">
              <a:extLst>
                <a:ext uri="{FF2B5EF4-FFF2-40B4-BE49-F238E27FC236}">
                  <a16:creationId xmlns:a16="http://schemas.microsoft.com/office/drawing/2014/main" id="{4DEA18CA-263F-8A45-ADC6-01A566C8F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Freeform 184">
              <a:extLst>
                <a:ext uri="{FF2B5EF4-FFF2-40B4-BE49-F238E27FC236}">
                  <a16:creationId xmlns:a16="http://schemas.microsoft.com/office/drawing/2014/main" id="{CC5C4E47-D704-6649-85D6-755BD7F8F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Freeform 185">
              <a:extLst>
                <a:ext uri="{FF2B5EF4-FFF2-40B4-BE49-F238E27FC236}">
                  <a16:creationId xmlns:a16="http://schemas.microsoft.com/office/drawing/2014/main" id="{E72FABD0-EB7E-AD4E-B792-3F3AE9EC5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Freeform 186">
              <a:extLst>
                <a:ext uri="{FF2B5EF4-FFF2-40B4-BE49-F238E27FC236}">
                  <a16:creationId xmlns:a16="http://schemas.microsoft.com/office/drawing/2014/main" id="{391D1E09-05EE-BB4A-9869-148042996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Freeform 187">
              <a:extLst>
                <a:ext uri="{FF2B5EF4-FFF2-40B4-BE49-F238E27FC236}">
                  <a16:creationId xmlns:a16="http://schemas.microsoft.com/office/drawing/2014/main" id="{E80F7608-FAE3-8549-9BDA-9D6FA955F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Freeform 188">
              <a:extLst>
                <a:ext uri="{FF2B5EF4-FFF2-40B4-BE49-F238E27FC236}">
                  <a16:creationId xmlns:a16="http://schemas.microsoft.com/office/drawing/2014/main" id="{23B279DA-3DA2-D142-8E03-1E2DB229E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Freeform 189">
              <a:extLst>
                <a:ext uri="{FF2B5EF4-FFF2-40B4-BE49-F238E27FC236}">
                  <a16:creationId xmlns:a16="http://schemas.microsoft.com/office/drawing/2014/main" id="{7C332309-D1CE-6F46-A717-CACA12FC1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Freeform 190">
              <a:extLst>
                <a:ext uri="{FF2B5EF4-FFF2-40B4-BE49-F238E27FC236}">
                  <a16:creationId xmlns:a16="http://schemas.microsoft.com/office/drawing/2014/main" id="{0D29DCC2-FEC1-4947-A94F-CEAFD14C3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Freeform 191">
              <a:extLst>
                <a:ext uri="{FF2B5EF4-FFF2-40B4-BE49-F238E27FC236}">
                  <a16:creationId xmlns:a16="http://schemas.microsoft.com/office/drawing/2014/main" id="{B464C5DA-6CCD-7748-883B-A4E9BC4CB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192">
              <a:extLst>
                <a:ext uri="{FF2B5EF4-FFF2-40B4-BE49-F238E27FC236}">
                  <a16:creationId xmlns:a16="http://schemas.microsoft.com/office/drawing/2014/main" id="{5F5EBE95-87DE-C548-9305-7BF063122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Freeform 193">
              <a:extLst>
                <a:ext uri="{FF2B5EF4-FFF2-40B4-BE49-F238E27FC236}">
                  <a16:creationId xmlns:a16="http://schemas.microsoft.com/office/drawing/2014/main" id="{17F6672C-A606-5149-8580-E951C9897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Freeform 194">
              <a:extLst>
                <a:ext uri="{FF2B5EF4-FFF2-40B4-BE49-F238E27FC236}">
                  <a16:creationId xmlns:a16="http://schemas.microsoft.com/office/drawing/2014/main" id="{35B64A30-B5B9-F74A-86DC-0F838113C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Freeform 195">
              <a:extLst>
                <a:ext uri="{FF2B5EF4-FFF2-40B4-BE49-F238E27FC236}">
                  <a16:creationId xmlns:a16="http://schemas.microsoft.com/office/drawing/2014/main" id="{7F8232BF-28E7-0345-93DB-102F9241D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Freeform 196">
              <a:extLst>
                <a:ext uri="{FF2B5EF4-FFF2-40B4-BE49-F238E27FC236}">
                  <a16:creationId xmlns:a16="http://schemas.microsoft.com/office/drawing/2014/main" id="{108B4345-F053-0A42-87F9-B89D4EF68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Freeform 197">
              <a:extLst>
                <a:ext uri="{FF2B5EF4-FFF2-40B4-BE49-F238E27FC236}">
                  <a16:creationId xmlns:a16="http://schemas.microsoft.com/office/drawing/2014/main" id="{8CAA10F9-33B6-5747-984A-2E1CE3626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Freeform 198">
              <a:extLst>
                <a:ext uri="{FF2B5EF4-FFF2-40B4-BE49-F238E27FC236}">
                  <a16:creationId xmlns:a16="http://schemas.microsoft.com/office/drawing/2014/main" id="{BCA4533B-6666-0342-8FC3-1FF37DCA8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Freeform 199">
              <a:extLst>
                <a:ext uri="{FF2B5EF4-FFF2-40B4-BE49-F238E27FC236}">
                  <a16:creationId xmlns:a16="http://schemas.microsoft.com/office/drawing/2014/main" id="{3F809D2B-64DA-D045-962F-74C9F575E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Freeform 200">
              <a:extLst>
                <a:ext uri="{FF2B5EF4-FFF2-40B4-BE49-F238E27FC236}">
                  <a16:creationId xmlns:a16="http://schemas.microsoft.com/office/drawing/2014/main" id="{606F720B-30FE-E14F-B9C1-4BB967A58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Freeform 201">
              <a:extLst>
                <a:ext uri="{FF2B5EF4-FFF2-40B4-BE49-F238E27FC236}">
                  <a16:creationId xmlns:a16="http://schemas.microsoft.com/office/drawing/2014/main" id="{F526841D-B20C-4443-87D3-528DE28A6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Freeform 202">
              <a:extLst>
                <a:ext uri="{FF2B5EF4-FFF2-40B4-BE49-F238E27FC236}">
                  <a16:creationId xmlns:a16="http://schemas.microsoft.com/office/drawing/2014/main" id="{A17B99AD-F14B-F84C-A021-77E347405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Freeform 203">
              <a:extLst>
                <a:ext uri="{FF2B5EF4-FFF2-40B4-BE49-F238E27FC236}">
                  <a16:creationId xmlns:a16="http://schemas.microsoft.com/office/drawing/2014/main" id="{852B043F-EC9D-694A-8FF0-0D36AA415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Freeform 204">
              <a:extLst>
                <a:ext uri="{FF2B5EF4-FFF2-40B4-BE49-F238E27FC236}">
                  <a16:creationId xmlns:a16="http://schemas.microsoft.com/office/drawing/2014/main" id="{1B53406F-C321-2A42-801C-263357CCA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Freeform 205">
              <a:extLst>
                <a:ext uri="{FF2B5EF4-FFF2-40B4-BE49-F238E27FC236}">
                  <a16:creationId xmlns:a16="http://schemas.microsoft.com/office/drawing/2014/main" id="{D692EE11-6E21-0D40-80D1-ED1FA8D9C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206">
              <a:extLst>
                <a:ext uri="{FF2B5EF4-FFF2-40B4-BE49-F238E27FC236}">
                  <a16:creationId xmlns:a16="http://schemas.microsoft.com/office/drawing/2014/main" id="{462DB711-AD6B-2345-BD70-29967DA9B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207">
              <a:extLst>
                <a:ext uri="{FF2B5EF4-FFF2-40B4-BE49-F238E27FC236}">
                  <a16:creationId xmlns:a16="http://schemas.microsoft.com/office/drawing/2014/main" id="{12A9C8AA-C8EB-7B4D-BDD0-4A8FC0BF7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Freeform 208">
              <a:extLst>
                <a:ext uri="{FF2B5EF4-FFF2-40B4-BE49-F238E27FC236}">
                  <a16:creationId xmlns:a16="http://schemas.microsoft.com/office/drawing/2014/main" id="{9C25C301-31C1-9746-B551-89F1A649F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Freeform 209">
              <a:extLst>
                <a:ext uri="{FF2B5EF4-FFF2-40B4-BE49-F238E27FC236}">
                  <a16:creationId xmlns:a16="http://schemas.microsoft.com/office/drawing/2014/main" id="{3486D993-4B4B-6E4C-B8C4-066753728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Freeform 210">
              <a:extLst>
                <a:ext uri="{FF2B5EF4-FFF2-40B4-BE49-F238E27FC236}">
                  <a16:creationId xmlns:a16="http://schemas.microsoft.com/office/drawing/2014/main" id="{72A91E69-8413-794B-B57E-9480A92CC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Freeform 211">
              <a:extLst>
                <a:ext uri="{FF2B5EF4-FFF2-40B4-BE49-F238E27FC236}">
                  <a16:creationId xmlns:a16="http://schemas.microsoft.com/office/drawing/2014/main" id="{12725581-D7D7-B647-8EC2-EEDC68EB0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212">
              <a:extLst>
                <a:ext uri="{FF2B5EF4-FFF2-40B4-BE49-F238E27FC236}">
                  <a16:creationId xmlns:a16="http://schemas.microsoft.com/office/drawing/2014/main" id="{908D71EA-2B82-1C48-8775-13F090DD6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Freeform 213">
              <a:extLst>
                <a:ext uri="{FF2B5EF4-FFF2-40B4-BE49-F238E27FC236}">
                  <a16:creationId xmlns:a16="http://schemas.microsoft.com/office/drawing/2014/main" id="{7D85D734-0F1E-C245-9D15-BEED53F16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214">
              <a:extLst>
                <a:ext uri="{FF2B5EF4-FFF2-40B4-BE49-F238E27FC236}">
                  <a16:creationId xmlns:a16="http://schemas.microsoft.com/office/drawing/2014/main" id="{C7F81770-CC23-2040-BB45-71F091DD22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Freeform 215">
              <a:extLst>
                <a:ext uri="{FF2B5EF4-FFF2-40B4-BE49-F238E27FC236}">
                  <a16:creationId xmlns:a16="http://schemas.microsoft.com/office/drawing/2014/main" id="{072AEC50-BB8C-3047-BE6A-BD125A51A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216">
              <a:extLst>
                <a:ext uri="{FF2B5EF4-FFF2-40B4-BE49-F238E27FC236}">
                  <a16:creationId xmlns:a16="http://schemas.microsoft.com/office/drawing/2014/main" id="{2D194F58-3609-6240-870A-9E261D297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217">
              <a:extLst>
                <a:ext uri="{FF2B5EF4-FFF2-40B4-BE49-F238E27FC236}">
                  <a16:creationId xmlns:a16="http://schemas.microsoft.com/office/drawing/2014/main" id="{25FC5049-D83E-9F4F-95A1-FDF2A403A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218">
              <a:extLst>
                <a:ext uri="{FF2B5EF4-FFF2-40B4-BE49-F238E27FC236}">
                  <a16:creationId xmlns:a16="http://schemas.microsoft.com/office/drawing/2014/main" id="{7E2EE589-AF41-3944-80CC-5568595BE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219">
              <a:extLst>
                <a:ext uri="{FF2B5EF4-FFF2-40B4-BE49-F238E27FC236}">
                  <a16:creationId xmlns:a16="http://schemas.microsoft.com/office/drawing/2014/main" id="{B67048C1-ECE5-7C4F-B194-7162153C6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Freeform 220">
              <a:extLst>
                <a:ext uri="{FF2B5EF4-FFF2-40B4-BE49-F238E27FC236}">
                  <a16:creationId xmlns:a16="http://schemas.microsoft.com/office/drawing/2014/main" id="{E9DF0FF1-FD17-034E-8AEF-03FBAF1F9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221">
              <a:extLst>
                <a:ext uri="{FF2B5EF4-FFF2-40B4-BE49-F238E27FC236}">
                  <a16:creationId xmlns:a16="http://schemas.microsoft.com/office/drawing/2014/main" id="{706900CB-95CE-9444-9E2B-67A773690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222">
              <a:extLst>
                <a:ext uri="{FF2B5EF4-FFF2-40B4-BE49-F238E27FC236}">
                  <a16:creationId xmlns:a16="http://schemas.microsoft.com/office/drawing/2014/main" id="{BFA03B58-E532-E947-A688-8CF8ADEBE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223">
              <a:extLst>
                <a:ext uri="{FF2B5EF4-FFF2-40B4-BE49-F238E27FC236}">
                  <a16:creationId xmlns:a16="http://schemas.microsoft.com/office/drawing/2014/main" id="{F6CC55B0-ABF8-0348-8960-0A244A4DD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224">
              <a:extLst>
                <a:ext uri="{FF2B5EF4-FFF2-40B4-BE49-F238E27FC236}">
                  <a16:creationId xmlns:a16="http://schemas.microsoft.com/office/drawing/2014/main" id="{6F06DA01-C1D1-164F-A214-2EEC584C6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225">
              <a:extLst>
                <a:ext uri="{FF2B5EF4-FFF2-40B4-BE49-F238E27FC236}">
                  <a16:creationId xmlns:a16="http://schemas.microsoft.com/office/drawing/2014/main" id="{90DA5255-585B-4342-AAB3-BA683FF29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226">
              <a:extLst>
                <a:ext uri="{FF2B5EF4-FFF2-40B4-BE49-F238E27FC236}">
                  <a16:creationId xmlns:a16="http://schemas.microsoft.com/office/drawing/2014/main" id="{21229F88-0952-A94D-A2C0-870D9AD23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227">
              <a:extLst>
                <a:ext uri="{FF2B5EF4-FFF2-40B4-BE49-F238E27FC236}">
                  <a16:creationId xmlns:a16="http://schemas.microsoft.com/office/drawing/2014/main" id="{B688B32B-C366-D746-98F3-03FF6289C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228">
              <a:extLst>
                <a:ext uri="{FF2B5EF4-FFF2-40B4-BE49-F238E27FC236}">
                  <a16:creationId xmlns:a16="http://schemas.microsoft.com/office/drawing/2014/main" id="{FA5B8C6D-B369-BE48-9E71-855AE4F65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229">
              <a:extLst>
                <a:ext uri="{FF2B5EF4-FFF2-40B4-BE49-F238E27FC236}">
                  <a16:creationId xmlns:a16="http://schemas.microsoft.com/office/drawing/2014/main" id="{B6613C38-B591-7849-A6AC-85A0B7D85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230">
              <a:extLst>
                <a:ext uri="{FF2B5EF4-FFF2-40B4-BE49-F238E27FC236}">
                  <a16:creationId xmlns:a16="http://schemas.microsoft.com/office/drawing/2014/main" id="{A720C081-93ED-754A-A4BB-71BF6E1B1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231">
              <a:extLst>
                <a:ext uri="{FF2B5EF4-FFF2-40B4-BE49-F238E27FC236}">
                  <a16:creationId xmlns:a16="http://schemas.microsoft.com/office/drawing/2014/main" id="{C7D1A435-8D5C-C341-8A48-0CAD336E9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232">
              <a:extLst>
                <a:ext uri="{FF2B5EF4-FFF2-40B4-BE49-F238E27FC236}">
                  <a16:creationId xmlns:a16="http://schemas.microsoft.com/office/drawing/2014/main" id="{FA352D24-20F0-044E-BE05-853091633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233">
              <a:extLst>
                <a:ext uri="{FF2B5EF4-FFF2-40B4-BE49-F238E27FC236}">
                  <a16:creationId xmlns:a16="http://schemas.microsoft.com/office/drawing/2014/main" id="{AEFE6D13-4D39-5B4A-A600-93456EEF9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234">
              <a:extLst>
                <a:ext uri="{FF2B5EF4-FFF2-40B4-BE49-F238E27FC236}">
                  <a16:creationId xmlns:a16="http://schemas.microsoft.com/office/drawing/2014/main" id="{3060E3CE-5C2E-684C-9EE4-A44F4AAA4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235">
              <a:extLst>
                <a:ext uri="{FF2B5EF4-FFF2-40B4-BE49-F238E27FC236}">
                  <a16:creationId xmlns:a16="http://schemas.microsoft.com/office/drawing/2014/main" id="{D8735783-F9F2-F149-8708-C977F5CD9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236">
              <a:extLst>
                <a:ext uri="{FF2B5EF4-FFF2-40B4-BE49-F238E27FC236}">
                  <a16:creationId xmlns:a16="http://schemas.microsoft.com/office/drawing/2014/main" id="{C3356343-1A29-D34B-924C-BDA2DF43F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237">
              <a:extLst>
                <a:ext uri="{FF2B5EF4-FFF2-40B4-BE49-F238E27FC236}">
                  <a16:creationId xmlns:a16="http://schemas.microsoft.com/office/drawing/2014/main" id="{8349E870-ED9A-C24D-BE7C-5092DF076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238">
              <a:extLst>
                <a:ext uri="{FF2B5EF4-FFF2-40B4-BE49-F238E27FC236}">
                  <a16:creationId xmlns:a16="http://schemas.microsoft.com/office/drawing/2014/main" id="{7D52894B-448B-7143-8125-0B9194761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239">
              <a:extLst>
                <a:ext uri="{FF2B5EF4-FFF2-40B4-BE49-F238E27FC236}">
                  <a16:creationId xmlns:a16="http://schemas.microsoft.com/office/drawing/2014/main" id="{EE9DBD80-FA4B-9847-9F13-BDA094A06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Freeform 240">
              <a:extLst>
                <a:ext uri="{FF2B5EF4-FFF2-40B4-BE49-F238E27FC236}">
                  <a16:creationId xmlns:a16="http://schemas.microsoft.com/office/drawing/2014/main" id="{D60897FA-AADF-CA48-841B-DB4F208D1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241">
              <a:extLst>
                <a:ext uri="{FF2B5EF4-FFF2-40B4-BE49-F238E27FC236}">
                  <a16:creationId xmlns:a16="http://schemas.microsoft.com/office/drawing/2014/main" id="{F9EAED93-D128-BC4D-B3B0-4E9F06AD9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Freeform 242">
              <a:extLst>
                <a:ext uri="{FF2B5EF4-FFF2-40B4-BE49-F238E27FC236}">
                  <a16:creationId xmlns:a16="http://schemas.microsoft.com/office/drawing/2014/main" id="{BA57CC18-A37A-904C-89EB-CC695A2D5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Freeform 243">
              <a:extLst>
                <a:ext uri="{FF2B5EF4-FFF2-40B4-BE49-F238E27FC236}">
                  <a16:creationId xmlns:a16="http://schemas.microsoft.com/office/drawing/2014/main" id="{82151F12-AFBA-3140-BACE-277235BBC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Freeform 244">
              <a:extLst>
                <a:ext uri="{FF2B5EF4-FFF2-40B4-BE49-F238E27FC236}">
                  <a16:creationId xmlns:a16="http://schemas.microsoft.com/office/drawing/2014/main" id="{271A56AC-5212-A140-9428-C8100A265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Freeform 245">
              <a:extLst>
                <a:ext uri="{FF2B5EF4-FFF2-40B4-BE49-F238E27FC236}">
                  <a16:creationId xmlns:a16="http://schemas.microsoft.com/office/drawing/2014/main" id="{29A567A5-C1F9-4240-A6D7-8FE4B674E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Freeform 246">
              <a:extLst>
                <a:ext uri="{FF2B5EF4-FFF2-40B4-BE49-F238E27FC236}">
                  <a16:creationId xmlns:a16="http://schemas.microsoft.com/office/drawing/2014/main" id="{707E9918-A1F4-D74C-B730-3CC4DC03B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Freeform 247">
              <a:extLst>
                <a:ext uri="{FF2B5EF4-FFF2-40B4-BE49-F238E27FC236}">
                  <a16:creationId xmlns:a16="http://schemas.microsoft.com/office/drawing/2014/main" id="{A9A6EBBD-D8EC-AF4D-86AD-FD50898E9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Freeform 248">
              <a:extLst>
                <a:ext uri="{FF2B5EF4-FFF2-40B4-BE49-F238E27FC236}">
                  <a16:creationId xmlns:a16="http://schemas.microsoft.com/office/drawing/2014/main" id="{AFEA4B6D-A3D3-524C-BCFA-91BBA2B02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Freeform 249">
              <a:extLst>
                <a:ext uri="{FF2B5EF4-FFF2-40B4-BE49-F238E27FC236}">
                  <a16:creationId xmlns:a16="http://schemas.microsoft.com/office/drawing/2014/main" id="{FBEEAB0A-5EEE-1447-8544-9CC742F0B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Freeform 250">
              <a:extLst>
                <a:ext uri="{FF2B5EF4-FFF2-40B4-BE49-F238E27FC236}">
                  <a16:creationId xmlns:a16="http://schemas.microsoft.com/office/drawing/2014/main" id="{1775A109-37B0-0B41-8685-DD7510515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Freeform 251">
              <a:extLst>
                <a:ext uri="{FF2B5EF4-FFF2-40B4-BE49-F238E27FC236}">
                  <a16:creationId xmlns:a16="http://schemas.microsoft.com/office/drawing/2014/main" id="{3D681FC3-6AA4-ED4F-B0A0-FDC801594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Freeform 252">
              <a:extLst>
                <a:ext uri="{FF2B5EF4-FFF2-40B4-BE49-F238E27FC236}">
                  <a16:creationId xmlns:a16="http://schemas.microsoft.com/office/drawing/2014/main" id="{161535C3-9C95-154F-82D7-DDC42C6D3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Freeform 253">
              <a:extLst>
                <a:ext uri="{FF2B5EF4-FFF2-40B4-BE49-F238E27FC236}">
                  <a16:creationId xmlns:a16="http://schemas.microsoft.com/office/drawing/2014/main" id="{BE25C349-4ED1-CB4E-99BB-F1F96D7EB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Freeform 254">
              <a:extLst>
                <a:ext uri="{FF2B5EF4-FFF2-40B4-BE49-F238E27FC236}">
                  <a16:creationId xmlns:a16="http://schemas.microsoft.com/office/drawing/2014/main" id="{174967DC-3DBD-F847-A9C8-6FFBDCA19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Freeform 255">
              <a:extLst>
                <a:ext uri="{FF2B5EF4-FFF2-40B4-BE49-F238E27FC236}">
                  <a16:creationId xmlns:a16="http://schemas.microsoft.com/office/drawing/2014/main" id="{F1931A6B-8F8A-6B41-98F1-EA0A4F17C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Freeform 256">
              <a:extLst>
                <a:ext uri="{FF2B5EF4-FFF2-40B4-BE49-F238E27FC236}">
                  <a16:creationId xmlns:a16="http://schemas.microsoft.com/office/drawing/2014/main" id="{E5D5C172-7D57-2240-9CA4-30A2DE48D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Freeform 257">
              <a:extLst>
                <a:ext uri="{FF2B5EF4-FFF2-40B4-BE49-F238E27FC236}">
                  <a16:creationId xmlns:a16="http://schemas.microsoft.com/office/drawing/2014/main" id="{A43867FF-5D2B-D64F-AECC-863081C7E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Freeform 258">
              <a:extLst>
                <a:ext uri="{FF2B5EF4-FFF2-40B4-BE49-F238E27FC236}">
                  <a16:creationId xmlns:a16="http://schemas.microsoft.com/office/drawing/2014/main" id="{3B34D448-27BF-2E44-A173-A6AAEEEA8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Freeform 259">
              <a:extLst>
                <a:ext uri="{FF2B5EF4-FFF2-40B4-BE49-F238E27FC236}">
                  <a16:creationId xmlns:a16="http://schemas.microsoft.com/office/drawing/2014/main" id="{6CDF2BB3-20C6-2347-8988-48D6139FE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Freeform 260">
              <a:extLst>
                <a:ext uri="{FF2B5EF4-FFF2-40B4-BE49-F238E27FC236}">
                  <a16:creationId xmlns:a16="http://schemas.microsoft.com/office/drawing/2014/main" id="{B2F43914-7806-374C-9865-2F7F1A9BD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Freeform 261">
              <a:extLst>
                <a:ext uri="{FF2B5EF4-FFF2-40B4-BE49-F238E27FC236}">
                  <a16:creationId xmlns:a16="http://schemas.microsoft.com/office/drawing/2014/main" id="{0B32076A-8DD2-D24A-AB44-BB03C46BE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Freeform 262">
              <a:extLst>
                <a:ext uri="{FF2B5EF4-FFF2-40B4-BE49-F238E27FC236}">
                  <a16:creationId xmlns:a16="http://schemas.microsoft.com/office/drawing/2014/main" id="{53D6F764-D192-AD4F-B40F-4B6C59056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Freeform 263">
              <a:extLst>
                <a:ext uri="{FF2B5EF4-FFF2-40B4-BE49-F238E27FC236}">
                  <a16:creationId xmlns:a16="http://schemas.microsoft.com/office/drawing/2014/main" id="{7E26225C-382A-0444-BD4B-B90A2C7E1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204694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ener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609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solidFill>
                <a:schemeClr val="bg1"/>
              </a:solidFill>
              <a:latin typeface="Calibri Regular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98B95C-A41C-BA4C-87B2-530E39A173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8566239-F343-2140-A971-F50453DD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FFDE07-E9F6-1743-8B92-82FD02423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B9B7315-0BD1-DF45-8D83-6CEB18E90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FFF68A-6DBA-864B-ABE7-F0B184807F5B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ACED8D4-56E8-F24F-863F-0E4DA768B332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#</a:t>
            </a:r>
            <a:r>
              <a:rPr lang="en-US" sz="1400" err="1">
                <a:solidFill>
                  <a:schemeClr val="bg1"/>
                </a:solidFill>
              </a:rPr>
              <a:t>UniversalHealth</a:t>
            </a:r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156" name="Group 3">
            <a:extLst>
              <a:ext uri="{FF2B5EF4-FFF2-40B4-BE49-F238E27FC236}">
                <a16:creationId xmlns:a16="http://schemas.microsoft.com/office/drawing/2014/main" id="{B7F6D213-9FEB-6D4A-A64E-B24ED30322B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47085" y="6277551"/>
            <a:ext cx="3681413" cy="423863"/>
            <a:chOff x="2933700" y="4378325"/>
            <a:chExt cx="3681413" cy="423863"/>
          </a:xfrm>
          <a:solidFill>
            <a:schemeClr val="bg1"/>
          </a:solidFill>
        </p:grpSpPr>
        <p:sp>
          <p:nvSpPr>
            <p:cNvPr id="157" name="Freeform 140">
              <a:extLst>
                <a:ext uri="{FF2B5EF4-FFF2-40B4-BE49-F238E27FC236}">
                  <a16:creationId xmlns:a16="http://schemas.microsoft.com/office/drawing/2014/main" id="{C9CB3C45-0062-5746-9815-5228737C3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Freeform 141">
              <a:extLst>
                <a:ext uri="{FF2B5EF4-FFF2-40B4-BE49-F238E27FC236}">
                  <a16:creationId xmlns:a16="http://schemas.microsoft.com/office/drawing/2014/main" id="{3F31B27E-B032-D546-A0CC-B7A1BB7B7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Freeform 142">
              <a:extLst>
                <a:ext uri="{FF2B5EF4-FFF2-40B4-BE49-F238E27FC236}">
                  <a16:creationId xmlns:a16="http://schemas.microsoft.com/office/drawing/2014/main" id="{BF472639-3D7A-3047-8A59-926847829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Freeform 143">
              <a:extLst>
                <a:ext uri="{FF2B5EF4-FFF2-40B4-BE49-F238E27FC236}">
                  <a16:creationId xmlns:a16="http://schemas.microsoft.com/office/drawing/2014/main" id="{7AADF0CE-D4D7-A54B-AD8C-78210B5C4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Freeform 144">
              <a:extLst>
                <a:ext uri="{FF2B5EF4-FFF2-40B4-BE49-F238E27FC236}">
                  <a16:creationId xmlns:a16="http://schemas.microsoft.com/office/drawing/2014/main" id="{92E6465C-5C93-5A43-82C7-898B5E5D6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Freeform 145">
              <a:extLst>
                <a:ext uri="{FF2B5EF4-FFF2-40B4-BE49-F238E27FC236}">
                  <a16:creationId xmlns:a16="http://schemas.microsoft.com/office/drawing/2014/main" id="{F665148B-DC9B-E944-B550-4CE2265C5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Freeform 146">
              <a:extLst>
                <a:ext uri="{FF2B5EF4-FFF2-40B4-BE49-F238E27FC236}">
                  <a16:creationId xmlns:a16="http://schemas.microsoft.com/office/drawing/2014/main" id="{764A2E2D-9198-0548-85E5-E7806FF48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Freeform 147">
              <a:extLst>
                <a:ext uri="{FF2B5EF4-FFF2-40B4-BE49-F238E27FC236}">
                  <a16:creationId xmlns:a16="http://schemas.microsoft.com/office/drawing/2014/main" id="{DC69AF6F-8ECB-4C44-AEB4-4AE0559881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Freeform 148">
              <a:extLst>
                <a:ext uri="{FF2B5EF4-FFF2-40B4-BE49-F238E27FC236}">
                  <a16:creationId xmlns:a16="http://schemas.microsoft.com/office/drawing/2014/main" id="{CA754BA1-5B8C-364C-B1F8-B1DBA9A84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Freeform 149">
              <a:extLst>
                <a:ext uri="{FF2B5EF4-FFF2-40B4-BE49-F238E27FC236}">
                  <a16:creationId xmlns:a16="http://schemas.microsoft.com/office/drawing/2014/main" id="{19324197-E749-9045-AF5D-DDA5BCD33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Freeform 150">
              <a:extLst>
                <a:ext uri="{FF2B5EF4-FFF2-40B4-BE49-F238E27FC236}">
                  <a16:creationId xmlns:a16="http://schemas.microsoft.com/office/drawing/2014/main" id="{8BAE44D9-4525-FF48-8D9E-11CE6FF04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Freeform 151">
              <a:extLst>
                <a:ext uri="{FF2B5EF4-FFF2-40B4-BE49-F238E27FC236}">
                  <a16:creationId xmlns:a16="http://schemas.microsoft.com/office/drawing/2014/main" id="{523940C3-A7F6-0E43-9E61-7FF6DA955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Freeform 152">
              <a:extLst>
                <a:ext uri="{FF2B5EF4-FFF2-40B4-BE49-F238E27FC236}">
                  <a16:creationId xmlns:a16="http://schemas.microsoft.com/office/drawing/2014/main" id="{B4665B01-37EF-DF4E-807A-ECBCB2431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Freeform 153">
              <a:extLst>
                <a:ext uri="{FF2B5EF4-FFF2-40B4-BE49-F238E27FC236}">
                  <a16:creationId xmlns:a16="http://schemas.microsoft.com/office/drawing/2014/main" id="{92992B4F-D2AD-BE44-825F-37FBF6BC3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Freeform 154">
              <a:extLst>
                <a:ext uri="{FF2B5EF4-FFF2-40B4-BE49-F238E27FC236}">
                  <a16:creationId xmlns:a16="http://schemas.microsoft.com/office/drawing/2014/main" id="{DA3C6CE9-348B-F644-9275-A5B49D29D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Freeform 155">
              <a:extLst>
                <a:ext uri="{FF2B5EF4-FFF2-40B4-BE49-F238E27FC236}">
                  <a16:creationId xmlns:a16="http://schemas.microsoft.com/office/drawing/2014/main" id="{05BD7166-90EB-ED49-9E92-286FF3D7E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Freeform 156">
              <a:extLst>
                <a:ext uri="{FF2B5EF4-FFF2-40B4-BE49-F238E27FC236}">
                  <a16:creationId xmlns:a16="http://schemas.microsoft.com/office/drawing/2014/main" id="{CEA48909-9BFC-2D44-BAFA-2FDA716FD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Freeform 157">
              <a:extLst>
                <a:ext uri="{FF2B5EF4-FFF2-40B4-BE49-F238E27FC236}">
                  <a16:creationId xmlns:a16="http://schemas.microsoft.com/office/drawing/2014/main" id="{BE58ACE2-04D0-084F-8BCC-9B208FBF3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Freeform 158">
              <a:extLst>
                <a:ext uri="{FF2B5EF4-FFF2-40B4-BE49-F238E27FC236}">
                  <a16:creationId xmlns:a16="http://schemas.microsoft.com/office/drawing/2014/main" id="{AF706D2D-A3E0-5546-8CF7-43E542DC9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Freeform 159">
              <a:extLst>
                <a:ext uri="{FF2B5EF4-FFF2-40B4-BE49-F238E27FC236}">
                  <a16:creationId xmlns:a16="http://schemas.microsoft.com/office/drawing/2014/main" id="{CA988C44-9585-1142-89AA-32FD9D5C6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Freeform 160">
              <a:extLst>
                <a:ext uri="{FF2B5EF4-FFF2-40B4-BE49-F238E27FC236}">
                  <a16:creationId xmlns:a16="http://schemas.microsoft.com/office/drawing/2014/main" id="{D27A0A1A-534B-BB49-8685-25BD60F9D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Freeform 161">
              <a:extLst>
                <a:ext uri="{FF2B5EF4-FFF2-40B4-BE49-F238E27FC236}">
                  <a16:creationId xmlns:a16="http://schemas.microsoft.com/office/drawing/2014/main" id="{D08DC212-4C19-8041-8669-B0E663C57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Freeform 162">
              <a:extLst>
                <a:ext uri="{FF2B5EF4-FFF2-40B4-BE49-F238E27FC236}">
                  <a16:creationId xmlns:a16="http://schemas.microsoft.com/office/drawing/2014/main" id="{59232450-9F9E-5340-B2A1-08C79219D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Freeform 163">
              <a:extLst>
                <a:ext uri="{FF2B5EF4-FFF2-40B4-BE49-F238E27FC236}">
                  <a16:creationId xmlns:a16="http://schemas.microsoft.com/office/drawing/2014/main" id="{302CE2C0-54E0-FF48-87BE-2A8586BDB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Freeform 164">
              <a:extLst>
                <a:ext uri="{FF2B5EF4-FFF2-40B4-BE49-F238E27FC236}">
                  <a16:creationId xmlns:a16="http://schemas.microsoft.com/office/drawing/2014/main" id="{45B057CF-CDE4-CF49-BB92-CA8537F3F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Freeform 165">
              <a:extLst>
                <a:ext uri="{FF2B5EF4-FFF2-40B4-BE49-F238E27FC236}">
                  <a16:creationId xmlns:a16="http://schemas.microsoft.com/office/drawing/2014/main" id="{404F89A3-3915-DF43-80BE-9B2B2B5F8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Freeform 166">
              <a:extLst>
                <a:ext uri="{FF2B5EF4-FFF2-40B4-BE49-F238E27FC236}">
                  <a16:creationId xmlns:a16="http://schemas.microsoft.com/office/drawing/2014/main" id="{2FA8F81D-86D4-774C-9EF9-16A58F443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Freeform 167">
              <a:extLst>
                <a:ext uri="{FF2B5EF4-FFF2-40B4-BE49-F238E27FC236}">
                  <a16:creationId xmlns:a16="http://schemas.microsoft.com/office/drawing/2014/main" id="{928F9F41-C108-8F4B-8BFC-B40F83AFF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Freeform 168">
              <a:extLst>
                <a:ext uri="{FF2B5EF4-FFF2-40B4-BE49-F238E27FC236}">
                  <a16:creationId xmlns:a16="http://schemas.microsoft.com/office/drawing/2014/main" id="{AD502ECE-673A-0847-8805-685157C10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Freeform 169">
              <a:extLst>
                <a:ext uri="{FF2B5EF4-FFF2-40B4-BE49-F238E27FC236}">
                  <a16:creationId xmlns:a16="http://schemas.microsoft.com/office/drawing/2014/main" id="{CB2D995E-D8FF-B847-9BEF-D3EFABF32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Freeform 170">
              <a:extLst>
                <a:ext uri="{FF2B5EF4-FFF2-40B4-BE49-F238E27FC236}">
                  <a16:creationId xmlns:a16="http://schemas.microsoft.com/office/drawing/2014/main" id="{7EE431A2-A8C9-9947-9C8A-6E83B5AFB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Freeform 171">
              <a:extLst>
                <a:ext uri="{FF2B5EF4-FFF2-40B4-BE49-F238E27FC236}">
                  <a16:creationId xmlns:a16="http://schemas.microsoft.com/office/drawing/2014/main" id="{B6340FFC-E200-774C-BB68-4A7F90B11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Freeform 172">
              <a:extLst>
                <a:ext uri="{FF2B5EF4-FFF2-40B4-BE49-F238E27FC236}">
                  <a16:creationId xmlns:a16="http://schemas.microsoft.com/office/drawing/2014/main" id="{CF6A9AE1-61DF-C344-902A-1490DEF5A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Freeform 173">
              <a:extLst>
                <a:ext uri="{FF2B5EF4-FFF2-40B4-BE49-F238E27FC236}">
                  <a16:creationId xmlns:a16="http://schemas.microsoft.com/office/drawing/2014/main" id="{547564FA-1699-7C40-865E-E00469244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Freeform 174">
              <a:extLst>
                <a:ext uri="{FF2B5EF4-FFF2-40B4-BE49-F238E27FC236}">
                  <a16:creationId xmlns:a16="http://schemas.microsoft.com/office/drawing/2014/main" id="{30265C09-9D46-9948-B8F0-DF4112975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Freeform 175">
              <a:extLst>
                <a:ext uri="{FF2B5EF4-FFF2-40B4-BE49-F238E27FC236}">
                  <a16:creationId xmlns:a16="http://schemas.microsoft.com/office/drawing/2014/main" id="{447C562E-65F5-0341-B1B6-632FA4E70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Freeform 176">
              <a:extLst>
                <a:ext uri="{FF2B5EF4-FFF2-40B4-BE49-F238E27FC236}">
                  <a16:creationId xmlns:a16="http://schemas.microsoft.com/office/drawing/2014/main" id="{0E0A9234-1877-9645-927A-D4FC1D223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Freeform 177">
              <a:extLst>
                <a:ext uri="{FF2B5EF4-FFF2-40B4-BE49-F238E27FC236}">
                  <a16:creationId xmlns:a16="http://schemas.microsoft.com/office/drawing/2014/main" id="{658974CE-0930-E748-8825-FC445E474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Freeform 178">
              <a:extLst>
                <a:ext uri="{FF2B5EF4-FFF2-40B4-BE49-F238E27FC236}">
                  <a16:creationId xmlns:a16="http://schemas.microsoft.com/office/drawing/2014/main" id="{9C88D029-8E32-D545-94FB-0A850D944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Freeform 179">
              <a:extLst>
                <a:ext uri="{FF2B5EF4-FFF2-40B4-BE49-F238E27FC236}">
                  <a16:creationId xmlns:a16="http://schemas.microsoft.com/office/drawing/2014/main" id="{3771C829-A90D-C54F-9C95-12639138D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180">
              <a:extLst>
                <a:ext uri="{FF2B5EF4-FFF2-40B4-BE49-F238E27FC236}">
                  <a16:creationId xmlns:a16="http://schemas.microsoft.com/office/drawing/2014/main" id="{B04B6089-6478-614B-B3BE-0B39E44B2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Freeform 181">
              <a:extLst>
                <a:ext uri="{FF2B5EF4-FFF2-40B4-BE49-F238E27FC236}">
                  <a16:creationId xmlns:a16="http://schemas.microsoft.com/office/drawing/2014/main" id="{44283028-DC93-AC48-9178-5BBC63BB9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Freeform 182">
              <a:extLst>
                <a:ext uri="{FF2B5EF4-FFF2-40B4-BE49-F238E27FC236}">
                  <a16:creationId xmlns:a16="http://schemas.microsoft.com/office/drawing/2014/main" id="{053EC233-45BA-5B42-BF2E-F1A0A54C9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Freeform 183">
              <a:extLst>
                <a:ext uri="{FF2B5EF4-FFF2-40B4-BE49-F238E27FC236}">
                  <a16:creationId xmlns:a16="http://schemas.microsoft.com/office/drawing/2014/main" id="{F3CDEDC0-FB79-6D45-8CEE-24709E6E2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Freeform 184">
              <a:extLst>
                <a:ext uri="{FF2B5EF4-FFF2-40B4-BE49-F238E27FC236}">
                  <a16:creationId xmlns:a16="http://schemas.microsoft.com/office/drawing/2014/main" id="{EEAEE3B1-B1CF-CF4D-B6CF-0460B5145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Freeform 185">
              <a:extLst>
                <a:ext uri="{FF2B5EF4-FFF2-40B4-BE49-F238E27FC236}">
                  <a16:creationId xmlns:a16="http://schemas.microsoft.com/office/drawing/2014/main" id="{7ADE738E-526B-9E47-A6F0-2D292987B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Freeform 186">
              <a:extLst>
                <a:ext uri="{FF2B5EF4-FFF2-40B4-BE49-F238E27FC236}">
                  <a16:creationId xmlns:a16="http://schemas.microsoft.com/office/drawing/2014/main" id="{00A744FE-BDAE-F942-9317-BA545E7BB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Freeform 187">
              <a:extLst>
                <a:ext uri="{FF2B5EF4-FFF2-40B4-BE49-F238E27FC236}">
                  <a16:creationId xmlns:a16="http://schemas.microsoft.com/office/drawing/2014/main" id="{A07E0D1F-E096-E948-8A3F-E178C937C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Freeform 188">
              <a:extLst>
                <a:ext uri="{FF2B5EF4-FFF2-40B4-BE49-F238E27FC236}">
                  <a16:creationId xmlns:a16="http://schemas.microsoft.com/office/drawing/2014/main" id="{E64ED814-920C-2345-8A03-E00BBB7D0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Freeform 189">
              <a:extLst>
                <a:ext uri="{FF2B5EF4-FFF2-40B4-BE49-F238E27FC236}">
                  <a16:creationId xmlns:a16="http://schemas.microsoft.com/office/drawing/2014/main" id="{EC088C56-227A-4B40-B41B-BF821FA7F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Freeform 190">
              <a:extLst>
                <a:ext uri="{FF2B5EF4-FFF2-40B4-BE49-F238E27FC236}">
                  <a16:creationId xmlns:a16="http://schemas.microsoft.com/office/drawing/2014/main" id="{528DACB1-0690-B54B-B511-8F7846AFF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Freeform 191">
              <a:extLst>
                <a:ext uri="{FF2B5EF4-FFF2-40B4-BE49-F238E27FC236}">
                  <a16:creationId xmlns:a16="http://schemas.microsoft.com/office/drawing/2014/main" id="{F79370E0-C1FA-5842-9A9B-F170994B7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Freeform 192">
              <a:extLst>
                <a:ext uri="{FF2B5EF4-FFF2-40B4-BE49-F238E27FC236}">
                  <a16:creationId xmlns:a16="http://schemas.microsoft.com/office/drawing/2014/main" id="{D85349E6-331C-F442-BEA6-07CEA2A81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Freeform 193">
              <a:extLst>
                <a:ext uri="{FF2B5EF4-FFF2-40B4-BE49-F238E27FC236}">
                  <a16:creationId xmlns:a16="http://schemas.microsoft.com/office/drawing/2014/main" id="{7A7DA210-E019-E04B-98E2-C9D6E9134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Freeform 194">
              <a:extLst>
                <a:ext uri="{FF2B5EF4-FFF2-40B4-BE49-F238E27FC236}">
                  <a16:creationId xmlns:a16="http://schemas.microsoft.com/office/drawing/2014/main" id="{CC3A8B02-B654-F441-8CE7-C443416FB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Freeform 195">
              <a:extLst>
                <a:ext uri="{FF2B5EF4-FFF2-40B4-BE49-F238E27FC236}">
                  <a16:creationId xmlns:a16="http://schemas.microsoft.com/office/drawing/2014/main" id="{5970E381-3D19-CE47-94F9-EB1DAD312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Freeform 196">
              <a:extLst>
                <a:ext uri="{FF2B5EF4-FFF2-40B4-BE49-F238E27FC236}">
                  <a16:creationId xmlns:a16="http://schemas.microsoft.com/office/drawing/2014/main" id="{16EE4EAA-803E-C94C-AF2A-C1968E9B7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Freeform 197">
              <a:extLst>
                <a:ext uri="{FF2B5EF4-FFF2-40B4-BE49-F238E27FC236}">
                  <a16:creationId xmlns:a16="http://schemas.microsoft.com/office/drawing/2014/main" id="{18818083-B00A-684B-998D-1CC447F4F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Freeform 198">
              <a:extLst>
                <a:ext uri="{FF2B5EF4-FFF2-40B4-BE49-F238E27FC236}">
                  <a16:creationId xmlns:a16="http://schemas.microsoft.com/office/drawing/2014/main" id="{1049701E-94A4-AE44-9227-3E8AC9418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Freeform 199">
              <a:extLst>
                <a:ext uri="{FF2B5EF4-FFF2-40B4-BE49-F238E27FC236}">
                  <a16:creationId xmlns:a16="http://schemas.microsoft.com/office/drawing/2014/main" id="{2D5F9586-0A3C-3C49-98CC-1711B89F4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Freeform 200">
              <a:extLst>
                <a:ext uri="{FF2B5EF4-FFF2-40B4-BE49-F238E27FC236}">
                  <a16:creationId xmlns:a16="http://schemas.microsoft.com/office/drawing/2014/main" id="{CB82BF18-E75A-AA46-A404-AF8BD8139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Freeform 201">
              <a:extLst>
                <a:ext uri="{FF2B5EF4-FFF2-40B4-BE49-F238E27FC236}">
                  <a16:creationId xmlns:a16="http://schemas.microsoft.com/office/drawing/2014/main" id="{2ED48126-4434-D344-8E96-DCCC612C3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Freeform 202">
              <a:extLst>
                <a:ext uri="{FF2B5EF4-FFF2-40B4-BE49-F238E27FC236}">
                  <a16:creationId xmlns:a16="http://schemas.microsoft.com/office/drawing/2014/main" id="{5F4D604E-135F-834B-BF93-4CA466A2E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Freeform 203">
              <a:extLst>
                <a:ext uri="{FF2B5EF4-FFF2-40B4-BE49-F238E27FC236}">
                  <a16:creationId xmlns:a16="http://schemas.microsoft.com/office/drawing/2014/main" id="{D79BBAD7-234A-8F4B-BFE2-074A57D46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Freeform 204">
              <a:extLst>
                <a:ext uri="{FF2B5EF4-FFF2-40B4-BE49-F238E27FC236}">
                  <a16:creationId xmlns:a16="http://schemas.microsoft.com/office/drawing/2014/main" id="{255448D9-EC8B-B249-9FBA-CA68D8618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Freeform 205">
              <a:extLst>
                <a:ext uri="{FF2B5EF4-FFF2-40B4-BE49-F238E27FC236}">
                  <a16:creationId xmlns:a16="http://schemas.microsoft.com/office/drawing/2014/main" id="{B92F8F87-1482-7F44-996B-9F05B6AD1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Freeform 206">
              <a:extLst>
                <a:ext uri="{FF2B5EF4-FFF2-40B4-BE49-F238E27FC236}">
                  <a16:creationId xmlns:a16="http://schemas.microsoft.com/office/drawing/2014/main" id="{3115EF96-E503-034D-AE60-CE358AA6E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Freeform 207">
              <a:extLst>
                <a:ext uri="{FF2B5EF4-FFF2-40B4-BE49-F238E27FC236}">
                  <a16:creationId xmlns:a16="http://schemas.microsoft.com/office/drawing/2014/main" id="{F8C6CF85-7113-6944-9D5D-B8FA2366F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Freeform 208">
              <a:extLst>
                <a:ext uri="{FF2B5EF4-FFF2-40B4-BE49-F238E27FC236}">
                  <a16:creationId xmlns:a16="http://schemas.microsoft.com/office/drawing/2014/main" id="{2B04A4A5-C019-9746-997D-3C9D0D9A5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Freeform 209">
              <a:extLst>
                <a:ext uri="{FF2B5EF4-FFF2-40B4-BE49-F238E27FC236}">
                  <a16:creationId xmlns:a16="http://schemas.microsoft.com/office/drawing/2014/main" id="{B9C25199-0CF0-F546-A688-3C1D3C6D7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Freeform 210">
              <a:extLst>
                <a:ext uri="{FF2B5EF4-FFF2-40B4-BE49-F238E27FC236}">
                  <a16:creationId xmlns:a16="http://schemas.microsoft.com/office/drawing/2014/main" id="{1089FD0A-C1F7-7043-836B-217914240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Freeform 211">
              <a:extLst>
                <a:ext uri="{FF2B5EF4-FFF2-40B4-BE49-F238E27FC236}">
                  <a16:creationId xmlns:a16="http://schemas.microsoft.com/office/drawing/2014/main" id="{2C59DAAE-84AA-AD48-B364-76CE2C14A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Freeform 212">
              <a:extLst>
                <a:ext uri="{FF2B5EF4-FFF2-40B4-BE49-F238E27FC236}">
                  <a16:creationId xmlns:a16="http://schemas.microsoft.com/office/drawing/2014/main" id="{96991248-5B13-B340-AC9E-D8C8A0F8C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Freeform 213">
              <a:extLst>
                <a:ext uri="{FF2B5EF4-FFF2-40B4-BE49-F238E27FC236}">
                  <a16:creationId xmlns:a16="http://schemas.microsoft.com/office/drawing/2014/main" id="{C3798DD7-107F-1340-AA6B-6A0520D1A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Freeform 214">
              <a:extLst>
                <a:ext uri="{FF2B5EF4-FFF2-40B4-BE49-F238E27FC236}">
                  <a16:creationId xmlns:a16="http://schemas.microsoft.com/office/drawing/2014/main" id="{8F4F4B0E-8973-8845-BBBA-273A5665B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Freeform 215">
              <a:extLst>
                <a:ext uri="{FF2B5EF4-FFF2-40B4-BE49-F238E27FC236}">
                  <a16:creationId xmlns:a16="http://schemas.microsoft.com/office/drawing/2014/main" id="{86D9C39E-F82B-684E-8F56-08E07A43C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Freeform 216">
              <a:extLst>
                <a:ext uri="{FF2B5EF4-FFF2-40B4-BE49-F238E27FC236}">
                  <a16:creationId xmlns:a16="http://schemas.microsoft.com/office/drawing/2014/main" id="{2F651940-10E9-4242-9ACA-D6F49230C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Freeform 217">
              <a:extLst>
                <a:ext uri="{FF2B5EF4-FFF2-40B4-BE49-F238E27FC236}">
                  <a16:creationId xmlns:a16="http://schemas.microsoft.com/office/drawing/2014/main" id="{5052CE09-B1BB-F746-9BC6-907BE9179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Freeform 218">
              <a:extLst>
                <a:ext uri="{FF2B5EF4-FFF2-40B4-BE49-F238E27FC236}">
                  <a16:creationId xmlns:a16="http://schemas.microsoft.com/office/drawing/2014/main" id="{296E0B3C-D525-B341-8D52-7786BB0A9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Freeform 219">
              <a:extLst>
                <a:ext uri="{FF2B5EF4-FFF2-40B4-BE49-F238E27FC236}">
                  <a16:creationId xmlns:a16="http://schemas.microsoft.com/office/drawing/2014/main" id="{0CA66C5C-2887-2140-B3BD-1582A64D2F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Freeform 220">
              <a:extLst>
                <a:ext uri="{FF2B5EF4-FFF2-40B4-BE49-F238E27FC236}">
                  <a16:creationId xmlns:a16="http://schemas.microsoft.com/office/drawing/2014/main" id="{AB83B847-1630-984D-B331-A9940CAE8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Freeform 221">
              <a:extLst>
                <a:ext uri="{FF2B5EF4-FFF2-40B4-BE49-F238E27FC236}">
                  <a16:creationId xmlns:a16="http://schemas.microsoft.com/office/drawing/2014/main" id="{DB5DAF2C-8B13-CF4A-BBB6-523869EE1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Freeform 222">
              <a:extLst>
                <a:ext uri="{FF2B5EF4-FFF2-40B4-BE49-F238E27FC236}">
                  <a16:creationId xmlns:a16="http://schemas.microsoft.com/office/drawing/2014/main" id="{CD4B5F15-7DAB-0C44-87BD-DA152992F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Freeform 223">
              <a:extLst>
                <a:ext uri="{FF2B5EF4-FFF2-40B4-BE49-F238E27FC236}">
                  <a16:creationId xmlns:a16="http://schemas.microsoft.com/office/drawing/2014/main" id="{6AFB10BA-5BDF-4242-9961-E75BD526C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Freeform 224">
              <a:extLst>
                <a:ext uri="{FF2B5EF4-FFF2-40B4-BE49-F238E27FC236}">
                  <a16:creationId xmlns:a16="http://schemas.microsoft.com/office/drawing/2014/main" id="{E72DDBC5-02C7-3649-9709-242D92084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Freeform 225">
              <a:extLst>
                <a:ext uri="{FF2B5EF4-FFF2-40B4-BE49-F238E27FC236}">
                  <a16:creationId xmlns:a16="http://schemas.microsoft.com/office/drawing/2014/main" id="{168E5D4B-A360-1F49-B0A1-7908B54C2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Freeform 226">
              <a:extLst>
                <a:ext uri="{FF2B5EF4-FFF2-40B4-BE49-F238E27FC236}">
                  <a16:creationId xmlns:a16="http://schemas.microsoft.com/office/drawing/2014/main" id="{BC85A0BC-0311-2848-8969-F293C8E37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Freeform 227">
              <a:extLst>
                <a:ext uri="{FF2B5EF4-FFF2-40B4-BE49-F238E27FC236}">
                  <a16:creationId xmlns:a16="http://schemas.microsoft.com/office/drawing/2014/main" id="{5A86425A-4A92-8445-A338-EB8305591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Freeform 228">
              <a:extLst>
                <a:ext uri="{FF2B5EF4-FFF2-40B4-BE49-F238E27FC236}">
                  <a16:creationId xmlns:a16="http://schemas.microsoft.com/office/drawing/2014/main" id="{76FE71D6-9D47-2D4A-A07F-91B621A32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Freeform 229">
              <a:extLst>
                <a:ext uri="{FF2B5EF4-FFF2-40B4-BE49-F238E27FC236}">
                  <a16:creationId xmlns:a16="http://schemas.microsoft.com/office/drawing/2014/main" id="{849081B7-5402-0E4F-BFD4-BC13652D9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Freeform 230">
              <a:extLst>
                <a:ext uri="{FF2B5EF4-FFF2-40B4-BE49-F238E27FC236}">
                  <a16:creationId xmlns:a16="http://schemas.microsoft.com/office/drawing/2014/main" id="{C2040BC3-58FC-A946-B1FA-FBDEDCB76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Freeform 231">
              <a:extLst>
                <a:ext uri="{FF2B5EF4-FFF2-40B4-BE49-F238E27FC236}">
                  <a16:creationId xmlns:a16="http://schemas.microsoft.com/office/drawing/2014/main" id="{574DB876-8DD6-544E-8F80-BB2C96C12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Freeform 232">
              <a:extLst>
                <a:ext uri="{FF2B5EF4-FFF2-40B4-BE49-F238E27FC236}">
                  <a16:creationId xmlns:a16="http://schemas.microsoft.com/office/drawing/2014/main" id="{66B077A2-02F4-9B47-9216-1F6CB96E0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Freeform 233">
              <a:extLst>
                <a:ext uri="{FF2B5EF4-FFF2-40B4-BE49-F238E27FC236}">
                  <a16:creationId xmlns:a16="http://schemas.microsoft.com/office/drawing/2014/main" id="{F39D7198-C4DC-3E41-B005-BF752D072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Freeform 234">
              <a:extLst>
                <a:ext uri="{FF2B5EF4-FFF2-40B4-BE49-F238E27FC236}">
                  <a16:creationId xmlns:a16="http://schemas.microsoft.com/office/drawing/2014/main" id="{9E28B0C6-A4AA-2349-8813-D008834FC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Freeform 235">
              <a:extLst>
                <a:ext uri="{FF2B5EF4-FFF2-40B4-BE49-F238E27FC236}">
                  <a16:creationId xmlns:a16="http://schemas.microsoft.com/office/drawing/2014/main" id="{B998D08C-FBA1-2646-9EC6-B20138762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Freeform 236">
              <a:extLst>
                <a:ext uri="{FF2B5EF4-FFF2-40B4-BE49-F238E27FC236}">
                  <a16:creationId xmlns:a16="http://schemas.microsoft.com/office/drawing/2014/main" id="{0E3BB730-E6F1-E747-8612-168BB754C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Freeform 237">
              <a:extLst>
                <a:ext uri="{FF2B5EF4-FFF2-40B4-BE49-F238E27FC236}">
                  <a16:creationId xmlns:a16="http://schemas.microsoft.com/office/drawing/2014/main" id="{16D71658-275A-A845-95B8-CAE87B6F4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Freeform 238">
              <a:extLst>
                <a:ext uri="{FF2B5EF4-FFF2-40B4-BE49-F238E27FC236}">
                  <a16:creationId xmlns:a16="http://schemas.microsoft.com/office/drawing/2014/main" id="{569732A7-68E5-3247-BDB9-D773D9498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Freeform 239">
              <a:extLst>
                <a:ext uri="{FF2B5EF4-FFF2-40B4-BE49-F238E27FC236}">
                  <a16:creationId xmlns:a16="http://schemas.microsoft.com/office/drawing/2014/main" id="{0E305761-E82C-434D-83FE-CF75DD80D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Freeform 240">
              <a:extLst>
                <a:ext uri="{FF2B5EF4-FFF2-40B4-BE49-F238E27FC236}">
                  <a16:creationId xmlns:a16="http://schemas.microsoft.com/office/drawing/2014/main" id="{BC42B886-6089-C44C-B561-C78BD87B9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Freeform 241">
              <a:extLst>
                <a:ext uri="{FF2B5EF4-FFF2-40B4-BE49-F238E27FC236}">
                  <a16:creationId xmlns:a16="http://schemas.microsoft.com/office/drawing/2014/main" id="{9CF765DA-FD19-0D4E-B4E3-5F034AF95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Freeform 242">
              <a:extLst>
                <a:ext uri="{FF2B5EF4-FFF2-40B4-BE49-F238E27FC236}">
                  <a16:creationId xmlns:a16="http://schemas.microsoft.com/office/drawing/2014/main" id="{4C45E451-E246-E249-B6EC-4BC14AA57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Freeform 243">
              <a:extLst>
                <a:ext uri="{FF2B5EF4-FFF2-40B4-BE49-F238E27FC236}">
                  <a16:creationId xmlns:a16="http://schemas.microsoft.com/office/drawing/2014/main" id="{D94BF88E-878E-A64F-85C6-C4308CD64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Freeform 244">
              <a:extLst>
                <a:ext uri="{FF2B5EF4-FFF2-40B4-BE49-F238E27FC236}">
                  <a16:creationId xmlns:a16="http://schemas.microsoft.com/office/drawing/2014/main" id="{FE7F9167-3DE4-CA41-B276-D61427941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Freeform 245">
              <a:extLst>
                <a:ext uri="{FF2B5EF4-FFF2-40B4-BE49-F238E27FC236}">
                  <a16:creationId xmlns:a16="http://schemas.microsoft.com/office/drawing/2014/main" id="{3DA7D645-5601-2349-A4E4-6E5D9BA68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Freeform 246">
              <a:extLst>
                <a:ext uri="{FF2B5EF4-FFF2-40B4-BE49-F238E27FC236}">
                  <a16:creationId xmlns:a16="http://schemas.microsoft.com/office/drawing/2014/main" id="{1E6FDBF5-EEC6-9B40-839A-76AAE0BF8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Freeform 247">
              <a:extLst>
                <a:ext uri="{FF2B5EF4-FFF2-40B4-BE49-F238E27FC236}">
                  <a16:creationId xmlns:a16="http://schemas.microsoft.com/office/drawing/2014/main" id="{7B4DEB96-3DE4-C148-B34C-D9ABAADAA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Freeform 248">
              <a:extLst>
                <a:ext uri="{FF2B5EF4-FFF2-40B4-BE49-F238E27FC236}">
                  <a16:creationId xmlns:a16="http://schemas.microsoft.com/office/drawing/2014/main" id="{54E50242-417D-CD4A-9B11-3F08B6BBC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Freeform 249">
              <a:extLst>
                <a:ext uri="{FF2B5EF4-FFF2-40B4-BE49-F238E27FC236}">
                  <a16:creationId xmlns:a16="http://schemas.microsoft.com/office/drawing/2014/main" id="{32306A86-32CC-C046-9BFE-8444134A1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Freeform 250">
              <a:extLst>
                <a:ext uri="{FF2B5EF4-FFF2-40B4-BE49-F238E27FC236}">
                  <a16:creationId xmlns:a16="http://schemas.microsoft.com/office/drawing/2014/main" id="{D6ED0718-C926-4C44-8DF3-F6FC93C2E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Freeform 251">
              <a:extLst>
                <a:ext uri="{FF2B5EF4-FFF2-40B4-BE49-F238E27FC236}">
                  <a16:creationId xmlns:a16="http://schemas.microsoft.com/office/drawing/2014/main" id="{6D4ED3AD-6883-E945-BA5B-CD3CED390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Freeform 252">
              <a:extLst>
                <a:ext uri="{FF2B5EF4-FFF2-40B4-BE49-F238E27FC236}">
                  <a16:creationId xmlns:a16="http://schemas.microsoft.com/office/drawing/2014/main" id="{7E26349E-63FD-2C40-AF2A-FC74F6D4A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Freeform 253">
              <a:extLst>
                <a:ext uri="{FF2B5EF4-FFF2-40B4-BE49-F238E27FC236}">
                  <a16:creationId xmlns:a16="http://schemas.microsoft.com/office/drawing/2014/main" id="{5FB60BCD-C4F1-9A41-A764-45EB57E21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Freeform 254">
              <a:extLst>
                <a:ext uri="{FF2B5EF4-FFF2-40B4-BE49-F238E27FC236}">
                  <a16:creationId xmlns:a16="http://schemas.microsoft.com/office/drawing/2014/main" id="{6A419EC0-FF49-C048-932F-860713432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Freeform 255">
              <a:extLst>
                <a:ext uri="{FF2B5EF4-FFF2-40B4-BE49-F238E27FC236}">
                  <a16:creationId xmlns:a16="http://schemas.microsoft.com/office/drawing/2014/main" id="{0C3F1C26-BC75-5445-9C0F-4A77F126D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Freeform 256">
              <a:extLst>
                <a:ext uri="{FF2B5EF4-FFF2-40B4-BE49-F238E27FC236}">
                  <a16:creationId xmlns:a16="http://schemas.microsoft.com/office/drawing/2014/main" id="{D42FC1DF-9609-8D47-9369-CFB92B4D8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Freeform 257">
              <a:extLst>
                <a:ext uri="{FF2B5EF4-FFF2-40B4-BE49-F238E27FC236}">
                  <a16:creationId xmlns:a16="http://schemas.microsoft.com/office/drawing/2014/main" id="{F02CBB10-6288-464B-A3D4-43574CFDF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Freeform 258">
              <a:extLst>
                <a:ext uri="{FF2B5EF4-FFF2-40B4-BE49-F238E27FC236}">
                  <a16:creationId xmlns:a16="http://schemas.microsoft.com/office/drawing/2014/main" id="{B961F43D-FD5A-6A47-B76A-DAE43791B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Freeform 259">
              <a:extLst>
                <a:ext uri="{FF2B5EF4-FFF2-40B4-BE49-F238E27FC236}">
                  <a16:creationId xmlns:a16="http://schemas.microsoft.com/office/drawing/2014/main" id="{88F6D560-FB7D-1242-8EC0-B28D2C74D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Freeform 260">
              <a:extLst>
                <a:ext uri="{FF2B5EF4-FFF2-40B4-BE49-F238E27FC236}">
                  <a16:creationId xmlns:a16="http://schemas.microsoft.com/office/drawing/2014/main" id="{4DD35C26-0528-A64A-8029-177506D0ED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Freeform 261">
              <a:extLst>
                <a:ext uri="{FF2B5EF4-FFF2-40B4-BE49-F238E27FC236}">
                  <a16:creationId xmlns:a16="http://schemas.microsoft.com/office/drawing/2014/main" id="{6863A886-4B1A-8746-91A3-313D7183E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Freeform 262">
              <a:extLst>
                <a:ext uri="{FF2B5EF4-FFF2-40B4-BE49-F238E27FC236}">
                  <a16:creationId xmlns:a16="http://schemas.microsoft.com/office/drawing/2014/main" id="{CC835FE3-740A-724B-BA37-4E40AC9A9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Freeform 263">
              <a:extLst>
                <a:ext uri="{FF2B5EF4-FFF2-40B4-BE49-F238E27FC236}">
                  <a16:creationId xmlns:a16="http://schemas.microsoft.com/office/drawing/2014/main" id="{E10EA57E-804B-9541-9117-5FBC6093B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514402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ener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9AD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solidFill>
                <a:schemeClr val="bg1"/>
              </a:solidFill>
              <a:latin typeface="Calibri Regular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20CCDC-06FB-E241-952E-B13B2EFD08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D5F912A-626C-8948-BA02-175F6952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4CC090-8F46-9F4B-A8D7-339BC2D37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D7E19E0-5FB0-7D4C-BC71-AC6339D31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8F9297-C136-A947-B82B-88BFA5B4BDE7}"/>
              </a:ext>
            </a:extLst>
          </p:cNvPr>
          <p:cNvCxnSpPr/>
          <p:nvPr userDrawn="1"/>
        </p:nvCxnSpPr>
        <p:spPr>
          <a:xfrm>
            <a:off x="838200" y="611753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138AFAB-191A-BB47-BB43-552934D34841}"/>
              </a:ext>
            </a:extLst>
          </p:cNvPr>
          <p:cNvSpPr txBox="1"/>
          <p:nvPr userDrawn="1"/>
        </p:nvSpPr>
        <p:spPr>
          <a:xfrm>
            <a:off x="9156357" y="6301944"/>
            <a:ext cx="2197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bg1"/>
                </a:solidFill>
              </a:rPr>
              <a:t>#</a:t>
            </a:r>
            <a:r>
              <a:rPr lang="en-US" sz="1400" err="1">
                <a:solidFill>
                  <a:schemeClr val="bg1"/>
                </a:solidFill>
              </a:rPr>
              <a:t>UniversalHealth</a:t>
            </a:r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149" name="Group 3">
            <a:extLst>
              <a:ext uri="{FF2B5EF4-FFF2-40B4-BE49-F238E27FC236}">
                <a16:creationId xmlns:a16="http://schemas.microsoft.com/office/drawing/2014/main" id="{3A8A7D58-6DBC-EA42-A025-3D90A6A8486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47085" y="6277551"/>
            <a:ext cx="3681413" cy="423863"/>
            <a:chOff x="2933700" y="4378325"/>
            <a:chExt cx="3681413" cy="423863"/>
          </a:xfrm>
          <a:solidFill>
            <a:schemeClr val="bg1"/>
          </a:solidFill>
        </p:grpSpPr>
        <p:sp>
          <p:nvSpPr>
            <p:cNvPr id="150" name="Freeform 140">
              <a:extLst>
                <a:ext uri="{FF2B5EF4-FFF2-40B4-BE49-F238E27FC236}">
                  <a16:creationId xmlns:a16="http://schemas.microsoft.com/office/drawing/2014/main" id="{770373ED-29D2-D24D-A1CE-3A779291A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963" y="4395788"/>
              <a:ext cx="336550" cy="336550"/>
            </a:xfrm>
            <a:custGeom>
              <a:avLst/>
              <a:gdLst>
                <a:gd name="T0" fmla="*/ 0 w 935"/>
                <a:gd name="T1" fmla="*/ 168095 h 933"/>
                <a:gd name="T2" fmla="*/ 167735 w 935"/>
                <a:gd name="T3" fmla="*/ 0 h 933"/>
                <a:gd name="T4" fmla="*/ 335470 w 935"/>
                <a:gd name="T5" fmla="*/ 168095 h 933"/>
                <a:gd name="T6" fmla="*/ 167735 w 935"/>
                <a:gd name="T7" fmla="*/ 336189 h 933"/>
                <a:gd name="T8" fmla="*/ 0 w 935"/>
                <a:gd name="T9" fmla="*/ 168095 h 933"/>
                <a:gd name="T10" fmla="*/ 7559 w 935"/>
                <a:gd name="T11" fmla="*/ 168095 h 933"/>
                <a:gd name="T12" fmla="*/ 167735 w 935"/>
                <a:gd name="T13" fmla="*/ 328614 h 933"/>
                <a:gd name="T14" fmla="*/ 327911 w 935"/>
                <a:gd name="T15" fmla="*/ 168095 h 933"/>
                <a:gd name="T16" fmla="*/ 167735 w 935"/>
                <a:gd name="T17" fmla="*/ 7575 h 933"/>
                <a:gd name="T18" fmla="*/ 7559 w 935"/>
                <a:gd name="T19" fmla="*/ 168095 h 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35" h="933">
                  <a:moveTo>
                    <a:pt x="0" y="466"/>
                  </a:moveTo>
                  <a:cubicBezTo>
                    <a:pt x="0" y="209"/>
                    <a:pt x="209" y="0"/>
                    <a:pt x="466" y="0"/>
                  </a:cubicBezTo>
                  <a:cubicBezTo>
                    <a:pt x="723" y="0"/>
                    <a:pt x="932" y="209"/>
                    <a:pt x="932" y="466"/>
                  </a:cubicBezTo>
                  <a:cubicBezTo>
                    <a:pt x="934" y="723"/>
                    <a:pt x="725" y="932"/>
                    <a:pt x="466" y="932"/>
                  </a:cubicBezTo>
                  <a:cubicBezTo>
                    <a:pt x="209" y="932"/>
                    <a:pt x="0" y="723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3"/>
                    <a:pt x="219" y="911"/>
                    <a:pt x="466" y="911"/>
                  </a:cubicBezTo>
                  <a:cubicBezTo>
                    <a:pt x="712" y="911"/>
                    <a:pt x="911" y="713"/>
                    <a:pt x="911" y="466"/>
                  </a:cubicBezTo>
                  <a:cubicBezTo>
                    <a:pt x="913" y="220"/>
                    <a:pt x="712" y="21"/>
                    <a:pt x="466" y="21"/>
                  </a:cubicBezTo>
                  <a:cubicBezTo>
                    <a:pt x="219" y="21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Freeform 141">
              <a:extLst>
                <a:ext uri="{FF2B5EF4-FFF2-40B4-BE49-F238E27FC236}">
                  <a16:creationId xmlns:a16="http://schemas.microsoft.com/office/drawing/2014/main" id="{92301FFF-8708-DE4B-909E-F9E1E0D01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1825" y="4440238"/>
              <a:ext cx="250825" cy="244475"/>
            </a:xfrm>
            <a:custGeom>
              <a:avLst/>
              <a:gdLst>
                <a:gd name="T0" fmla="*/ 0 w 697"/>
                <a:gd name="T1" fmla="*/ 122057 h 679"/>
                <a:gd name="T2" fmla="*/ 124873 w 697"/>
                <a:gd name="T3" fmla="*/ 0 h 679"/>
                <a:gd name="T4" fmla="*/ 249745 w 697"/>
                <a:gd name="T5" fmla="*/ 122057 h 679"/>
                <a:gd name="T6" fmla="*/ 124873 w 697"/>
                <a:gd name="T7" fmla="*/ 244115 h 679"/>
                <a:gd name="T8" fmla="*/ 0 w 697"/>
                <a:gd name="T9" fmla="*/ 122057 h 679"/>
                <a:gd name="T10" fmla="*/ 8637 w 697"/>
                <a:gd name="T11" fmla="*/ 122778 h 679"/>
                <a:gd name="T12" fmla="*/ 124873 w 697"/>
                <a:gd name="T13" fmla="*/ 236194 h 679"/>
                <a:gd name="T14" fmla="*/ 241109 w 697"/>
                <a:gd name="T15" fmla="*/ 122778 h 679"/>
                <a:gd name="T16" fmla="*/ 124873 w 697"/>
                <a:gd name="T17" fmla="*/ 9361 h 679"/>
                <a:gd name="T18" fmla="*/ 8637 w 697"/>
                <a:gd name="T19" fmla="*/ 122778 h 6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97" h="679">
                  <a:moveTo>
                    <a:pt x="0" y="339"/>
                  </a:moveTo>
                  <a:cubicBezTo>
                    <a:pt x="0" y="153"/>
                    <a:pt x="156" y="0"/>
                    <a:pt x="347" y="0"/>
                  </a:cubicBezTo>
                  <a:cubicBezTo>
                    <a:pt x="537" y="0"/>
                    <a:pt x="694" y="151"/>
                    <a:pt x="694" y="339"/>
                  </a:cubicBezTo>
                  <a:cubicBezTo>
                    <a:pt x="696" y="527"/>
                    <a:pt x="540" y="678"/>
                    <a:pt x="347" y="678"/>
                  </a:cubicBezTo>
                  <a:cubicBezTo>
                    <a:pt x="156" y="678"/>
                    <a:pt x="0" y="527"/>
                    <a:pt x="0" y="339"/>
                  </a:cubicBezTo>
                  <a:close/>
                  <a:moveTo>
                    <a:pt x="24" y="341"/>
                  </a:moveTo>
                  <a:cubicBezTo>
                    <a:pt x="24" y="513"/>
                    <a:pt x="169" y="656"/>
                    <a:pt x="347" y="656"/>
                  </a:cubicBezTo>
                  <a:cubicBezTo>
                    <a:pt x="524" y="656"/>
                    <a:pt x="670" y="516"/>
                    <a:pt x="670" y="341"/>
                  </a:cubicBezTo>
                  <a:cubicBezTo>
                    <a:pt x="672" y="166"/>
                    <a:pt x="527" y="26"/>
                    <a:pt x="347" y="26"/>
                  </a:cubicBezTo>
                  <a:cubicBezTo>
                    <a:pt x="169" y="26"/>
                    <a:pt x="24" y="166"/>
                    <a:pt x="24" y="34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Freeform 142">
              <a:extLst>
                <a:ext uri="{FF2B5EF4-FFF2-40B4-BE49-F238E27FC236}">
                  <a16:creationId xmlns:a16="http://schemas.microsoft.com/office/drawing/2014/main" id="{E58D59BF-4B67-A647-B903-5704F2619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775" y="4505325"/>
              <a:ext cx="20638" cy="20638"/>
            </a:xfrm>
            <a:custGeom>
              <a:avLst/>
              <a:gdLst>
                <a:gd name="T0" fmla="*/ 10144 w 59"/>
                <a:gd name="T1" fmla="*/ 0 h 56"/>
                <a:gd name="T2" fmla="*/ 12942 w 59"/>
                <a:gd name="T3" fmla="*/ 7739 h 56"/>
                <a:gd name="T4" fmla="*/ 20288 w 59"/>
                <a:gd name="T5" fmla="*/ 7739 h 56"/>
                <a:gd name="T6" fmla="*/ 14691 w 59"/>
                <a:gd name="T7" fmla="*/ 12530 h 56"/>
                <a:gd name="T8" fmla="*/ 16440 w 59"/>
                <a:gd name="T9" fmla="*/ 20269 h 56"/>
                <a:gd name="T10" fmla="*/ 10144 w 59"/>
                <a:gd name="T11" fmla="*/ 14373 h 56"/>
                <a:gd name="T12" fmla="*/ 3498 w 59"/>
                <a:gd name="T13" fmla="*/ 20269 h 56"/>
                <a:gd name="T14" fmla="*/ 6296 w 59"/>
                <a:gd name="T15" fmla="*/ 12530 h 56"/>
                <a:gd name="T16" fmla="*/ 0 w 59"/>
                <a:gd name="T17" fmla="*/ 7739 h 56"/>
                <a:gd name="T18" fmla="*/ 7346 w 59"/>
                <a:gd name="T19" fmla="*/ 7739 h 56"/>
                <a:gd name="T20" fmla="*/ 10144 w 59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9" h="56">
                  <a:moveTo>
                    <a:pt x="29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47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1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Freeform 143">
              <a:extLst>
                <a:ext uri="{FF2B5EF4-FFF2-40B4-BE49-F238E27FC236}">
                  <a16:creationId xmlns:a16="http://schemas.microsoft.com/office/drawing/2014/main" id="{FCD48C35-059E-AA4A-BD8B-14EE78382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188" y="4502150"/>
              <a:ext cx="25400" cy="23813"/>
            </a:xfrm>
            <a:custGeom>
              <a:avLst/>
              <a:gdLst>
                <a:gd name="T0" fmla="*/ 20320 w 70"/>
                <a:gd name="T1" fmla="*/ 23447 h 65"/>
                <a:gd name="T2" fmla="*/ 12700 w 70"/>
                <a:gd name="T3" fmla="*/ 16486 h 65"/>
                <a:gd name="T4" fmla="*/ 5806 w 70"/>
                <a:gd name="T5" fmla="*/ 22348 h 65"/>
                <a:gd name="T6" fmla="*/ 4717 w 70"/>
                <a:gd name="T7" fmla="*/ 22348 h 65"/>
                <a:gd name="T8" fmla="*/ 7620 w 70"/>
                <a:gd name="T9" fmla="*/ 14654 h 65"/>
                <a:gd name="T10" fmla="*/ 0 w 70"/>
                <a:gd name="T11" fmla="*/ 9892 h 65"/>
                <a:gd name="T12" fmla="*/ 9797 w 70"/>
                <a:gd name="T13" fmla="*/ 9892 h 65"/>
                <a:gd name="T14" fmla="*/ 13426 w 70"/>
                <a:gd name="T15" fmla="*/ 0 h 65"/>
                <a:gd name="T16" fmla="*/ 16329 w 70"/>
                <a:gd name="T17" fmla="*/ 9892 h 65"/>
                <a:gd name="T18" fmla="*/ 25037 w 70"/>
                <a:gd name="T19" fmla="*/ 9892 h 65"/>
                <a:gd name="T20" fmla="*/ 18506 w 70"/>
                <a:gd name="T21" fmla="*/ 14654 h 65"/>
                <a:gd name="T22" fmla="*/ 20320 w 70"/>
                <a:gd name="T23" fmla="*/ 23447 h 65"/>
                <a:gd name="T24" fmla="*/ 2903 w 70"/>
                <a:gd name="T25" fmla="*/ 10991 h 65"/>
                <a:gd name="T26" fmla="*/ 8709 w 70"/>
                <a:gd name="T27" fmla="*/ 14654 h 65"/>
                <a:gd name="T28" fmla="*/ 6894 w 70"/>
                <a:gd name="T29" fmla="*/ 21615 h 65"/>
                <a:gd name="T30" fmla="*/ 12700 w 70"/>
                <a:gd name="T31" fmla="*/ 15753 h 65"/>
                <a:gd name="T32" fmla="*/ 18506 w 70"/>
                <a:gd name="T33" fmla="*/ 20516 h 65"/>
                <a:gd name="T34" fmla="*/ 16329 w 70"/>
                <a:gd name="T35" fmla="*/ 14654 h 65"/>
                <a:gd name="T36" fmla="*/ 21409 w 70"/>
                <a:gd name="T37" fmla="*/ 10991 h 65"/>
                <a:gd name="T38" fmla="*/ 14514 w 70"/>
                <a:gd name="T39" fmla="*/ 10991 h 65"/>
                <a:gd name="T40" fmla="*/ 12700 w 70"/>
                <a:gd name="T41" fmla="*/ 2931 h 65"/>
                <a:gd name="T42" fmla="*/ 9797 w 70"/>
                <a:gd name="T43" fmla="*/ 10991 h 65"/>
                <a:gd name="T44" fmla="*/ 2903 w 70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8" y="30"/>
                  </a:move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40" y="30"/>
                  </a:lnTo>
                  <a:lnTo>
                    <a:pt x="35" y="8"/>
                  </a:lnTo>
                  <a:lnTo>
                    <a:pt x="27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Freeform 144">
              <a:extLst>
                <a:ext uri="{FF2B5EF4-FFF2-40B4-BE49-F238E27FC236}">
                  <a16:creationId xmlns:a16="http://schemas.microsoft.com/office/drawing/2014/main" id="{6C166EE7-24BF-7A40-81A7-73D2D4187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21213"/>
              <a:ext cx="22225" cy="20637"/>
            </a:xfrm>
            <a:custGeom>
              <a:avLst/>
              <a:gdLst>
                <a:gd name="T0" fmla="*/ 11471 w 62"/>
                <a:gd name="T1" fmla="*/ 0 h 56"/>
                <a:gd name="T2" fmla="*/ 13263 w 62"/>
                <a:gd name="T3" fmla="*/ 7739 h 56"/>
                <a:gd name="T4" fmla="*/ 21867 w 62"/>
                <a:gd name="T5" fmla="*/ 7739 h 56"/>
                <a:gd name="T6" fmla="*/ 16131 w 62"/>
                <a:gd name="T7" fmla="*/ 12530 h 56"/>
                <a:gd name="T8" fmla="*/ 18282 w 62"/>
                <a:gd name="T9" fmla="*/ 20268 h 56"/>
                <a:gd name="T10" fmla="*/ 11471 w 62"/>
                <a:gd name="T11" fmla="*/ 14741 h 56"/>
                <a:gd name="T12" fmla="*/ 4660 w 62"/>
                <a:gd name="T13" fmla="*/ 20268 h 56"/>
                <a:gd name="T14" fmla="*/ 6811 w 62"/>
                <a:gd name="T15" fmla="*/ 12530 h 56"/>
                <a:gd name="T16" fmla="*/ 0 w 62"/>
                <a:gd name="T17" fmla="*/ 7739 h 56"/>
                <a:gd name="T18" fmla="*/ 8603 w 62"/>
                <a:gd name="T19" fmla="*/ 7739 h 56"/>
                <a:gd name="T20" fmla="*/ 11471 w 6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" h="56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5"/>
                  </a:lnTo>
                  <a:lnTo>
                    <a:pt x="32" y="40"/>
                  </a:lnTo>
                  <a:lnTo>
                    <a:pt x="13" y="55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4" y="21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Freeform 145">
              <a:extLst>
                <a:ext uri="{FF2B5EF4-FFF2-40B4-BE49-F238E27FC236}">
                  <a16:creationId xmlns:a16="http://schemas.microsoft.com/office/drawing/2014/main" id="{59BA5E49-A465-3346-913F-6504F7961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363" y="4619625"/>
              <a:ext cx="25400" cy="23813"/>
            </a:xfrm>
            <a:custGeom>
              <a:avLst/>
              <a:gdLst>
                <a:gd name="T0" fmla="*/ 20246 w 69"/>
                <a:gd name="T1" fmla="*/ 23447 h 65"/>
                <a:gd name="T2" fmla="*/ 12516 w 69"/>
                <a:gd name="T3" fmla="*/ 16852 h 65"/>
                <a:gd name="T4" fmla="*/ 5522 w 69"/>
                <a:gd name="T5" fmla="*/ 22348 h 65"/>
                <a:gd name="T6" fmla="*/ 4786 w 69"/>
                <a:gd name="T7" fmla="*/ 22348 h 65"/>
                <a:gd name="T8" fmla="*/ 7730 w 69"/>
                <a:gd name="T9" fmla="*/ 14654 h 65"/>
                <a:gd name="T10" fmla="*/ 0 w 69"/>
                <a:gd name="T11" fmla="*/ 9892 h 65"/>
                <a:gd name="T12" fmla="*/ 9571 w 69"/>
                <a:gd name="T13" fmla="*/ 9892 h 65"/>
                <a:gd name="T14" fmla="*/ 13620 w 69"/>
                <a:gd name="T15" fmla="*/ 0 h 65"/>
                <a:gd name="T16" fmla="*/ 16565 w 69"/>
                <a:gd name="T17" fmla="*/ 9892 h 65"/>
                <a:gd name="T18" fmla="*/ 25032 w 69"/>
                <a:gd name="T19" fmla="*/ 9892 h 65"/>
                <a:gd name="T20" fmla="*/ 18406 w 69"/>
                <a:gd name="T21" fmla="*/ 14654 h 65"/>
                <a:gd name="T22" fmla="*/ 20246 w 69"/>
                <a:gd name="T23" fmla="*/ 23447 h 65"/>
                <a:gd name="T24" fmla="*/ 2945 w 69"/>
                <a:gd name="T25" fmla="*/ 10991 h 65"/>
                <a:gd name="T26" fmla="*/ 8467 w 69"/>
                <a:gd name="T27" fmla="*/ 14654 h 65"/>
                <a:gd name="T28" fmla="*/ 6626 w 69"/>
                <a:gd name="T29" fmla="*/ 21615 h 65"/>
                <a:gd name="T30" fmla="*/ 12516 w 69"/>
                <a:gd name="T31" fmla="*/ 15753 h 65"/>
                <a:gd name="T32" fmla="*/ 18406 w 69"/>
                <a:gd name="T33" fmla="*/ 20516 h 65"/>
                <a:gd name="T34" fmla="*/ 16565 w 69"/>
                <a:gd name="T35" fmla="*/ 14654 h 65"/>
                <a:gd name="T36" fmla="*/ 21351 w 69"/>
                <a:gd name="T37" fmla="*/ 10991 h 65"/>
                <a:gd name="T38" fmla="*/ 14357 w 69"/>
                <a:gd name="T39" fmla="*/ 10991 h 65"/>
                <a:gd name="T40" fmla="*/ 12516 w 69"/>
                <a:gd name="T41" fmla="*/ 2931 h 65"/>
                <a:gd name="T42" fmla="*/ 9571 w 69"/>
                <a:gd name="T43" fmla="*/ 10991 h 65"/>
                <a:gd name="T44" fmla="*/ 2945 w 69"/>
                <a:gd name="T45" fmla="*/ 10991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9" h="65">
                  <a:moveTo>
                    <a:pt x="55" y="64"/>
                  </a:moveTo>
                  <a:lnTo>
                    <a:pt x="34" y="46"/>
                  </a:lnTo>
                  <a:lnTo>
                    <a:pt x="15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6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8" y="27"/>
                  </a:lnTo>
                  <a:lnTo>
                    <a:pt x="50" y="40"/>
                  </a:lnTo>
                  <a:lnTo>
                    <a:pt x="55" y="64"/>
                  </a:lnTo>
                  <a:close/>
                  <a:moveTo>
                    <a:pt x="8" y="30"/>
                  </a:moveTo>
                  <a:lnTo>
                    <a:pt x="23" y="40"/>
                  </a:lnTo>
                  <a:lnTo>
                    <a:pt x="18" y="59"/>
                  </a:lnTo>
                  <a:lnTo>
                    <a:pt x="34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30"/>
                  </a:lnTo>
                  <a:lnTo>
                    <a:pt x="39" y="30"/>
                  </a:lnTo>
                  <a:lnTo>
                    <a:pt x="34" y="8"/>
                  </a:lnTo>
                  <a:lnTo>
                    <a:pt x="26" y="30"/>
                  </a:lnTo>
                  <a:lnTo>
                    <a:pt x="8" y="3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Freeform 146">
              <a:extLst>
                <a:ext uri="{FF2B5EF4-FFF2-40B4-BE49-F238E27FC236}">
                  <a16:creationId xmlns:a16="http://schemas.microsoft.com/office/drawing/2014/main" id="{BD85C5BC-DE78-C042-90AE-16884DFC0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619625"/>
              <a:ext cx="22225" cy="20638"/>
            </a:xfrm>
            <a:custGeom>
              <a:avLst/>
              <a:gdLst>
                <a:gd name="T0" fmla="*/ 11113 w 60"/>
                <a:gd name="T1" fmla="*/ 0 h 57"/>
                <a:gd name="T2" fmla="*/ 13705 w 60"/>
                <a:gd name="T3" fmla="*/ 7966 h 57"/>
                <a:gd name="T4" fmla="*/ 21855 w 60"/>
                <a:gd name="T5" fmla="*/ 7966 h 57"/>
                <a:gd name="T6" fmla="*/ 15928 w 60"/>
                <a:gd name="T7" fmla="*/ 12672 h 57"/>
                <a:gd name="T8" fmla="*/ 17780 w 60"/>
                <a:gd name="T9" fmla="*/ 20276 h 57"/>
                <a:gd name="T10" fmla="*/ 11113 w 60"/>
                <a:gd name="T11" fmla="*/ 14483 h 57"/>
                <a:gd name="T12" fmla="*/ 4075 w 60"/>
                <a:gd name="T13" fmla="*/ 20276 h 57"/>
                <a:gd name="T14" fmla="*/ 7038 w 60"/>
                <a:gd name="T15" fmla="*/ 12672 h 57"/>
                <a:gd name="T16" fmla="*/ 0 w 60"/>
                <a:gd name="T17" fmla="*/ 7966 h 57"/>
                <a:gd name="T18" fmla="*/ 8149 w 60"/>
                <a:gd name="T19" fmla="*/ 8690 h 57"/>
                <a:gd name="T20" fmla="*/ 11113 w 6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7">
                  <a:moveTo>
                    <a:pt x="30" y="0"/>
                  </a:moveTo>
                  <a:lnTo>
                    <a:pt x="37" y="22"/>
                  </a:lnTo>
                  <a:lnTo>
                    <a:pt x="59" y="22"/>
                  </a:lnTo>
                  <a:lnTo>
                    <a:pt x="43" y="35"/>
                  </a:lnTo>
                  <a:lnTo>
                    <a:pt x="48" y="56"/>
                  </a:lnTo>
                  <a:lnTo>
                    <a:pt x="30" y="40"/>
                  </a:lnTo>
                  <a:lnTo>
                    <a:pt x="11" y="56"/>
                  </a:lnTo>
                  <a:lnTo>
                    <a:pt x="19" y="35"/>
                  </a:lnTo>
                  <a:lnTo>
                    <a:pt x="0" y="22"/>
                  </a:lnTo>
                  <a:lnTo>
                    <a:pt x="22" y="24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Freeform 147">
              <a:extLst>
                <a:ext uri="{FF2B5EF4-FFF2-40B4-BE49-F238E27FC236}">
                  <a16:creationId xmlns:a16="http://schemas.microsoft.com/office/drawing/2014/main" id="{ED78CED1-61B5-A847-95B2-EE61AD80C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9125" y="4618038"/>
              <a:ext cx="25400" cy="23812"/>
            </a:xfrm>
            <a:custGeom>
              <a:avLst/>
              <a:gdLst>
                <a:gd name="T0" fmla="*/ 20320 w 70"/>
                <a:gd name="T1" fmla="*/ 23446 h 65"/>
                <a:gd name="T2" fmla="*/ 12700 w 70"/>
                <a:gd name="T3" fmla="*/ 16485 h 65"/>
                <a:gd name="T4" fmla="*/ 5806 w 70"/>
                <a:gd name="T5" fmla="*/ 22347 h 65"/>
                <a:gd name="T6" fmla="*/ 4717 w 70"/>
                <a:gd name="T7" fmla="*/ 22347 h 65"/>
                <a:gd name="T8" fmla="*/ 7620 w 70"/>
                <a:gd name="T9" fmla="*/ 14654 h 65"/>
                <a:gd name="T10" fmla="*/ 0 w 70"/>
                <a:gd name="T11" fmla="*/ 9891 h 65"/>
                <a:gd name="T12" fmla="*/ 9797 w 70"/>
                <a:gd name="T13" fmla="*/ 9891 h 65"/>
                <a:gd name="T14" fmla="*/ 13426 w 70"/>
                <a:gd name="T15" fmla="*/ 0 h 65"/>
                <a:gd name="T16" fmla="*/ 16329 w 70"/>
                <a:gd name="T17" fmla="*/ 9891 h 65"/>
                <a:gd name="T18" fmla="*/ 25037 w 70"/>
                <a:gd name="T19" fmla="*/ 9891 h 65"/>
                <a:gd name="T20" fmla="*/ 18143 w 70"/>
                <a:gd name="T21" fmla="*/ 14654 h 65"/>
                <a:gd name="T22" fmla="*/ 20320 w 70"/>
                <a:gd name="T23" fmla="*/ 23446 h 65"/>
                <a:gd name="T24" fmla="*/ 2903 w 70"/>
                <a:gd name="T25" fmla="*/ 10624 h 65"/>
                <a:gd name="T26" fmla="*/ 8709 w 70"/>
                <a:gd name="T27" fmla="*/ 14654 h 65"/>
                <a:gd name="T28" fmla="*/ 6894 w 70"/>
                <a:gd name="T29" fmla="*/ 21248 h 65"/>
                <a:gd name="T30" fmla="*/ 12700 w 70"/>
                <a:gd name="T31" fmla="*/ 15753 h 65"/>
                <a:gd name="T32" fmla="*/ 18143 w 70"/>
                <a:gd name="T33" fmla="*/ 20515 h 65"/>
                <a:gd name="T34" fmla="*/ 16329 w 70"/>
                <a:gd name="T35" fmla="*/ 14654 h 65"/>
                <a:gd name="T36" fmla="*/ 21046 w 70"/>
                <a:gd name="T37" fmla="*/ 10624 h 65"/>
                <a:gd name="T38" fmla="*/ 14514 w 70"/>
                <a:gd name="T39" fmla="*/ 10624 h 65"/>
                <a:gd name="T40" fmla="*/ 12700 w 70"/>
                <a:gd name="T41" fmla="*/ 2931 h 65"/>
                <a:gd name="T42" fmla="*/ 9797 w 70"/>
                <a:gd name="T43" fmla="*/ 10624 h 65"/>
                <a:gd name="T44" fmla="*/ 2903 w 70"/>
                <a:gd name="T45" fmla="*/ 10624 h 6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7" y="27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0" y="40"/>
                  </a:lnTo>
                  <a:lnTo>
                    <a:pt x="56" y="64"/>
                  </a:lnTo>
                  <a:close/>
                  <a:moveTo>
                    <a:pt x="8" y="29"/>
                  </a:moveTo>
                  <a:lnTo>
                    <a:pt x="24" y="40"/>
                  </a:lnTo>
                  <a:lnTo>
                    <a:pt x="19" y="58"/>
                  </a:lnTo>
                  <a:lnTo>
                    <a:pt x="35" y="43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5" y="8"/>
                  </a:lnTo>
                  <a:lnTo>
                    <a:pt x="27" y="29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Freeform 148">
              <a:extLst>
                <a:ext uri="{FF2B5EF4-FFF2-40B4-BE49-F238E27FC236}">
                  <a16:creationId xmlns:a16="http://schemas.microsoft.com/office/drawing/2014/main" id="{69F1249D-7EAD-3F4D-9F76-F39087E94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475" y="4498975"/>
              <a:ext cx="22225" cy="20638"/>
            </a:xfrm>
            <a:custGeom>
              <a:avLst/>
              <a:gdLst>
                <a:gd name="T0" fmla="*/ 10742 w 60"/>
                <a:gd name="T1" fmla="*/ 0 h 59"/>
                <a:gd name="T2" fmla="*/ 14817 w 60"/>
                <a:gd name="T3" fmla="*/ 8395 h 59"/>
                <a:gd name="T4" fmla="*/ 21855 w 60"/>
                <a:gd name="T5" fmla="*/ 8395 h 59"/>
                <a:gd name="T6" fmla="*/ 15928 w 60"/>
                <a:gd name="T7" fmla="*/ 12942 h 59"/>
                <a:gd name="T8" fmla="*/ 17780 w 60"/>
                <a:gd name="T9" fmla="*/ 19589 h 59"/>
                <a:gd name="T10" fmla="*/ 10742 w 60"/>
                <a:gd name="T11" fmla="*/ 13992 h 59"/>
                <a:gd name="T12" fmla="*/ 4075 w 60"/>
                <a:gd name="T13" fmla="*/ 20288 h 59"/>
                <a:gd name="T14" fmla="*/ 7038 w 60"/>
                <a:gd name="T15" fmla="*/ 12942 h 59"/>
                <a:gd name="T16" fmla="*/ 0 w 60"/>
                <a:gd name="T17" fmla="*/ 8395 h 59"/>
                <a:gd name="T18" fmla="*/ 8149 w 60"/>
                <a:gd name="T19" fmla="*/ 8395 h 59"/>
                <a:gd name="T20" fmla="*/ 10742 w 60"/>
                <a:gd name="T21" fmla="*/ 0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59">
                  <a:moveTo>
                    <a:pt x="29" y="0"/>
                  </a:moveTo>
                  <a:lnTo>
                    <a:pt x="40" y="24"/>
                  </a:lnTo>
                  <a:lnTo>
                    <a:pt x="59" y="24"/>
                  </a:lnTo>
                  <a:lnTo>
                    <a:pt x="43" y="37"/>
                  </a:lnTo>
                  <a:lnTo>
                    <a:pt x="48" y="56"/>
                  </a:lnTo>
                  <a:lnTo>
                    <a:pt x="29" y="40"/>
                  </a:lnTo>
                  <a:lnTo>
                    <a:pt x="11" y="58"/>
                  </a:lnTo>
                  <a:lnTo>
                    <a:pt x="19" y="37"/>
                  </a:lnTo>
                  <a:lnTo>
                    <a:pt x="0" y="24"/>
                  </a:lnTo>
                  <a:lnTo>
                    <a:pt x="22" y="24"/>
                  </a:lnTo>
                  <a:lnTo>
                    <a:pt x="2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Freeform 149">
              <a:extLst>
                <a:ext uri="{FF2B5EF4-FFF2-40B4-BE49-F238E27FC236}">
                  <a16:creationId xmlns:a16="http://schemas.microsoft.com/office/drawing/2014/main" id="{2B5B4744-E0A0-FC46-9C81-316984D89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888" y="4498975"/>
              <a:ext cx="25400" cy="22225"/>
            </a:xfrm>
            <a:custGeom>
              <a:avLst/>
              <a:gdLst>
                <a:gd name="T0" fmla="*/ 20320 w 70"/>
                <a:gd name="T1" fmla="*/ 21867 h 62"/>
                <a:gd name="T2" fmla="*/ 12337 w 70"/>
                <a:gd name="T3" fmla="*/ 15414 h 62"/>
                <a:gd name="T4" fmla="*/ 5806 w 70"/>
                <a:gd name="T5" fmla="*/ 21867 h 62"/>
                <a:gd name="T6" fmla="*/ 4717 w 70"/>
                <a:gd name="T7" fmla="*/ 21867 h 62"/>
                <a:gd name="T8" fmla="*/ 7620 w 70"/>
                <a:gd name="T9" fmla="*/ 14339 h 62"/>
                <a:gd name="T10" fmla="*/ 0 w 70"/>
                <a:gd name="T11" fmla="*/ 9679 h 62"/>
                <a:gd name="T12" fmla="*/ 2903 w 70"/>
                <a:gd name="T13" fmla="*/ 9679 h 62"/>
                <a:gd name="T14" fmla="*/ 9071 w 70"/>
                <a:gd name="T15" fmla="*/ 9679 h 62"/>
                <a:gd name="T16" fmla="*/ 8709 w 70"/>
                <a:gd name="T17" fmla="*/ 10396 h 62"/>
                <a:gd name="T18" fmla="*/ 2903 w 70"/>
                <a:gd name="T19" fmla="*/ 9679 h 62"/>
                <a:gd name="T20" fmla="*/ 8709 w 70"/>
                <a:gd name="T21" fmla="*/ 13263 h 62"/>
                <a:gd name="T22" fmla="*/ 6894 w 70"/>
                <a:gd name="T23" fmla="*/ 20074 h 62"/>
                <a:gd name="T24" fmla="*/ 12337 w 70"/>
                <a:gd name="T25" fmla="*/ 14339 h 62"/>
                <a:gd name="T26" fmla="*/ 18143 w 70"/>
                <a:gd name="T27" fmla="*/ 20074 h 62"/>
                <a:gd name="T28" fmla="*/ 16329 w 70"/>
                <a:gd name="T29" fmla="*/ 14339 h 62"/>
                <a:gd name="T30" fmla="*/ 21046 w 70"/>
                <a:gd name="T31" fmla="*/ 10396 h 62"/>
                <a:gd name="T32" fmla="*/ 14514 w 70"/>
                <a:gd name="T33" fmla="*/ 10396 h 62"/>
                <a:gd name="T34" fmla="*/ 11974 w 70"/>
                <a:gd name="T35" fmla="*/ 3943 h 62"/>
                <a:gd name="T36" fmla="*/ 13426 w 70"/>
                <a:gd name="T37" fmla="*/ 0 h 62"/>
                <a:gd name="T38" fmla="*/ 16329 w 70"/>
                <a:gd name="T39" fmla="*/ 8603 h 62"/>
                <a:gd name="T40" fmla="*/ 25037 w 70"/>
                <a:gd name="T41" fmla="*/ 8603 h 62"/>
                <a:gd name="T42" fmla="*/ 18143 w 70"/>
                <a:gd name="T43" fmla="*/ 13263 h 62"/>
                <a:gd name="T44" fmla="*/ 20320 w 70"/>
                <a:gd name="T45" fmla="*/ 21867 h 62"/>
                <a:gd name="T46" fmla="*/ 9797 w 70"/>
                <a:gd name="T47" fmla="*/ 9679 h 62"/>
                <a:gd name="T48" fmla="*/ 11974 w 70"/>
                <a:gd name="T49" fmla="*/ 3943 h 62"/>
                <a:gd name="T50" fmla="*/ 11611 w 70"/>
                <a:gd name="T51" fmla="*/ 2868 h 62"/>
                <a:gd name="T52" fmla="*/ 9071 w 70"/>
                <a:gd name="T53" fmla="*/ 9679 h 62"/>
                <a:gd name="T54" fmla="*/ 9797 w 70"/>
                <a:gd name="T55" fmla="*/ 9679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4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4" y="40"/>
                  </a:lnTo>
                  <a:lnTo>
                    <a:pt x="50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0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Freeform 150">
              <a:extLst>
                <a:ext uri="{FF2B5EF4-FFF2-40B4-BE49-F238E27FC236}">
                  <a16:creationId xmlns:a16="http://schemas.microsoft.com/office/drawing/2014/main" id="{0768F7AD-1DC4-EB41-8DE3-D690A00AC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648200"/>
              <a:ext cx="31750" cy="31750"/>
            </a:xfrm>
            <a:custGeom>
              <a:avLst/>
              <a:gdLst>
                <a:gd name="T0" fmla="*/ 27469 w 89"/>
                <a:gd name="T1" fmla="*/ 10463 h 88"/>
                <a:gd name="T2" fmla="*/ 31393 w 89"/>
                <a:gd name="T3" fmla="*/ 13349 h 88"/>
                <a:gd name="T4" fmla="*/ 14270 w 89"/>
                <a:gd name="T5" fmla="*/ 31389 h 88"/>
                <a:gd name="T6" fmla="*/ 10346 w 89"/>
                <a:gd name="T7" fmla="*/ 27781 h 88"/>
                <a:gd name="T8" fmla="*/ 15340 w 89"/>
                <a:gd name="T9" fmla="*/ 8659 h 88"/>
                <a:gd name="T10" fmla="*/ 15340 w 89"/>
                <a:gd name="T11" fmla="*/ 8659 h 88"/>
                <a:gd name="T12" fmla="*/ 3924 w 89"/>
                <a:gd name="T13" fmla="*/ 20926 h 88"/>
                <a:gd name="T14" fmla="*/ 0 w 89"/>
                <a:gd name="T15" fmla="*/ 18040 h 88"/>
                <a:gd name="T16" fmla="*/ 17124 w 89"/>
                <a:gd name="T17" fmla="*/ 0 h 88"/>
                <a:gd name="T18" fmla="*/ 21048 w 89"/>
                <a:gd name="T19" fmla="*/ 3969 h 88"/>
                <a:gd name="T20" fmla="*/ 16053 w 89"/>
                <a:gd name="T21" fmla="*/ 22730 h 88"/>
                <a:gd name="T22" fmla="*/ 16053 w 89"/>
                <a:gd name="T23" fmla="*/ 22730 h 88"/>
                <a:gd name="T24" fmla="*/ 27469 w 89"/>
                <a:gd name="T25" fmla="*/ 10463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9" h="88">
                  <a:moveTo>
                    <a:pt x="77" y="29"/>
                  </a:moveTo>
                  <a:lnTo>
                    <a:pt x="88" y="37"/>
                  </a:lnTo>
                  <a:lnTo>
                    <a:pt x="40" y="87"/>
                  </a:lnTo>
                  <a:lnTo>
                    <a:pt x="29" y="77"/>
                  </a:lnTo>
                  <a:lnTo>
                    <a:pt x="43" y="24"/>
                  </a:lnTo>
                  <a:lnTo>
                    <a:pt x="11" y="58"/>
                  </a:lnTo>
                  <a:lnTo>
                    <a:pt x="0" y="50"/>
                  </a:lnTo>
                  <a:lnTo>
                    <a:pt x="48" y="0"/>
                  </a:lnTo>
                  <a:lnTo>
                    <a:pt x="59" y="11"/>
                  </a:lnTo>
                  <a:lnTo>
                    <a:pt x="45" y="63"/>
                  </a:lnTo>
                  <a:lnTo>
                    <a:pt x="77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Freeform 151">
              <a:extLst>
                <a:ext uri="{FF2B5EF4-FFF2-40B4-BE49-F238E27FC236}">
                  <a16:creationId xmlns:a16="http://schemas.microsoft.com/office/drawing/2014/main" id="{8D44AE24-C2DD-874B-9455-F0027B6FF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7238" y="4410075"/>
              <a:ext cx="23812" cy="25400"/>
            </a:xfrm>
            <a:custGeom>
              <a:avLst/>
              <a:gdLst>
                <a:gd name="T0" fmla="*/ 5603 w 68"/>
                <a:gd name="T1" fmla="*/ 23283 h 72"/>
                <a:gd name="T2" fmla="*/ 0 w 68"/>
                <a:gd name="T3" fmla="*/ 22225 h 72"/>
                <a:gd name="T4" fmla="*/ 11206 w 68"/>
                <a:gd name="T5" fmla="*/ 0 h 72"/>
                <a:gd name="T6" fmla="*/ 16808 w 68"/>
                <a:gd name="T7" fmla="*/ 706 h 72"/>
                <a:gd name="T8" fmla="*/ 23462 w 68"/>
                <a:gd name="T9" fmla="*/ 25047 h 72"/>
                <a:gd name="T10" fmla="*/ 17859 w 68"/>
                <a:gd name="T11" fmla="*/ 23989 h 72"/>
                <a:gd name="T12" fmla="*/ 16808 w 68"/>
                <a:gd name="T13" fmla="*/ 19403 h 72"/>
                <a:gd name="T14" fmla="*/ 7704 w 68"/>
                <a:gd name="T15" fmla="*/ 18697 h 72"/>
                <a:gd name="T16" fmla="*/ 5603 w 68"/>
                <a:gd name="T17" fmla="*/ 23283 h 72"/>
                <a:gd name="T18" fmla="*/ 9455 w 68"/>
                <a:gd name="T19" fmla="*/ 14817 h 72"/>
                <a:gd name="T20" fmla="*/ 15758 w 68"/>
                <a:gd name="T21" fmla="*/ 15875 h 72"/>
                <a:gd name="T22" fmla="*/ 14007 w 68"/>
                <a:gd name="T23" fmla="*/ 6350 h 72"/>
                <a:gd name="T24" fmla="*/ 14007 w 68"/>
                <a:gd name="T25" fmla="*/ 6350 h 72"/>
                <a:gd name="T26" fmla="*/ 9455 w 68"/>
                <a:gd name="T27" fmla="*/ 1481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72">
                  <a:moveTo>
                    <a:pt x="16" y="66"/>
                  </a:moveTo>
                  <a:lnTo>
                    <a:pt x="0" y="63"/>
                  </a:lnTo>
                  <a:lnTo>
                    <a:pt x="32" y="0"/>
                  </a:lnTo>
                  <a:lnTo>
                    <a:pt x="48" y="2"/>
                  </a:lnTo>
                  <a:lnTo>
                    <a:pt x="67" y="71"/>
                  </a:lnTo>
                  <a:lnTo>
                    <a:pt x="51" y="68"/>
                  </a:lnTo>
                  <a:lnTo>
                    <a:pt x="48" y="55"/>
                  </a:lnTo>
                  <a:lnTo>
                    <a:pt x="22" y="53"/>
                  </a:lnTo>
                  <a:lnTo>
                    <a:pt x="16" y="66"/>
                  </a:lnTo>
                  <a:close/>
                  <a:moveTo>
                    <a:pt x="27" y="42"/>
                  </a:moveTo>
                  <a:lnTo>
                    <a:pt x="45" y="45"/>
                  </a:lnTo>
                  <a:lnTo>
                    <a:pt x="40" y="18"/>
                  </a:lnTo>
                  <a:lnTo>
                    <a:pt x="27" y="4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Freeform 152">
              <a:extLst>
                <a:ext uri="{FF2B5EF4-FFF2-40B4-BE49-F238E27FC236}">
                  <a16:creationId xmlns:a16="http://schemas.microsoft.com/office/drawing/2014/main" id="{AF781A7F-F912-074F-93F6-FC98C7149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5" y="4414838"/>
              <a:ext cx="19050" cy="28575"/>
            </a:xfrm>
            <a:custGeom>
              <a:avLst/>
              <a:gdLst>
                <a:gd name="T0" fmla="*/ 5976 w 51"/>
                <a:gd name="T1" fmla="*/ 19645 h 80"/>
                <a:gd name="T2" fmla="*/ 18676 w 51"/>
                <a:gd name="T3" fmla="*/ 23574 h 80"/>
                <a:gd name="T4" fmla="*/ 16809 w 51"/>
                <a:gd name="T5" fmla="*/ 28218 h 80"/>
                <a:gd name="T6" fmla="*/ 0 w 51"/>
                <a:gd name="T7" fmla="*/ 22503 h 80"/>
                <a:gd name="T8" fmla="*/ 7844 w 51"/>
                <a:gd name="T9" fmla="*/ 0 h 80"/>
                <a:gd name="T10" fmla="*/ 12700 w 51"/>
                <a:gd name="T11" fmla="*/ 1786 h 80"/>
                <a:gd name="T12" fmla="*/ 5976 w 51"/>
                <a:gd name="T13" fmla="*/ 19645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" h="80">
                  <a:moveTo>
                    <a:pt x="16" y="55"/>
                  </a:moveTo>
                  <a:lnTo>
                    <a:pt x="50" y="66"/>
                  </a:lnTo>
                  <a:lnTo>
                    <a:pt x="45" y="79"/>
                  </a:lnTo>
                  <a:lnTo>
                    <a:pt x="0" y="63"/>
                  </a:lnTo>
                  <a:lnTo>
                    <a:pt x="21" y="0"/>
                  </a:lnTo>
                  <a:lnTo>
                    <a:pt x="34" y="5"/>
                  </a:lnTo>
                  <a:lnTo>
                    <a:pt x="16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Freeform 153">
              <a:extLst>
                <a:ext uri="{FF2B5EF4-FFF2-40B4-BE49-F238E27FC236}">
                  <a16:creationId xmlns:a16="http://schemas.microsoft.com/office/drawing/2014/main" id="{ABB83A2A-13FE-5948-A45D-3686A3700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5975" y="4427538"/>
              <a:ext cx="26988" cy="30162"/>
            </a:xfrm>
            <a:custGeom>
              <a:avLst/>
              <a:gdLst>
                <a:gd name="T0" fmla="*/ 17525 w 77"/>
                <a:gd name="T1" fmla="*/ 23984 h 83"/>
                <a:gd name="T2" fmla="*/ 4556 w 77"/>
                <a:gd name="T3" fmla="*/ 25801 h 83"/>
                <a:gd name="T4" fmla="*/ 0 w 77"/>
                <a:gd name="T5" fmla="*/ 19260 h 83"/>
                <a:gd name="T6" fmla="*/ 1752 w 77"/>
                <a:gd name="T7" fmla="*/ 13446 h 83"/>
                <a:gd name="T8" fmla="*/ 10164 w 77"/>
                <a:gd name="T9" fmla="*/ 0 h 83"/>
                <a:gd name="T10" fmla="*/ 14721 w 77"/>
                <a:gd name="T11" fmla="*/ 2907 h 83"/>
                <a:gd name="T12" fmla="*/ 6309 w 77"/>
                <a:gd name="T13" fmla="*/ 16353 h 83"/>
                <a:gd name="T14" fmla="*/ 7360 w 77"/>
                <a:gd name="T15" fmla="*/ 22894 h 83"/>
                <a:gd name="T16" fmla="*/ 13669 w 77"/>
                <a:gd name="T17" fmla="*/ 21804 h 83"/>
                <a:gd name="T18" fmla="*/ 22081 w 77"/>
                <a:gd name="T19" fmla="*/ 8358 h 83"/>
                <a:gd name="T20" fmla="*/ 26638 w 77"/>
                <a:gd name="T21" fmla="*/ 11265 h 83"/>
                <a:gd name="T22" fmla="*/ 17525 w 77"/>
                <a:gd name="T23" fmla="*/ 23984 h 8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7" h="83">
                  <a:moveTo>
                    <a:pt x="50" y="66"/>
                  </a:moveTo>
                  <a:cubicBezTo>
                    <a:pt x="39" y="82"/>
                    <a:pt x="26" y="82"/>
                    <a:pt x="13" y="71"/>
                  </a:cubicBezTo>
                  <a:cubicBezTo>
                    <a:pt x="8" y="68"/>
                    <a:pt x="0" y="60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29" y="0"/>
                  </a:lnTo>
                  <a:lnTo>
                    <a:pt x="42" y="8"/>
                  </a:lnTo>
                  <a:lnTo>
                    <a:pt x="18" y="45"/>
                  </a:lnTo>
                  <a:cubicBezTo>
                    <a:pt x="13" y="53"/>
                    <a:pt x="15" y="58"/>
                    <a:pt x="21" y="63"/>
                  </a:cubicBezTo>
                  <a:cubicBezTo>
                    <a:pt x="29" y="68"/>
                    <a:pt x="34" y="66"/>
                    <a:pt x="39" y="60"/>
                  </a:cubicBezTo>
                  <a:lnTo>
                    <a:pt x="63" y="23"/>
                  </a:lnTo>
                  <a:lnTo>
                    <a:pt x="76" y="31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Freeform 154">
              <a:extLst>
                <a:ext uri="{FF2B5EF4-FFF2-40B4-BE49-F238E27FC236}">
                  <a16:creationId xmlns:a16="http://schemas.microsoft.com/office/drawing/2014/main" id="{3CCF1335-A75C-0E49-99D0-37323EF0E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75" y="4443413"/>
              <a:ext cx="26988" cy="26987"/>
            </a:xfrm>
            <a:custGeom>
              <a:avLst/>
              <a:gdLst>
                <a:gd name="T0" fmla="*/ 4067 w 73"/>
                <a:gd name="T1" fmla="*/ 26627 h 75"/>
                <a:gd name="T2" fmla="*/ 0 w 73"/>
                <a:gd name="T3" fmla="*/ 23749 h 75"/>
                <a:gd name="T4" fmla="*/ 12570 w 73"/>
                <a:gd name="T5" fmla="*/ 8276 h 75"/>
                <a:gd name="T6" fmla="*/ 7024 w 73"/>
                <a:gd name="T7" fmla="*/ 3598 h 75"/>
                <a:gd name="T8" fmla="*/ 9982 w 73"/>
                <a:gd name="T9" fmla="*/ 0 h 75"/>
                <a:gd name="T10" fmla="*/ 26618 w 73"/>
                <a:gd name="T11" fmla="*/ 13314 h 75"/>
                <a:gd name="T12" fmla="*/ 23661 w 73"/>
                <a:gd name="T13" fmla="*/ 16192 h 75"/>
                <a:gd name="T14" fmla="*/ 17746 w 73"/>
                <a:gd name="T15" fmla="*/ 11155 h 75"/>
                <a:gd name="T16" fmla="*/ 4067 w 73"/>
                <a:gd name="T17" fmla="*/ 2662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75">
                  <a:moveTo>
                    <a:pt x="11" y="74"/>
                  </a:moveTo>
                  <a:lnTo>
                    <a:pt x="0" y="66"/>
                  </a:lnTo>
                  <a:lnTo>
                    <a:pt x="34" y="23"/>
                  </a:lnTo>
                  <a:lnTo>
                    <a:pt x="19" y="10"/>
                  </a:lnTo>
                  <a:lnTo>
                    <a:pt x="27" y="0"/>
                  </a:lnTo>
                  <a:lnTo>
                    <a:pt x="72" y="37"/>
                  </a:lnTo>
                  <a:lnTo>
                    <a:pt x="64" y="45"/>
                  </a:lnTo>
                  <a:lnTo>
                    <a:pt x="48" y="31"/>
                  </a:lnTo>
                  <a:lnTo>
                    <a:pt x="11" y="7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Freeform 155">
              <a:extLst>
                <a:ext uri="{FF2B5EF4-FFF2-40B4-BE49-F238E27FC236}">
                  <a16:creationId xmlns:a16="http://schemas.microsoft.com/office/drawing/2014/main" id="{FE7089DB-1AD5-2F4A-B795-F2775DD46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4410075"/>
              <a:ext cx="23813" cy="28575"/>
            </a:xfrm>
            <a:custGeom>
              <a:avLst/>
              <a:gdLst>
                <a:gd name="T0" fmla="*/ 5581 w 64"/>
                <a:gd name="T1" fmla="*/ 17859 h 80"/>
                <a:gd name="T2" fmla="*/ 11534 w 64"/>
                <a:gd name="T3" fmla="*/ 20717 h 80"/>
                <a:gd name="T4" fmla="*/ 16744 w 64"/>
                <a:gd name="T5" fmla="*/ 16788 h 80"/>
                <a:gd name="T6" fmla="*/ 11534 w 64"/>
                <a:gd name="T7" fmla="*/ 15002 h 80"/>
                <a:gd name="T8" fmla="*/ 8558 w 64"/>
                <a:gd name="T9" fmla="*/ 15002 h 80"/>
                <a:gd name="T10" fmla="*/ 0 w 64"/>
                <a:gd name="T11" fmla="*/ 9287 h 80"/>
                <a:gd name="T12" fmla="*/ 8558 w 64"/>
                <a:gd name="T13" fmla="*/ 714 h 80"/>
                <a:gd name="T14" fmla="*/ 19720 w 64"/>
                <a:gd name="T15" fmla="*/ 7501 h 80"/>
                <a:gd name="T16" fmla="*/ 14511 w 64"/>
                <a:gd name="T17" fmla="*/ 8215 h 80"/>
                <a:gd name="T18" fmla="*/ 8558 w 64"/>
                <a:gd name="T19" fmla="*/ 5358 h 80"/>
                <a:gd name="T20" fmla="*/ 4837 w 64"/>
                <a:gd name="T21" fmla="*/ 9287 h 80"/>
                <a:gd name="T22" fmla="*/ 7814 w 64"/>
                <a:gd name="T23" fmla="*/ 11073 h 80"/>
                <a:gd name="T24" fmla="*/ 14511 w 64"/>
                <a:gd name="T25" fmla="*/ 12144 h 80"/>
                <a:gd name="T26" fmla="*/ 22697 w 64"/>
                <a:gd name="T27" fmla="*/ 17859 h 80"/>
                <a:gd name="T28" fmla="*/ 13767 w 64"/>
                <a:gd name="T29" fmla="*/ 27146 h 80"/>
                <a:gd name="T30" fmla="*/ 1860 w 64"/>
                <a:gd name="T31" fmla="*/ 20717 h 80"/>
                <a:gd name="T32" fmla="*/ 5581 w 64"/>
                <a:gd name="T33" fmla="*/ 17859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80">
                  <a:moveTo>
                    <a:pt x="15" y="50"/>
                  </a:moveTo>
                  <a:cubicBezTo>
                    <a:pt x="15" y="53"/>
                    <a:pt x="18" y="60"/>
                    <a:pt x="31" y="58"/>
                  </a:cubicBezTo>
                  <a:cubicBezTo>
                    <a:pt x="39" y="58"/>
                    <a:pt x="45" y="55"/>
                    <a:pt x="45" y="47"/>
                  </a:cubicBezTo>
                  <a:cubicBezTo>
                    <a:pt x="45" y="42"/>
                    <a:pt x="39" y="42"/>
                    <a:pt x="31" y="42"/>
                  </a:cubicBezTo>
                  <a:lnTo>
                    <a:pt x="23" y="42"/>
                  </a:lnTo>
                  <a:cubicBezTo>
                    <a:pt x="13" y="42"/>
                    <a:pt x="2" y="39"/>
                    <a:pt x="0" y="26"/>
                  </a:cubicBezTo>
                  <a:cubicBezTo>
                    <a:pt x="0" y="18"/>
                    <a:pt x="0" y="5"/>
                    <a:pt x="23" y="2"/>
                  </a:cubicBezTo>
                  <a:cubicBezTo>
                    <a:pt x="45" y="0"/>
                    <a:pt x="53" y="13"/>
                    <a:pt x="53" y="21"/>
                  </a:cubicBezTo>
                  <a:lnTo>
                    <a:pt x="39" y="23"/>
                  </a:lnTo>
                  <a:cubicBezTo>
                    <a:pt x="39" y="21"/>
                    <a:pt x="37" y="13"/>
                    <a:pt x="23" y="15"/>
                  </a:cubicBezTo>
                  <a:cubicBezTo>
                    <a:pt x="18" y="15"/>
                    <a:pt x="13" y="18"/>
                    <a:pt x="13" y="26"/>
                  </a:cubicBezTo>
                  <a:cubicBezTo>
                    <a:pt x="13" y="31"/>
                    <a:pt x="18" y="31"/>
                    <a:pt x="21" y="31"/>
                  </a:cubicBezTo>
                  <a:lnTo>
                    <a:pt x="39" y="34"/>
                  </a:lnTo>
                  <a:cubicBezTo>
                    <a:pt x="50" y="34"/>
                    <a:pt x="58" y="37"/>
                    <a:pt x="61" y="50"/>
                  </a:cubicBezTo>
                  <a:cubicBezTo>
                    <a:pt x="63" y="71"/>
                    <a:pt x="42" y="74"/>
                    <a:pt x="37" y="76"/>
                  </a:cubicBezTo>
                  <a:cubicBezTo>
                    <a:pt x="13" y="79"/>
                    <a:pt x="5" y="66"/>
                    <a:pt x="5" y="58"/>
                  </a:cubicBezTo>
                  <a:lnTo>
                    <a:pt x="15" y="5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Freeform 156">
              <a:extLst>
                <a:ext uri="{FF2B5EF4-FFF2-40B4-BE49-F238E27FC236}">
                  <a16:creationId xmlns:a16="http://schemas.microsoft.com/office/drawing/2014/main" id="{F6B0C83F-8889-9D45-9E47-216DB232C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9925" y="4425950"/>
              <a:ext cx="31750" cy="31750"/>
            </a:xfrm>
            <a:custGeom>
              <a:avLst/>
              <a:gdLst>
                <a:gd name="T0" fmla="*/ 25616 w 88"/>
                <a:gd name="T1" fmla="*/ 9599 h 86"/>
                <a:gd name="T2" fmla="*/ 20926 w 88"/>
                <a:gd name="T3" fmla="*/ 27320 h 86"/>
                <a:gd name="T4" fmla="*/ 4690 w 88"/>
                <a:gd name="T5" fmla="*/ 21413 h 86"/>
                <a:gd name="T6" fmla="*/ 9381 w 88"/>
                <a:gd name="T7" fmla="*/ 4061 h 86"/>
                <a:gd name="T8" fmla="*/ 25616 w 88"/>
                <a:gd name="T9" fmla="*/ 9599 h 86"/>
                <a:gd name="T10" fmla="*/ 22009 w 88"/>
                <a:gd name="T11" fmla="*/ 12552 h 86"/>
                <a:gd name="T12" fmla="*/ 12267 w 88"/>
                <a:gd name="T13" fmla="*/ 7753 h 86"/>
                <a:gd name="T14" fmla="*/ 10463 w 88"/>
                <a:gd name="T15" fmla="*/ 18459 h 86"/>
                <a:gd name="T16" fmla="*/ 19844 w 88"/>
                <a:gd name="T17" fmla="*/ 23259 h 86"/>
                <a:gd name="T18" fmla="*/ 22009 w 88"/>
                <a:gd name="T19" fmla="*/ 12552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8" h="86">
                  <a:moveTo>
                    <a:pt x="71" y="26"/>
                  </a:moveTo>
                  <a:cubicBezTo>
                    <a:pt x="87" y="56"/>
                    <a:pt x="66" y="69"/>
                    <a:pt x="58" y="74"/>
                  </a:cubicBezTo>
                  <a:cubicBezTo>
                    <a:pt x="50" y="79"/>
                    <a:pt x="26" y="85"/>
                    <a:pt x="13" y="58"/>
                  </a:cubicBezTo>
                  <a:cubicBezTo>
                    <a:pt x="0" y="29"/>
                    <a:pt x="18" y="13"/>
                    <a:pt x="26" y="11"/>
                  </a:cubicBezTo>
                  <a:cubicBezTo>
                    <a:pt x="34" y="5"/>
                    <a:pt x="58" y="0"/>
                    <a:pt x="71" y="26"/>
                  </a:cubicBezTo>
                  <a:close/>
                  <a:moveTo>
                    <a:pt x="61" y="34"/>
                  </a:moveTo>
                  <a:cubicBezTo>
                    <a:pt x="53" y="18"/>
                    <a:pt x="40" y="18"/>
                    <a:pt x="34" y="21"/>
                  </a:cubicBezTo>
                  <a:cubicBezTo>
                    <a:pt x="26" y="24"/>
                    <a:pt x="21" y="34"/>
                    <a:pt x="29" y="50"/>
                  </a:cubicBezTo>
                  <a:cubicBezTo>
                    <a:pt x="37" y="66"/>
                    <a:pt x="47" y="66"/>
                    <a:pt x="55" y="63"/>
                  </a:cubicBezTo>
                  <a:cubicBezTo>
                    <a:pt x="63" y="61"/>
                    <a:pt x="69" y="50"/>
                    <a:pt x="61" y="3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Freeform 157">
              <a:extLst>
                <a:ext uri="{FF2B5EF4-FFF2-40B4-BE49-F238E27FC236}">
                  <a16:creationId xmlns:a16="http://schemas.microsoft.com/office/drawing/2014/main" id="{EED8BCE1-8755-B74E-A2CE-E8663C1D8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2938" y="4446588"/>
              <a:ext cx="31750" cy="30162"/>
            </a:xfrm>
            <a:custGeom>
              <a:avLst/>
              <a:gdLst>
                <a:gd name="T0" fmla="*/ 0 w 89"/>
                <a:gd name="T1" fmla="*/ 13129 h 85"/>
                <a:gd name="T2" fmla="*/ 8562 w 89"/>
                <a:gd name="T3" fmla="*/ 4613 h 85"/>
                <a:gd name="T4" fmla="*/ 18907 w 89"/>
                <a:gd name="T5" fmla="*/ 3548 h 85"/>
                <a:gd name="T6" fmla="*/ 21048 w 89"/>
                <a:gd name="T7" fmla="*/ 10291 h 85"/>
                <a:gd name="T8" fmla="*/ 27469 w 89"/>
                <a:gd name="T9" fmla="*/ 12065 h 85"/>
                <a:gd name="T10" fmla="*/ 31393 w 89"/>
                <a:gd name="T11" fmla="*/ 14904 h 85"/>
                <a:gd name="T12" fmla="*/ 31393 w 89"/>
                <a:gd name="T13" fmla="*/ 14904 h 85"/>
                <a:gd name="T14" fmla="*/ 27469 w 89"/>
                <a:gd name="T15" fmla="*/ 18807 h 85"/>
                <a:gd name="T16" fmla="*/ 23545 w 89"/>
                <a:gd name="T17" fmla="*/ 15968 h 85"/>
                <a:gd name="T18" fmla="*/ 18194 w 89"/>
                <a:gd name="T19" fmla="*/ 15968 h 85"/>
                <a:gd name="T20" fmla="*/ 14270 w 89"/>
                <a:gd name="T21" fmla="*/ 19517 h 85"/>
                <a:gd name="T22" fmla="*/ 21048 w 89"/>
                <a:gd name="T23" fmla="*/ 26259 h 85"/>
                <a:gd name="T24" fmla="*/ 17124 w 89"/>
                <a:gd name="T25" fmla="*/ 29807 h 85"/>
                <a:gd name="T26" fmla="*/ 0 w 89"/>
                <a:gd name="T27" fmla="*/ 13129 h 85"/>
                <a:gd name="T28" fmla="*/ 15340 w 89"/>
                <a:gd name="T29" fmla="*/ 12065 h 85"/>
                <a:gd name="T30" fmla="*/ 15340 w 89"/>
                <a:gd name="T31" fmla="*/ 7452 h 85"/>
                <a:gd name="T32" fmla="*/ 10346 w 89"/>
                <a:gd name="T33" fmla="*/ 7452 h 85"/>
                <a:gd name="T34" fmla="*/ 5708 w 89"/>
                <a:gd name="T35" fmla="*/ 12065 h 85"/>
                <a:gd name="T36" fmla="*/ 10346 w 89"/>
                <a:gd name="T37" fmla="*/ 16678 h 85"/>
                <a:gd name="T38" fmla="*/ 15340 w 89"/>
                <a:gd name="T39" fmla="*/ 12065 h 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9" h="85">
                  <a:moveTo>
                    <a:pt x="0" y="37"/>
                  </a:moveTo>
                  <a:lnTo>
                    <a:pt x="24" y="13"/>
                  </a:lnTo>
                  <a:cubicBezTo>
                    <a:pt x="37" y="0"/>
                    <a:pt x="48" y="7"/>
                    <a:pt x="53" y="10"/>
                  </a:cubicBezTo>
                  <a:cubicBezTo>
                    <a:pt x="59" y="15"/>
                    <a:pt x="61" y="23"/>
                    <a:pt x="59" y="29"/>
                  </a:cubicBezTo>
                  <a:cubicBezTo>
                    <a:pt x="64" y="26"/>
                    <a:pt x="69" y="26"/>
                    <a:pt x="77" y="34"/>
                  </a:cubicBezTo>
                  <a:cubicBezTo>
                    <a:pt x="85" y="42"/>
                    <a:pt x="85" y="42"/>
                    <a:pt x="88" y="42"/>
                  </a:cubicBezTo>
                  <a:lnTo>
                    <a:pt x="77" y="53"/>
                  </a:lnTo>
                  <a:cubicBezTo>
                    <a:pt x="74" y="50"/>
                    <a:pt x="72" y="50"/>
                    <a:pt x="66" y="45"/>
                  </a:cubicBezTo>
                  <a:cubicBezTo>
                    <a:pt x="59" y="39"/>
                    <a:pt x="56" y="37"/>
                    <a:pt x="51" y="45"/>
                  </a:cubicBezTo>
                  <a:lnTo>
                    <a:pt x="40" y="55"/>
                  </a:lnTo>
                  <a:lnTo>
                    <a:pt x="59" y="74"/>
                  </a:lnTo>
                  <a:lnTo>
                    <a:pt x="48" y="84"/>
                  </a:lnTo>
                  <a:lnTo>
                    <a:pt x="0" y="37"/>
                  </a:lnTo>
                  <a:close/>
                  <a:moveTo>
                    <a:pt x="43" y="34"/>
                  </a:moveTo>
                  <a:cubicBezTo>
                    <a:pt x="48" y="29"/>
                    <a:pt x="48" y="23"/>
                    <a:pt x="43" y="21"/>
                  </a:cubicBezTo>
                  <a:cubicBezTo>
                    <a:pt x="40" y="18"/>
                    <a:pt x="35" y="15"/>
                    <a:pt x="29" y="21"/>
                  </a:cubicBezTo>
                  <a:lnTo>
                    <a:pt x="16" y="34"/>
                  </a:lnTo>
                  <a:lnTo>
                    <a:pt x="29" y="47"/>
                  </a:lnTo>
                  <a:lnTo>
                    <a:pt x="43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Freeform 158">
              <a:extLst>
                <a:ext uri="{FF2B5EF4-FFF2-40B4-BE49-F238E27FC236}">
                  <a16:creationId xmlns:a16="http://schemas.microsoft.com/office/drawing/2014/main" id="{0B3B23E9-01F9-EE4D-9431-231F1D1AA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213" y="4670425"/>
              <a:ext cx="30162" cy="31750"/>
            </a:xfrm>
            <a:custGeom>
              <a:avLst/>
              <a:gdLst>
                <a:gd name="T0" fmla="*/ 13446 w 83"/>
                <a:gd name="T1" fmla="*/ 2886 h 88"/>
                <a:gd name="T2" fmla="*/ 18170 w 83"/>
                <a:gd name="T3" fmla="*/ 0 h 88"/>
                <a:gd name="T4" fmla="*/ 29799 w 83"/>
                <a:gd name="T5" fmla="*/ 20926 h 88"/>
                <a:gd name="T6" fmla="*/ 25074 w 83"/>
                <a:gd name="T7" fmla="*/ 23813 h 88"/>
                <a:gd name="T8" fmla="*/ 7631 w 83"/>
                <a:gd name="T9" fmla="*/ 13349 h 88"/>
                <a:gd name="T10" fmla="*/ 7631 w 83"/>
                <a:gd name="T11" fmla="*/ 13349 h 88"/>
                <a:gd name="T12" fmla="*/ 16353 w 83"/>
                <a:gd name="T13" fmla="*/ 28503 h 88"/>
                <a:gd name="T14" fmla="*/ 12356 w 83"/>
                <a:gd name="T15" fmla="*/ 31389 h 88"/>
                <a:gd name="T16" fmla="*/ 0 w 83"/>
                <a:gd name="T17" fmla="*/ 9381 h 88"/>
                <a:gd name="T18" fmla="*/ 4724 w 83"/>
                <a:gd name="T19" fmla="*/ 7577 h 88"/>
                <a:gd name="T20" fmla="*/ 22167 w 83"/>
                <a:gd name="T21" fmla="*/ 17318 h 88"/>
                <a:gd name="T22" fmla="*/ 22167 w 83"/>
                <a:gd name="T23" fmla="*/ 17318 h 88"/>
                <a:gd name="T24" fmla="*/ 13446 w 83"/>
                <a:gd name="T25" fmla="*/ 288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3" h="88">
                  <a:moveTo>
                    <a:pt x="37" y="8"/>
                  </a:moveTo>
                  <a:lnTo>
                    <a:pt x="50" y="0"/>
                  </a:lnTo>
                  <a:lnTo>
                    <a:pt x="82" y="58"/>
                  </a:lnTo>
                  <a:lnTo>
                    <a:pt x="69" y="66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4" y="87"/>
                  </a:lnTo>
                  <a:lnTo>
                    <a:pt x="0" y="26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Freeform 159">
              <a:extLst>
                <a:ext uri="{FF2B5EF4-FFF2-40B4-BE49-F238E27FC236}">
                  <a16:creationId xmlns:a16="http://schemas.microsoft.com/office/drawing/2014/main" id="{66BD1583-860E-6E43-A093-7D5076320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4654550"/>
              <a:ext cx="31750" cy="31750"/>
            </a:xfrm>
            <a:custGeom>
              <a:avLst/>
              <a:gdLst>
                <a:gd name="T0" fmla="*/ 0 w 86"/>
                <a:gd name="T1" fmla="*/ 11814 h 86"/>
                <a:gd name="T2" fmla="*/ 8860 w 86"/>
                <a:gd name="T3" fmla="*/ 5169 h 86"/>
                <a:gd name="T4" fmla="*/ 24366 w 86"/>
                <a:gd name="T5" fmla="*/ 8122 h 86"/>
                <a:gd name="T6" fmla="*/ 24366 w 86"/>
                <a:gd name="T7" fmla="*/ 24735 h 86"/>
                <a:gd name="T8" fmla="*/ 15875 w 86"/>
                <a:gd name="T9" fmla="*/ 31381 h 86"/>
                <a:gd name="T10" fmla="*/ 0 w 86"/>
                <a:gd name="T11" fmla="*/ 11814 h 86"/>
                <a:gd name="T12" fmla="*/ 16613 w 86"/>
                <a:gd name="T13" fmla="*/ 24735 h 86"/>
                <a:gd name="T14" fmla="*/ 20674 w 86"/>
                <a:gd name="T15" fmla="*/ 21782 h 86"/>
                <a:gd name="T16" fmla="*/ 19567 w 86"/>
                <a:gd name="T17" fmla="*/ 11814 h 86"/>
                <a:gd name="T18" fmla="*/ 9968 w 86"/>
                <a:gd name="T19" fmla="*/ 8860 h 86"/>
                <a:gd name="T20" fmla="*/ 5907 w 86"/>
                <a:gd name="T21" fmla="*/ 11814 h 86"/>
                <a:gd name="T22" fmla="*/ 16613 w 86"/>
                <a:gd name="T23" fmla="*/ 24735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6" h="86">
                  <a:moveTo>
                    <a:pt x="0" y="32"/>
                  </a:moveTo>
                  <a:lnTo>
                    <a:pt x="24" y="14"/>
                  </a:lnTo>
                  <a:cubicBezTo>
                    <a:pt x="43" y="0"/>
                    <a:pt x="58" y="11"/>
                    <a:pt x="66" y="22"/>
                  </a:cubicBezTo>
                  <a:cubicBezTo>
                    <a:pt x="74" y="32"/>
                    <a:pt x="85" y="53"/>
                    <a:pt x="66" y="67"/>
                  </a:cubicBezTo>
                  <a:lnTo>
                    <a:pt x="43" y="85"/>
                  </a:lnTo>
                  <a:lnTo>
                    <a:pt x="0" y="32"/>
                  </a:lnTo>
                  <a:close/>
                  <a:moveTo>
                    <a:pt x="45" y="67"/>
                  </a:moveTo>
                  <a:lnTo>
                    <a:pt x="56" y="59"/>
                  </a:lnTo>
                  <a:cubicBezTo>
                    <a:pt x="64" y="51"/>
                    <a:pt x="61" y="40"/>
                    <a:pt x="53" y="32"/>
                  </a:cubicBezTo>
                  <a:cubicBezTo>
                    <a:pt x="40" y="16"/>
                    <a:pt x="32" y="22"/>
                    <a:pt x="27" y="24"/>
                  </a:cubicBezTo>
                  <a:lnTo>
                    <a:pt x="16" y="32"/>
                  </a:lnTo>
                  <a:lnTo>
                    <a:pt x="45" y="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Freeform 160">
              <a:extLst>
                <a:ext uri="{FF2B5EF4-FFF2-40B4-BE49-F238E27FC236}">
                  <a16:creationId xmlns:a16="http://schemas.microsoft.com/office/drawing/2014/main" id="{A13E5515-38E0-6346-B92C-BA64F7EEB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2488" y="4646613"/>
              <a:ext cx="22225" cy="20637"/>
            </a:xfrm>
            <a:custGeom>
              <a:avLst/>
              <a:gdLst>
                <a:gd name="T0" fmla="*/ 21867 w 62"/>
                <a:gd name="T1" fmla="*/ 16583 h 56"/>
                <a:gd name="T2" fmla="*/ 18282 w 62"/>
                <a:gd name="T3" fmla="*/ 20268 h 56"/>
                <a:gd name="T4" fmla="*/ 0 w 62"/>
                <a:gd name="T5" fmla="*/ 3685 h 56"/>
                <a:gd name="T6" fmla="*/ 2868 w 62"/>
                <a:gd name="T7" fmla="*/ 0 h 56"/>
                <a:gd name="T8" fmla="*/ 21867 w 62"/>
                <a:gd name="T9" fmla="*/ 16583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56">
                  <a:moveTo>
                    <a:pt x="61" y="45"/>
                  </a:moveTo>
                  <a:lnTo>
                    <a:pt x="51" y="55"/>
                  </a:lnTo>
                  <a:lnTo>
                    <a:pt x="0" y="10"/>
                  </a:lnTo>
                  <a:lnTo>
                    <a:pt x="8" y="0"/>
                  </a:lnTo>
                  <a:lnTo>
                    <a:pt x="61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Freeform 161">
              <a:extLst>
                <a:ext uri="{FF2B5EF4-FFF2-40B4-BE49-F238E27FC236}">
                  <a16:creationId xmlns:a16="http://schemas.microsoft.com/office/drawing/2014/main" id="{4E8BE991-4AC3-5F44-B8F1-6D0CDA437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5663" y="4465638"/>
              <a:ext cx="31750" cy="30162"/>
            </a:xfrm>
            <a:custGeom>
              <a:avLst/>
              <a:gdLst>
                <a:gd name="T0" fmla="*/ 27320 w 86"/>
                <a:gd name="T1" fmla="*/ 17080 h 83"/>
                <a:gd name="T2" fmla="*/ 19567 w 86"/>
                <a:gd name="T3" fmla="*/ 6541 h 83"/>
                <a:gd name="T4" fmla="*/ 15875 w 86"/>
                <a:gd name="T5" fmla="*/ 9448 h 83"/>
                <a:gd name="T6" fmla="*/ 22520 w 86"/>
                <a:gd name="T7" fmla="*/ 18897 h 83"/>
                <a:gd name="T8" fmla="*/ 19567 w 86"/>
                <a:gd name="T9" fmla="*/ 21804 h 83"/>
                <a:gd name="T10" fmla="*/ 11814 w 86"/>
                <a:gd name="T11" fmla="*/ 12356 h 83"/>
                <a:gd name="T12" fmla="*/ 7015 w 86"/>
                <a:gd name="T13" fmla="*/ 16353 h 83"/>
                <a:gd name="T14" fmla="*/ 14767 w 86"/>
                <a:gd name="T15" fmla="*/ 26891 h 83"/>
                <a:gd name="T16" fmla="*/ 11814 w 86"/>
                <a:gd name="T17" fmla="*/ 29799 h 83"/>
                <a:gd name="T18" fmla="*/ 0 w 86"/>
                <a:gd name="T19" fmla="*/ 15263 h 83"/>
                <a:gd name="T20" fmla="*/ 19567 w 86"/>
                <a:gd name="T21" fmla="*/ 0 h 83"/>
                <a:gd name="T22" fmla="*/ 31381 w 86"/>
                <a:gd name="T23" fmla="*/ 14173 h 83"/>
                <a:gd name="T24" fmla="*/ 27320 w 86"/>
                <a:gd name="T25" fmla="*/ 17080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83">
                  <a:moveTo>
                    <a:pt x="74" y="47"/>
                  </a:moveTo>
                  <a:lnTo>
                    <a:pt x="53" y="18"/>
                  </a:lnTo>
                  <a:lnTo>
                    <a:pt x="43" y="26"/>
                  </a:lnTo>
                  <a:lnTo>
                    <a:pt x="61" y="52"/>
                  </a:lnTo>
                  <a:lnTo>
                    <a:pt x="53" y="60"/>
                  </a:lnTo>
                  <a:lnTo>
                    <a:pt x="32" y="34"/>
                  </a:lnTo>
                  <a:lnTo>
                    <a:pt x="19" y="45"/>
                  </a:lnTo>
                  <a:lnTo>
                    <a:pt x="40" y="74"/>
                  </a:lnTo>
                  <a:lnTo>
                    <a:pt x="32" y="82"/>
                  </a:lnTo>
                  <a:lnTo>
                    <a:pt x="0" y="42"/>
                  </a:lnTo>
                  <a:lnTo>
                    <a:pt x="53" y="0"/>
                  </a:lnTo>
                  <a:lnTo>
                    <a:pt x="85" y="39"/>
                  </a:lnTo>
                  <a:lnTo>
                    <a:pt x="74" y="4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Freeform 162">
              <a:extLst>
                <a:ext uri="{FF2B5EF4-FFF2-40B4-BE49-F238E27FC236}">
                  <a16:creationId xmlns:a16="http://schemas.microsoft.com/office/drawing/2014/main" id="{BA0205E1-E80E-DC44-9366-336B090A7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3" y="4665663"/>
              <a:ext cx="33337" cy="33337"/>
            </a:xfrm>
            <a:custGeom>
              <a:avLst/>
              <a:gdLst>
                <a:gd name="T0" fmla="*/ 26010 w 91"/>
                <a:gd name="T1" fmla="*/ 23079 h 91"/>
                <a:gd name="T2" fmla="*/ 8426 w 91"/>
                <a:gd name="T3" fmla="*/ 27109 h 91"/>
                <a:gd name="T4" fmla="*/ 6594 w 91"/>
                <a:gd name="T5" fmla="*/ 9525 h 91"/>
                <a:gd name="T6" fmla="*/ 24178 w 91"/>
                <a:gd name="T7" fmla="*/ 5495 h 91"/>
                <a:gd name="T8" fmla="*/ 26010 w 91"/>
                <a:gd name="T9" fmla="*/ 23079 h 91"/>
                <a:gd name="T10" fmla="*/ 21980 w 91"/>
                <a:gd name="T11" fmla="*/ 20149 h 91"/>
                <a:gd name="T12" fmla="*/ 21248 w 91"/>
                <a:gd name="T13" fmla="*/ 9525 h 91"/>
                <a:gd name="T14" fmla="*/ 10624 w 91"/>
                <a:gd name="T15" fmla="*/ 12456 h 91"/>
                <a:gd name="T16" fmla="*/ 11357 w 91"/>
                <a:gd name="T17" fmla="*/ 23079 h 91"/>
                <a:gd name="T18" fmla="*/ 21980 w 91"/>
                <a:gd name="T19" fmla="*/ 20149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91">
                  <a:moveTo>
                    <a:pt x="71" y="63"/>
                  </a:moveTo>
                  <a:cubicBezTo>
                    <a:pt x="53" y="90"/>
                    <a:pt x="31" y="79"/>
                    <a:pt x="23" y="74"/>
                  </a:cubicBezTo>
                  <a:cubicBezTo>
                    <a:pt x="15" y="68"/>
                    <a:pt x="0" y="53"/>
                    <a:pt x="18" y="26"/>
                  </a:cubicBezTo>
                  <a:cubicBezTo>
                    <a:pt x="34" y="0"/>
                    <a:pt x="58" y="10"/>
                    <a:pt x="66" y="15"/>
                  </a:cubicBezTo>
                  <a:cubicBezTo>
                    <a:pt x="74" y="21"/>
                    <a:pt x="90" y="37"/>
                    <a:pt x="71" y="63"/>
                  </a:cubicBezTo>
                  <a:close/>
                  <a:moveTo>
                    <a:pt x="60" y="55"/>
                  </a:moveTo>
                  <a:cubicBezTo>
                    <a:pt x="70" y="39"/>
                    <a:pt x="66" y="29"/>
                    <a:pt x="58" y="26"/>
                  </a:cubicBezTo>
                  <a:cubicBezTo>
                    <a:pt x="53" y="21"/>
                    <a:pt x="39" y="18"/>
                    <a:pt x="29" y="34"/>
                  </a:cubicBezTo>
                  <a:cubicBezTo>
                    <a:pt x="18" y="50"/>
                    <a:pt x="23" y="61"/>
                    <a:pt x="31" y="63"/>
                  </a:cubicBezTo>
                  <a:cubicBezTo>
                    <a:pt x="37" y="68"/>
                    <a:pt x="49" y="71"/>
                    <a:pt x="60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" name="Freeform 163">
              <a:extLst>
                <a:ext uri="{FF2B5EF4-FFF2-40B4-BE49-F238E27FC236}">
                  <a16:creationId xmlns:a16="http://schemas.microsoft.com/office/drawing/2014/main" id="{80C42CE5-353C-C04C-89F9-679B2C971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500" y="4678363"/>
              <a:ext cx="20638" cy="26987"/>
            </a:xfrm>
            <a:custGeom>
              <a:avLst/>
              <a:gdLst>
                <a:gd name="T0" fmla="*/ 15741 w 59"/>
                <a:gd name="T1" fmla="*/ 5757 h 75"/>
                <a:gd name="T2" fmla="*/ 20288 w 59"/>
                <a:gd name="T3" fmla="*/ 7556 h 75"/>
                <a:gd name="T4" fmla="*/ 4547 w 59"/>
                <a:gd name="T5" fmla="*/ 26627 h 75"/>
                <a:gd name="T6" fmla="*/ 0 w 59"/>
                <a:gd name="T7" fmla="*/ 25548 h 75"/>
                <a:gd name="T8" fmla="*/ 1049 w 59"/>
                <a:gd name="T9" fmla="*/ 0 h 75"/>
                <a:gd name="T10" fmla="*/ 6646 w 59"/>
                <a:gd name="T11" fmla="*/ 1799 h 75"/>
                <a:gd name="T12" fmla="*/ 4547 w 59"/>
                <a:gd name="T13" fmla="*/ 20870 h 75"/>
                <a:gd name="T14" fmla="*/ 4547 w 59"/>
                <a:gd name="T15" fmla="*/ 20870 h 75"/>
                <a:gd name="T16" fmla="*/ 15741 w 59"/>
                <a:gd name="T17" fmla="*/ 5757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4" name="Freeform 164">
              <a:extLst>
                <a:ext uri="{FF2B5EF4-FFF2-40B4-BE49-F238E27FC236}">
                  <a16:creationId xmlns:a16="http://schemas.microsoft.com/office/drawing/2014/main" id="{2A998143-C830-7540-AE2C-92A71884E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550" y="4687888"/>
              <a:ext cx="11113" cy="25400"/>
            </a:xfrm>
            <a:custGeom>
              <a:avLst/>
              <a:gdLst>
                <a:gd name="T0" fmla="*/ 4378 w 33"/>
                <a:gd name="T1" fmla="*/ 25032 h 69"/>
                <a:gd name="T2" fmla="*/ 0 w 33"/>
                <a:gd name="T3" fmla="*/ 23191 h 69"/>
                <a:gd name="T4" fmla="*/ 5388 w 33"/>
                <a:gd name="T5" fmla="*/ 0 h 69"/>
                <a:gd name="T6" fmla="*/ 10776 w 33"/>
                <a:gd name="T7" fmla="*/ 736 h 69"/>
                <a:gd name="T8" fmla="*/ 4378 w 33"/>
                <a:gd name="T9" fmla="*/ 25032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9">
                  <a:moveTo>
                    <a:pt x="13" y="68"/>
                  </a:moveTo>
                  <a:lnTo>
                    <a:pt x="0" y="63"/>
                  </a:lnTo>
                  <a:lnTo>
                    <a:pt x="16" y="0"/>
                  </a:lnTo>
                  <a:lnTo>
                    <a:pt x="32" y="2"/>
                  </a:lnTo>
                  <a:lnTo>
                    <a:pt x="13" y="6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" name="Freeform 165">
              <a:extLst>
                <a:ext uri="{FF2B5EF4-FFF2-40B4-BE49-F238E27FC236}">
                  <a16:creationId xmlns:a16="http://schemas.microsoft.com/office/drawing/2014/main" id="{DC813246-F1F1-1D42-BDED-4E671C476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5650" y="4689475"/>
              <a:ext cx="26988" cy="25400"/>
            </a:xfrm>
            <a:custGeom>
              <a:avLst/>
              <a:gdLst>
                <a:gd name="T0" fmla="*/ 26618 w 73"/>
                <a:gd name="T1" fmla="*/ 24342 h 72"/>
                <a:gd name="T2" fmla="*/ 21443 w 73"/>
                <a:gd name="T3" fmla="*/ 24342 h 72"/>
                <a:gd name="T4" fmla="*/ 20703 w 73"/>
                <a:gd name="T5" fmla="*/ 4586 h 72"/>
                <a:gd name="T6" fmla="*/ 20703 w 73"/>
                <a:gd name="T7" fmla="*/ 4586 h 72"/>
                <a:gd name="T8" fmla="*/ 16636 w 73"/>
                <a:gd name="T9" fmla="*/ 24342 h 72"/>
                <a:gd name="T10" fmla="*/ 11830 w 73"/>
                <a:gd name="T11" fmla="*/ 25047 h 72"/>
                <a:gd name="T12" fmla="*/ 5915 w 73"/>
                <a:gd name="T13" fmla="*/ 5644 h 72"/>
                <a:gd name="T14" fmla="*/ 5915 w 73"/>
                <a:gd name="T15" fmla="*/ 5644 h 72"/>
                <a:gd name="T16" fmla="*/ 7024 w 73"/>
                <a:gd name="T17" fmla="*/ 25047 h 72"/>
                <a:gd name="T18" fmla="*/ 1848 w 73"/>
                <a:gd name="T19" fmla="*/ 25047 h 72"/>
                <a:gd name="T20" fmla="*/ 0 w 73"/>
                <a:gd name="T21" fmla="*/ 1764 h 72"/>
                <a:gd name="T22" fmla="*/ 7764 w 73"/>
                <a:gd name="T23" fmla="*/ 706 h 72"/>
                <a:gd name="T24" fmla="*/ 13679 w 73"/>
                <a:gd name="T25" fmla="*/ 19403 h 72"/>
                <a:gd name="T26" fmla="*/ 14788 w 73"/>
                <a:gd name="T27" fmla="*/ 19403 h 72"/>
                <a:gd name="T28" fmla="*/ 17746 w 73"/>
                <a:gd name="T29" fmla="*/ 706 h 72"/>
                <a:gd name="T30" fmla="*/ 25509 w 73"/>
                <a:gd name="T31" fmla="*/ 0 h 72"/>
                <a:gd name="T32" fmla="*/ 26618 w 73"/>
                <a:gd name="T33" fmla="*/ 24342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72">
                  <a:moveTo>
                    <a:pt x="72" y="69"/>
                  </a:moveTo>
                  <a:lnTo>
                    <a:pt x="58" y="69"/>
                  </a:lnTo>
                  <a:lnTo>
                    <a:pt x="56" y="13"/>
                  </a:lnTo>
                  <a:lnTo>
                    <a:pt x="45" y="69"/>
                  </a:lnTo>
                  <a:lnTo>
                    <a:pt x="32" y="71"/>
                  </a:lnTo>
                  <a:lnTo>
                    <a:pt x="16" y="16"/>
                  </a:lnTo>
                  <a:lnTo>
                    <a:pt x="19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7" y="55"/>
                  </a:lnTo>
                  <a:lnTo>
                    <a:pt x="40" y="55"/>
                  </a:lnTo>
                  <a:lnTo>
                    <a:pt x="48" y="2"/>
                  </a:lnTo>
                  <a:lnTo>
                    <a:pt x="69" y="0"/>
                  </a:lnTo>
                  <a:lnTo>
                    <a:pt x="72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6" name="Freeform 166">
              <a:extLst>
                <a:ext uri="{FF2B5EF4-FFF2-40B4-BE49-F238E27FC236}">
                  <a16:creationId xmlns:a16="http://schemas.microsoft.com/office/drawing/2014/main" id="{72FB9D6C-7168-5E4C-9C27-154CD7CD1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5813" y="4684713"/>
              <a:ext cx="26987" cy="26987"/>
            </a:xfrm>
            <a:custGeom>
              <a:avLst/>
              <a:gdLst>
                <a:gd name="T0" fmla="*/ 24769 w 73"/>
                <a:gd name="T1" fmla="*/ 14033 h 75"/>
                <a:gd name="T2" fmla="*/ 16636 w 73"/>
                <a:gd name="T3" fmla="*/ 25548 h 75"/>
                <a:gd name="T4" fmla="*/ 8133 w 73"/>
                <a:gd name="T5" fmla="*/ 24468 h 75"/>
                <a:gd name="T6" fmla="*/ 4067 w 73"/>
                <a:gd name="T7" fmla="*/ 19071 h 75"/>
                <a:gd name="T8" fmla="*/ 0 w 73"/>
                <a:gd name="T9" fmla="*/ 3598 h 75"/>
                <a:gd name="T10" fmla="*/ 5176 w 73"/>
                <a:gd name="T11" fmla="*/ 2879 h 75"/>
                <a:gd name="T12" fmla="*/ 8872 w 73"/>
                <a:gd name="T13" fmla="*/ 17991 h 75"/>
                <a:gd name="T14" fmla="*/ 14787 w 73"/>
                <a:gd name="T15" fmla="*/ 21590 h 75"/>
                <a:gd name="T16" fmla="*/ 18854 w 73"/>
                <a:gd name="T17" fmla="*/ 16192 h 75"/>
                <a:gd name="T18" fmla="*/ 14787 w 73"/>
                <a:gd name="T19" fmla="*/ 720 h 75"/>
                <a:gd name="T20" fmla="*/ 19593 w 73"/>
                <a:gd name="T21" fmla="*/ 0 h 75"/>
                <a:gd name="T22" fmla="*/ 24769 w 73"/>
                <a:gd name="T23" fmla="*/ 14033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3" h="75">
                  <a:moveTo>
                    <a:pt x="67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30" y="74"/>
                    <a:pt x="22" y="68"/>
                  </a:cubicBezTo>
                  <a:cubicBezTo>
                    <a:pt x="16" y="66"/>
                    <a:pt x="14" y="60"/>
                    <a:pt x="11" y="53"/>
                  </a:cubicBezTo>
                  <a:lnTo>
                    <a:pt x="0" y="10"/>
                  </a:lnTo>
                  <a:lnTo>
                    <a:pt x="14" y="8"/>
                  </a:lnTo>
                  <a:lnTo>
                    <a:pt x="24" y="50"/>
                  </a:lnTo>
                  <a:cubicBezTo>
                    <a:pt x="27" y="58"/>
                    <a:pt x="32" y="60"/>
                    <a:pt x="40" y="60"/>
                  </a:cubicBezTo>
                  <a:cubicBezTo>
                    <a:pt x="51" y="58"/>
                    <a:pt x="53" y="53"/>
                    <a:pt x="51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7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" name="Freeform 167">
              <a:extLst>
                <a:ext uri="{FF2B5EF4-FFF2-40B4-BE49-F238E27FC236}">
                  <a16:creationId xmlns:a16="http://schemas.microsoft.com/office/drawing/2014/main" id="{99E58AC0-CC22-7F4D-ACC2-755347C26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300" y="4470400"/>
              <a:ext cx="23813" cy="28575"/>
            </a:xfrm>
            <a:custGeom>
              <a:avLst/>
              <a:gdLst>
                <a:gd name="T0" fmla="*/ 23447 w 65"/>
                <a:gd name="T1" fmla="*/ 24545 h 78"/>
                <a:gd name="T2" fmla="*/ 20516 w 65"/>
                <a:gd name="T3" fmla="*/ 28209 h 78"/>
                <a:gd name="T4" fmla="*/ 0 w 65"/>
                <a:gd name="T5" fmla="*/ 14654 h 78"/>
                <a:gd name="T6" fmla="*/ 6961 w 65"/>
                <a:gd name="T7" fmla="*/ 5129 h 78"/>
                <a:gd name="T8" fmla="*/ 17585 w 65"/>
                <a:gd name="T9" fmla="*/ 2931 h 78"/>
                <a:gd name="T10" fmla="*/ 19417 w 65"/>
                <a:gd name="T11" fmla="*/ 13555 h 78"/>
                <a:gd name="T12" fmla="*/ 16486 w 65"/>
                <a:gd name="T13" fmla="*/ 18684 h 78"/>
                <a:gd name="T14" fmla="*/ 23447 w 65"/>
                <a:gd name="T15" fmla="*/ 24545 h 78"/>
                <a:gd name="T16" fmla="*/ 15387 w 65"/>
                <a:gd name="T17" fmla="*/ 12822 h 78"/>
                <a:gd name="T18" fmla="*/ 14654 w 65"/>
                <a:gd name="T19" fmla="*/ 6961 h 78"/>
                <a:gd name="T20" fmla="*/ 8792 w 65"/>
                <a:gd name="T21" fmla="*/ 8792 h 78"/>
                <a:gd name="T22" fmla="*/ 6961 w 65"/>
                <a:gd name="T23" fmla="*/ 12822 h 78"/>
                <a:gd name="T24" fmla="*/ 12456 w 65"/>
                <a:gd name="T25" fmla="*/ 16486 h 78"/>
                <a:gd name="T26" fmla="*/ 15387 w 65"/>
                <a:gd name="T27" fmla="*/ 12822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5" h="78">
                  <a:moveTo>
                    <a:pt x="64" y="67"/>
                  </a:moveTo>
                  <a:lnTo>
                    <a:pt x="56" y="77"/>
                  </a:lnTo>
                  <a:lnTo>
                    <a:pt x="0" y="40"/>
                  </a:lnTo>
                  <a:lnTo>
                    <a:pt x="19" y="14"/>
                  </a:lnTo>
                  <a:cubicBezTo>
                    <a:pt x="27" y="3"/>
                    <a:pt x="37" y="0"/>
                    <a:pt x="48" y="8"/>
                  </a:cubicBezTo>
                  <a:cubicBezTo>
                    <a:pt x="53" y="11"/>
                    <a:pt x="64" y="24"/>
                    <a:pt x="53" y="37"/>
                  </a:cubicBezTo>
                  <a:lnTo>
                    <a:pt x="45" y="51"/>
                  </a:lnTo>
                  <a:lnTo>
                    <a:pt x="64" y="67"/>
                  </a:lnTo>
                  <a:close/>
                  <a:moveTo>
                    <a:pt x="42" y="35"/>
                  </a:moveTo>
                  <a:cubicBezTo>
                    <a:pt x="48" y="27"/>
                    <a:pt x="42" y="22"/>
                    <a:pt x="40" y="19"/>
                  </a:cubicBezTo>
                  <a:cubicBezTo>
                    <a:pt x="34" y="16"/>
                    <a:pt x="29" y="16"/>
                    <a:pt x="24" y="24"/>
                  </a:cubicBezTo>
                  <a:lnTo>
                    <a:pt x="19" y="35"/>
                  </a:lnTo>
                  <a:lnTo>
                    <a:pt x="34" y="45"/>
                  </a:lnTo>
                  <a:lnTo>
                    <a:pt x="42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" name="Freeform 168">
              <a:extLst>
                <a:ext uri="{FF2B5EF4-FFF2-40B4-BE49-F238E27FC236}">
                  <a16:creationId xmlns:a16="http://schemas.microsoft.com/office/drawing/2014/main" id="{C93E0E58-356C-B74A-BAA8-E3C34D1A0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656138"/>
              <a:ext cx="9525" cy="6350"/>
            </a:xfrm>
            <a:custGeom>
              <a:avLst/>
              <a:gdLst>
                <a:gd name="T0" fmla="*/ 1905 w 25"/>
                <a:gd name="T1" fmla="*/ 6016 h 19"/>
                <a:gd name="T2" fmla="*/ 0 w 25"/>
                <a:gd name="T3" fmla="*/ 6016 h 19"/>
                <a:gd name="T4" fmla="*/ 7239 w 25"/>
                <a:gd name="T5" fmla="*/ 1671 h 19"/>
                <a:gd name="T6" fmla="*/ 1905 w 25"/>
                <a:gd name="T7" fmla="*/ 6016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19">
                  <a:moveTo>
                    <a:pt x="5" y="18"/>
                  </a:moveTo>
                  <a:lnTo>
                    <a:pt x="0" y="18"/>
                  </a:lnTo>
                  <a:cubicBezTo>
                    <a:pt x="3" y="10"/>
                    <a:pt x="11" y="0"/>
                    <a:pt x="19" y="5"/>
                  </a:cubicBezTo>
                  <a:cubicBezTo>
                    <a:pt x="24" y="16"/>
                    <a:pt x="11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" name="Freeform 169">
              <a:extLst>
                <a:ext uri="{FF2B5EF4-FFF2-40B4-BE49-F238E27FC236}">
                  <a16:creationId xmlns:a16="http://schemas.microsoft.com/office/drawing/2014/main" id="{1E99C9FF-10F6-6845-9FB1-F53A96905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7713" y="4581525"/>
              <a:ext cx="6350" cy="4763"/>
            </a:xfrm>
            <a:custGeom>
              <a:avLst/>
              <a:gdLst>
                <a:gd name="T0" fmla="*/ 6016 w 19"/>
                <a:gd name="T1" fmla="*/ 4366 h 12"/>
                <a:gd name="T2" fmla="*/ 0 w 19"/>
                <a:gd name="T3" fmla="*/ 4366 h 12"/>
                <a:gd name="T4" fmla="*/ 6016 w 19"/>
                <a:gd name="T5" fmla="*/ 2382 h 12"/>
                <a:gd name="T6" fmla="*/ 6016 w 19"/>
                <a:gd name="T7" fmla="*/ 4366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12">
                  <a:moveTo>
                    <a:pt x="18" y="11"/>
                  </a:moveTo>
                  <a:lnTo>
                    <a:pt x="0" y="11"/>
                  </a:lnTo>
                  <a:cubicBezTo>
                    <a:pt x="0" y="0"/>
                    <a:pt x="16" y="0"/>
                    <a:pt x="18" y="6"/>
                  </a:cubicBezTo>
                  <a:lnTo>
                    <a:pt x="1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170">
              <a:extLst>
                <a:ext uri="{FF2B5EF4-FFF2-40B4-BE49-F238E27FC236}">
                  <a16:creationId xmlns:a16="http://schemas.microsoft.com/office/drawing/2014/main" id="{5027E3C2-B4E2-7644-BB39-800BB2B6D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5175" y="4537075"/>
              <a:ext cx="15875" cy="6350"/>
            </a:xfrm>
            <a:custGeom>
              <a:avLst/>
              <a:gdLst>
                <a:gd name="T0" fmla="*/ 0 w 44"/>
                <a:gd name="T1" fmla="*/ 5976 h 17"/>
                <a:gd name="T2" fmla="*/ 2886 w 44"/>
                <a:gd name="T3" fmla="*/ 1868 h 17"/>
                <a:gd name="T4" fmla="*/ 11545 w 44"/>
                <a:gd name="T5" fmla="*/ 1121 h 17"/>
                <a:gd name="T6" fmla="*/ 15514 w 44"/>
                <a:gd name="T7" fmla="*/ 0 h 17"/>
                <a:gd name="T8" fmla="*/ 13349 w 44"/>
                <a:gd name="T9" fmla="*/ 4109 h 17"/>
                <a:gd name="T10" fmla="*/ 8659 w 44"/>
                <a:gd name="T11" fmla="*/ 5976 h 17"/>
                <a:gd name="T12" fmla="*/ 9741 w 44"/>
                <a:gd name="T13" fmla="*/ 4109 h 17"/>
                <a:gd name="T14" fmla="*/ 3969 w 44"/>
                <a:gd name="T15" fmla="*/ 4109 h 17"/>
                <a:gd name="T16" fmla="*/ 2165 w 44"/>
                <a:gd name="T17" fmla="*/ 5976 h 17"/>
                <a:gd name="T18" fmla="*/ 0 w 44"/>
                <a:gd name="T19" fmla="*/ 597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" h="17">
                  <a:moveTo>
                    <a:pt x="0" y="16"/>
                  </a:moveTo>
                  <a:lnTo>
                    <a:pt x="8" y="5"/>
                  </a:lnTo>
                  <a:lnTo>
                    <a:pt x="32" y="3"/>
                  </a:lnTo>
                  <a:lnTo>
                    <a:pt x="43" y="0"/>
                  </a:lnTo>
                  <a:lnTo>
                    <a:pt x="37" y="11"/>
                  </a:lnTo>
                  <a:lnTo>
                    <a:pt x="24" y="16"/>
                  </a:lnTo>
                  <a:lnTo>
                    <a:pt x="27" y="11"/>
                  </a:lnTo>
                  <a:lnTo>
                    <a:pt x="11" y="11"/>
                  </a:lnTo>
                  <a:lnTo>
                    <a:pt x="6" y="16"/>
                  </a:lnTo>
                  <a:lnTo>
                    <a:pt x="0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171">
              <a:extLst>
                <a:ext uri="{FF2B5EF4-FFF2-40B4-BE49-F238E27FC236}">
                  <a16:creationId xmlns:a16="http://schemas.microsoft.com/office/drawing/2014/main" id="{FD1059C4-2956-744F-903B-61B674F45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050" y="4537075"/>
              <a:ext cx="11113" cy="7938"/>
            </a:xfrm>
            <a:custGeom>
              <a:avLst/>
              <a:gdLst>
                <a:gd name="T0" fmla="*/ 4816 w 30"/>
                <a:gd name="T1" fmla="*/ 1191 h 20"/>
                <a:gd name="T2" fmla="*/ 7779 w 30"/>
                <a:gd name="T3" fmla="*/ 0 h 20"/>
                <a:gd name="T4" fmla="*/ 10743 w 30"/>
                <a:gd name="T5" fmla="*/ 1985 h 20"/>
                <a:gd name="T6" fmla="*/ 8520 w 30"/>
                <a:gd name="T7" fmla="*/ 4366 h 20"/>
                <a:gd name="T8" fmla="*/ 5557 w 30"/>
                <a:gd name="T9" fmla="*/ 5160 h 20"/>
                <a:gd name="T10" fmla="*/ 4816 w 30"/>
                <a:gd name="T11" fmla="*/ 7541 h 20"/>
                <a:gd name="T12" fmla="*/ 2963 w 30"/>
                <a:gd name="T13" fmla="*/ 5160 h 20"/>
                <a:gd name="T14" fmla="*/ 0 w 30"/>
                <a:gd name="T15" fmla="*/ 6350 h 20"/>
                <a:gd name="T16" fmla="*/ 0 w 30"/>
                <a:gd name="T17" fmla="*/ 4366 h 20"/>
                <a:gd name="T18" fmla="*/ 1852 w 30"/>
                <a:gd name="T19" fmla="*/ 4366 h 20"/>
                <a:gd name="T20" fmla="*/ 741 w 30"/>
                <a:gd name="T21" fmla="*/ 1985 h 20"/>
                <a:gd name="T22" fmla="*/ 1852 w 30"/>
                <a:gd name="T23" fmla="*/ 1191 h 20"/>
                <a:gd name="T24" fmla="*/ 4816 w 30"/>
                <a:gd name="T25" fmla="*/ 1191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20">
                  <a:moveTo>
                    <a:pt x="13" y="3"/>
                  </a:moveTo>
                  <a:lnTo>
                    <a:pt x="21" y="0"/>
                  </a:lnTo>
                  <a:lnTo>
                    <a:pt x="29" y="5"/>
                  </a:lnTo>
                  <a:lnTo>
                    <a:pt x="23" y="11"/>
                  </a:lnTo>
                  <a:lnTo>
                    <a:pt x="15" y="13"/>
                  </a:lnTo>
                  <a:lnTo>
                    <a:pt x="13" y="19"/>
                  </a:lnTo>
                  <a:lnTo>
                    <a:pt x="8" y="13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5" y="11"/>
                  </a:lnTo>
                  <a:lnTo>
                    <a:pt x="2" y="5"/>
                  </a:lnTo>
                  <a:lnTo>
                    <a:pt x="5" y="3"/>
                  </a:lnTo>
                  <a:lnTo>
                    <a:pt x="1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2" name="Freeform 172">
              <a:extLst>
                <a:ext uri="{FF2B5EF4-FFF2-40B4-BE49-F238E27FC236}">
                  <a16:creationId xmlns:a16="http://schemas.microsoft.com/office/drawing/2014/main" id="{A6B2F7D2-90E5-A044-A679-C18B03E5B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38663"/>
              <a:ext cx="6350" cy="3175"/>
            </a:xfrm>
            <a:custGeom>
              <a:avLst/>
              <a:gdLst>
                <a:gd name="T0" fmla="*/ 1121 w 17"/>
                <a:gd name="T1" fmla="*/ 1058 h 9"/>
                <a:gd name="T2" fmla="*/ 2988 w 17"/>
                <a:gd name="T3" fmla="*/ 0 h 9"/>
                <a:gd name="T4" fmla="*/ 5976 w 17"/>
                <a:gd name="T5" fmla="*/ 0 h 9"/>
                <a:gd name="T6" fmla="*/ 4856 w 17"/>
                <a:gd name="T7" fmla="*/ 1764 h 9"/>
                <a:gd name="T8" fmla="*/ 0 w 17"/>
                <a:gd name="T9" fmla="*/ 2822 h 9"/>
                <a:gd name="T10" fmla="*/ 1121 w 17"/>
                <a:gd name="T11" fmla="*/ 1058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9">
                  <a:moveTo>
                    <a:pt x="3" y="3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3" y="5"/>
                  </a:lnTo>
                  <a:lnTo>
                    <a:pt x="0" y="8"/>
                  </a:lnTo>
                  <a:lnTo>
                    <a:pt x="3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173">
              <a:extLst>
                <a:ext uri="{FF2B5EF4-FFF2-40B4-BE49-F238E27FC236}">
                  <a16:creationId xmlns:a16="http://schemas.microsoft.com/office/drawing/2014/main" id="{BB4E726E-8E57-324B-94E3-FAE6D1576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9938" y="4543425"/>
              <a:ext cx="3175" cy="3175"/>
            </a:xfrm>
            <a:custGeom>
              <a:avLst/>
              <a:gdLst>
                <a:gd name="T0" fmla="*/ 0 w 11"/>
                <a:gd name="T1" fmla="*/ 0 h 7"/>
                <a:gd name="T2" fmla="*/ 2886 w 11"/>
                <a:gd name="T3" fmla="*/ 0 h 7"/>
                <a:gd name="T4" fmla="*/ 2309 w 11"/>
                <a:gd name="T5" fmla="*/ 2721 h 7"/>
                <a:gd name="T6" fmla="*/ 0 w 11"/>
                <a:gd name="T7" fmla="*/ 2721 h 7"/>
                <a:gd name="T8" fmla="*/ 0 w 11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7">
                  <a:moveTo>
                    <a:pt x="0" y="0"/>
                  </a:moveTo>
                  <a:lnTo>
                    <a:pt x="10" y="0"/>
                  </a:lnTo>
                  <a:lnTo>
                    <a:pt x="8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174">
              <a:extLst>
                <a:ext uri="{FF2B5EF4-FFF2-40B4-BE49-F238E27FC236}">
                  <a16:creationId xmlns:a16="http://schemas.microsoft.com/office/drawing/2014/main" id="{94875DBB-2F74-164B-B5F0-B4D75FEAA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3750" y="4541838"/>
              <a:ext cx="3175" cy="3175"/>
            </a:xfrm>
            <a:custGeom>
              <a:avLst/>
              <a:gdLst>
                <a:gd name="T0" fmla="*/ 0 w 9"/>
                <a:gd name="T1" fmla="*/ 1764 h 9"/>
                <a:gd name="T2" fmla="*/ 1764 w 9"/>
                <a:gd name="T3" fmla="*/ 0 h 9"/>
                <a:gd name="T4" fmla="*/ 2822 w 9"/>
                <a:gd name="T5" fmla="*/ 1058 h 9"/>
                <a:gd name="T6" fmla="*/ 1764 w 9"/>
                <a:gd name="T7" fmla="*/ 2822 h 9"/>
                <a:gd name="T8" fmla="*/ 0 w 9"/>
                <a:gd name="T9" fmla="*/ 1764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5" y="0"/>
                  </a:lnTo>
                  <a:lnTo>
                    <a:pt x="8" y="3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175">
              <a:extLst>
                <a:ext uri="{FF2B5EF4-FFF2-40B4-BE49-F238E27FC236}">
                  <a16:creationId xmlns:a16="http://schemas.microsoft.com/office/drawing/2014/main" id="{5C303F4D-FAE3-134A-8543-99EC8F00E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2163" y="4545013"/>
              <a:ext cx="3175" cy="4762"/>
            </a:xfrm>
            <a:custGeom>
              <a:avLst/>
              <a:gdLst>
                <a:gd name="T0" fmla="*/ 0 w 9"/>
                <a:gd name="T1" fmla="*/ 1984 h 12"/>
                <a:gd name="T2" fmla="*/ 1764 w 9"/>
                <a:gd name="T3" fmla="*/ 4365 h 12"/>
                <a:gd name="T4" fmla="*/ 2822 w 9"/>
                <a:gd name="T5" fmla="*/ 4365 h 12"/>
                <a:gd name="T6" fmla="*/ 1764 w 9"/>
                <a:gd name="T7" fmla="*/ 0 h 12"/>
                <a:gd name="T8" fmla="*/ 0 w 9"/>
                <a:gd name="T9" fmla="*/ 198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12">
                  <a:moveTo>
                    <a:pt x="0" y="5"/>
                  </a:moveTo>
                  <a:lnTo>
                    <a:pt x="5" y="11"/>
                  </a:lnTo>
                  <a:lnTo>
                    <a:pt x="8" y="11"/>
                  </a:lnTo>
                  <a:lnTo>
                    <a:pt x="5" y="0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176">
              <a:extLst>
                <a:ext uri="{FF2B5EF4-FFF2-40B4-BE49-F238E27FC236}">
                  <a16:creationId xmlns:a16="http://schemas.microsoft.com/office/drawing/2014/main" id="{C81D16CD-28C8-CA4D-AE37-F11A080E0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338" y="4545013"/>
              <a:ext cx="3175" cy="4762"/>
            </a:xfrm>
            <a:custGeom>
              <a:avLst/>
              <a:gdLst>
                <a:gd name="T0" fmla="*/ 2117 w 9"/>
                <a:gd name="T1" fmla="*/ 4365 h 12"/>
                <a:gd name="T2" fmla="*/ 2822 w 9"/>
                <a:gd name="T3" fmla="*/ 1984 h 12"/>
                <a:gd name="T4" fmla="*/ 0 w 9"/>
                <a:gd name="T5" fmla="*/ 0 h 12"/>
                <a:gd name="T6" fmla="*/ 2117 w 9"/>
                <a:gd name="T7" fmla="*/ 4365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12">
                  <a:moveTo>
                    <a:pt x="6" y="11"/>
                  </a:moveTo>
                  <a:lnTo>
                    <a:pt x="8" y="5"/>
                  </a:lnTo>
                  <a:lnTo>
                    <a:pt x="0" y="0"/>
                  </a:lnTo>
                  <a:lnTo>
                    <a:pt x="6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177">
              <a:extLst>
                <a:ext uri="{FF2B5EF4-FFF2-40B4-BE49-F238E27FC236}">
                  <a16:creationId xmlns:a16="http://schemas.microsoft.com/office/drawing/2014/main" id="{7884BD48-079E-BE47-BD83-11773DBAE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0100" y="4546600"/>
              <a:ext cx="1588" cy="6350"/>
            </a:xfrm>
            <a:custGeom>
              <a:avLst/>
              <a:gdLst>
                <a:gd name="T0" fmla="*/ 529 w 6"/>
                <a:gd name="T1" fmla="*/ 0 h 17"/>
                <a:gd name="T2" fmla="*/ 1323 w 6"/>
                <a:gd name="T3" fmla="*/ 1121 h 17"/>
                <a:gd name="T4" fmla="*/ 1323 w 6"/>
                <a:gd name="T5" fmla="*/ 5976 h 17"/>
                <a:gd name="T6" fmla="*/ 0 w 6"/>
                <a:gd name="T7" fmla="*/ 1121 h 17"/>
                <a:gd name="T8" fmla="*/ 529 w 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17">
                  <a:moveTo>
                    <a:pt x="2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178">
              <a:extLst>
                <a:ext uri="{FF2B5EF4-FFF2-40B4-BE49-F238E27FC236}">
                  <a16:creationId xmlns:a16="http://schemas.microsoft.com/office/drawing/2014/main" id="{5C894832-F165-B94C-9525-4FCD6E545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00" y="4456113"/>
              <a:ext cx="171450" cy="211137"/>
            </a:xfrm>
            <a:custGeom>
              <a:avLst/>
              <a:gdLst>
                <a:gd name="T0" fmla="*/ 71829 w 475"/>
                <a:gd name="T1" fmla="*/ 6485 h 586"/>
                <a:gd name="T2" fmla="*/ 73633 w 475"/>
                <a:gd name="T3" fmla="*/ 14052 h 586"/>
                <a:gd name="T4" fmla="*/ 78687 w 475"/>
                <a:gd name="T5" fmla="*/ 25581 h 586"/>
                <a:gd name="T6" fmla="*/ 74716 w 475"/>
                <a:gd name="T7" fmla="*/ 22699 h 586"/>
                <a:gd name="T8" fmla="*/ 76521 w 475"/>
                <a:gd name="T9" fmla="*/ 24861 h 586"/>
                <a:gd name="T10" fmla="*/ 71829 w 475"/>
                <a:gd name="T11" fmla="*/ 31346 h 586"/>
                <a:gd name="T12" fmla="*/ 76521 w 475"/>
                <a:gd name="T13" fmla="*/ 34229 h 586"/>
                <a:gd name="T14" fmla="*/ 84101 w 475"/>
                <a:gd name="T15" fmla="*/ 32427 h 586"/>
                <a:gd name="T16" fmla="*/ 86266 w 475"/>
                <a:gd name="T17" fmla="*/ 19817 h 586"/>
                <a:gd name="T18" fmla="*/ 86266 w 475"/>
                <a:gd name="T19" fmla="*/ 19817 h 586"/>
                <a:gd name="T20" fmla="*/ 85184 w 475"/>
                <a:gd name="T21" fmla="*/ 15133 h 586"/>
                <a:gd name="T22" fmla="*/ 84462 w 475"/>
                <a:gd name="T23" fmla="*/ 23780 h 586"/>
                <a:gd name="T24" fmla="*/ 111894 w 475"/>
                <a:gd name="T25" fmla="*/ 101965 h 586"/>
                <a:gd name="T26" fmla="*/ 122361 w 475"/>
                <a:gd name="T27" fmla="*/ 106649 h 586"/>
                <a:gd name="T28" fmla="*/ 128136 w 475"/>
                <a:gd name="T29" fmla="*/ 106649 h 586"/>
                <a:gd name="T30" fmla="*/ 142574 w 475"/>
                <a:gd name="T31" fmla="*/ 122142 h 586"/>
                <a:gd name="T32" fmla="*/ 150154 w 475"/>
                <a:gd name="T33" fmla="*/ 157452 h 586"/>
                <a:gd name="T34" fmla="*/ 121639 w 475"/>
                <a:gd name="T35" fmla="*/ 180151 h 586"/>
                <a:gd name="T36" fmla="*/ 93846 w 475"/>
                <a:gd name="T37" fmla="*/ 206093 h 586"/>
                <a:gd name="T38" fmla="*/ 86266 w 475"/>
                <a:gd name="T39" fmla="*/ 201049 h 586"/>
                <a:gd name="T40" fmla="*/ 92763 w 475"/>
                <a:gd name="T41" fmla="*/ 123944 h 586"/>
                <a:gd name="T42" fmla="*/ 96734 w 475"/>
                <a:gd name="T43" fmla="*/ 108811 h 586"/>
                <a:gd name="T44" fmla="*/ 85184 w 475"/>
                <a:gd name="T45" fmla="*/ 105929 h 586"/>
                <a:gd name="T46" fmla="*/ 59556 w 475"/>
                <a:gd name="T47" fmla="*/ 93318 h 586"/>
                <a:gd name="T48" fmla="*/ 48006 w 475"/>
                <a:gd name="T49" fmla="*/ 85752 h 586"/>
                <a:gd name="T50" fmla="*/ 37539 w 475"/>
                <a:gd name="T51" fmla="*/ 53325 h 586"/>
                <a:gd name="T52" fmla="*/ 0 w 475"/>
                <a:gd name="T53" fmla="*/ 47560 h 586"/>
                <a:gd name="T54" fmla="*/ 7941 w 475"/>
                <a:gd name="T55" fmla="*/ 37111 h 586"/>
                <a:gd name="T56" fmla="*/ 7941 w 475"/>
                <a:gd name="T57" fmla="*/ 33148 h 586"/>
                <a:gd name="T58" fmla="*/ 7941 w 475"/>
                <a:gd name="T59" fmla="*/ 28464 h 586"/>
                <a:gd name="T60" fmla="*/ 55586 w 475"/>
                <a:gd name="T61" fmla="*/ 15133 h 586"/>
                <a:gd name="T62" fmla="*/ 59556 w 475"/>
                <a:gd name="T63" fmla="*/ 7566 h 586"/>
                <a:gd name="T64" fmla="*/ 73633 w 475"/>
                <a:gd name="T65" fmla="*/ 721 h 586"/>
                <a:gd name="T66" fmla="*/ 78687 w 475"/>
                <a:gd name="T67" fmla="*/ 3603 h 586"/>
                <a:gd name="T68" fmla="*/ 82296 w 475"/>
                <a:gd name="T69" fmla="*/ 3603 h 586"/>
                <a:gd name="T70" fmla="*/ 102509 w 475"/>
                <a:gd name="T71" fmla="*/ 19817 h 586"/>
                <a:gd name="T72" fmla="*/ 104314 w 475"/>
                <a:gd name="T73" fmla="*/ 28464 h 586"/>
                <a:gd name="T74" fmla="*/ 122361 w 475"/>
                <a:gd name="T75" fmla="*/ 41795 h 586"/>
                <a:gd name="T76" fmla="*/ 95651 w 475"/>
                <a:gd name="T77" fmla="*/ 78906 h 586"/>
                <a:gd name="T78" fmla="*/ 89876 w 475"/>
                <a:gd name="T79" fmla="*/ 74222 h 586"/>
                <a:gd name="T80" fmla="*/ 74716 w 475"/>
                <a:gd name="T81" fmla="*/ 90436 h 586"/>
                <a:gd name="T82" fmla="*/ 82296 w 475"/>
                <a:gd name="T83" fmla="*/ 83950 h 586"/>
                <a:gd name="T84" fmla="*/ 92042 w 475"/>
                <a:gd name="T85" fmla="*/ 97282 h 586"/>
                <a:gd name="T86" fmla="*/ 93846 w 475"/>
                <a:gd name="T87" fmla="*/ 104848 h 586"/>
                <a:gd name="T88" fmla="*/ 99621 w 475"/>
                <a:gd name="T89" fmla="*/ 104848 h 586"/>
                <a:gd name="T90" fmla="*/ 111894 w 475"/>
                <a:gd name="T91" fmla="*/ 101965 h 5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75" h="586">
                  <a:moveTo>
                    <a:pt x="204" y="39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1"/>
                    <a:pt x="199" y="39"/>
                  </a:cubicBezTo>
                  <a:lnTo>
                    <a:pt x="204" y="39"/>
                  </a:lnTo>
                  <a:close/>
                  <a:moveTo>
                    <a:pt x="234" y="66"/>
                  </a:moveTo>
                  <a:cubicBezTo>
                    <a:pt x="233" y="69"/>
                    <a:pt x="229" y="71"/>
                    <a:pt x="218" y="71"/>
                  </a:cubicBezTo>
                  <a:cubicBezTo>
                    <a:pt x="215" y="69"/>
                    <a:pt x="212" y="66"/>
                    <a:pt x="212" y="63"/>
                  </a:cubicBezTo>
                  <a:lnTo>
                    <a:pt x="207" y="63"/>
                  </a:lnTo>
                  <a:lnTo>
                    <a:pt x="207" y="69"/>
                  </a:lnTo>
                  <a:lnTo>
                    <a:pt x="212" y="69"/>
                  </a:lnTo>
                  <a:cubicBezTo>
                    <a:pt x="210" y="71"/>
                    <a:pt x="207" y="74"/>
                    <a:pt x="204" y="74"/>
                  </a:cubicBezTo>
                  <a:cubicBezTo>
                    <a:pt x="204" y="79"/>
                    <a:pt x="204" y="84"/>
                    <a:pt x="199" y="87"/>
                  </a:cubicBezTo>
                  <a:lnTo>
                    <a:pt x="207" y="87"/>
                  </a:lnTo>
                  <a:cubicBezTo>
                    <a:pt x="210" y="90"/>
                    <a:pt x="212" y="92"/>
                    <a:pt x="212" y="95"/>
                  </a:cubicBezTo>
                  <a:cubicBezTo>
                    <a:pt x="217" y="98"/>
                    <a:pt x="227" y="93"/>
                    <a:pt x="230" y="99"/>
                  </a:cubicBezTo>
                  <a:cubicBezTo>
                    <a:pt x="229" y="95"/>
                    <a:pt x="233" y="92"/>
                    <a:pt x="233" y="90"/>
                  </a:cubicBezTo>
                  <a:cubicBezTo>
                    <a:pt x="233" y="84"/>
                    <a:pt x="232" y="75"/>
                    <a:pt x="234" y="66"/>
                  </a:cubicBezTo>
                  <a:close/>
                  <a:moveTo>
                    <a:pt x="239" y="55"/>
                  </a:moveTo>
                  <a:lnTo>
                    <a:pt x="244" y="50"/>
                  </a:lnTo>
                  <a:cubicBezTo>
                    <a:pt x="241" y="50"/>
                    <a:pt x="241" y="53"/>
                    <a:pt x="239" y="55"/>
                  </a:cubicBezTo>
                  <a:lnTo>
                    <a:pt x="231" y="47"/>
                  </a:lnTo>
                  <a:lnTo>
                    <a:pt x="236" y="42"/>
                  </a:lnTo>
                  <a:cubicBezTo>
                    <a:pt x="231" y="45"/>
                    <a:pt x="228" y="37"/>
                    <a:pt x="223" y="34"/>
                  </a:cubicBezTo>
                  <a:cubicBezTo>
                    <a:pt x="219" y="45"/>
                    <a:pt x="235" y="58"/>
                    <a:pt x="234" y="66"/>
                  </a:cubicBezTo>
                  <a:cubicBezTo>
                    <a:pt x="235" y="62"/>
                    <a:pt x="236" y="58"/>
                    <a:pt x="239" y="55"/>
                  </a:cubicBezTo>
                  <a:close/>
                  <a:moveTo>
                    <a:pt x="310" y="283"/>
                  </a:moveTo>
                  <a:cubicBezTo>
                    <a:pt x="310" y="288"/>
                    <a:pt x="313" y="288"/>
                    <a:pt x="315" y="291"/>
                  </a:cubicBezTo>
                  <a:cubicBezTo>
                    <a:pt x="326" y="280"/>
                    <a:pt x="331" y="288"/>
                    <a:pt x="339" y="296"/>
                  </a:cubicBezTo>
                  <a:cubicBezTo>
                    <a:pt x="342" y="299"/>
                    <a:pt x="347" y="302"/>
                    <a:pt x="353" y="302"/>
                  </a:cubicBezTo>
                  <a:cubicBezTo>
                    <a:pt x="353" y="299"/>
                    <a:pt x="353" y="299"/>
                    <a:pt x="355" y="296"/>
                  </a:cubicBezTo>
                  <a:lnTo>
                    <a:pt x="360" y="296"/>
                  </a:lnTo>
                  <a:cubicBezTo>
                    <a:pt x="366" y="312"/>
                    <a:pt x="392" y="323"/>
                    <a:pt x="395" y="339"/>
                  </a:cubicBezTo>
                  <a:cubicBezTo>
                    <a:pt x="411" y="347"/>
                    <a:pt x="432" y="339"/>
                    <a:pt x="443" y="355"/>
                  </a:cubicBezTo>
                  <a:cubicBezTo>
                    <a:pt x="474" y="389"/>
                    <a:pt x="406" y="402"/>
                    <a:pt x="416" y="437"/>
                  </a:cubicBezTo>
                  <a:cubicBezTo>
                    <a:pt x="411" y="460"/>
                    <a:pt x="392" y="463"/>
                    <a:pt x="371" y="466"/>
                  </a:cubicBezTo>
                  <a:cubicBezTo>
                    <a:pt x="363" y="484"/>
                    <a:pt x="350" y="490"/>
                    <a:pt x="337" y="500"/>
                  </a:cubicBezTo>
                  <a:cubicBezTo>
                    <a:pt x="315" y="500"/>
                    <a:pt x="313" y="516"/>
                    <a:pt x="292" y="521"/>
                  </a:cubicBezTo>
                  <a:cubicBezTo>
                    <a:pt x="284" y="543"/>
                    <a:pt x="265" y="550"/>
                    <a:pt x="260" y="572"/>
                  </a:cubicBezTo>
                  <a:cubicBezTo>
                    <a:pt x="263" y="580"/>
                    <a:pt x="276" y="574"/>
                    <a:pt x="273" y="585"/>
                  </a:cubicBezTo>
                  <a:cubicBezTo>
                    <a:pt x="257" y="585"/>
                    <a:pt x="239" y="577"/>
                    <a:pt x="239" y="558"/>
                  </a:cubicBezTo>
                  <a:cubicBezTo>
                    <a:pt x="244" y="511"/>
                    <a:pt x="278" y="474"/>
                    <a:pt x="284" y="426"/>
                  </a:cubicBezTo>
                  <a:cubicBezTo>
                    <a:pt x="260" y="407"/>
                    <a:pt x="257" y="376"/>
                    <a:pt x="257" y="344"/>
                  </a:cubicBezTo>
                  <a:cubicBezTo>
                    <a:pt x="273" y="336"/>
                    <a:pt x="268" y="320"/>
                    <a:pt x="276" y="309"/>
                  </a:cubicBezTo>
                  <a:lnTo>
                    <a:pt x="268" y="302"/>
                  </a:lnTo>
                  <a:cubicBezTo>
                    <a:pt x="260" y="315"/>
                    <a:pt x="252" y="296"/>
                    <a:pt x="241" y="302"/>
                  </a:cubicBezTo>
                  <a:cubicBezTo>
                    <a:pt x="241" y="299"/>
                    <a:pt x="239" y="296"/>
                    <a:pt x="236" y="294"/>
                  </a:cubicBezTo>
                  <a:cubicBezTo>
                    <a:pt x="231" y="288"/>
                    <a:pt x="223" y="283"/>
                    <a:pt x="218" y="275"/>
                  </a:cubicBezTo>
                  <a:cubicBezTo>
                    <a:pt x="199" y="270"/>
                    <a:pt x="180" y="270"/>
                    <a:pt x="165" y="259"/>
                  </a:cubicBezTo>
                  <a:cubicBezTo>
                    <a:pt x="146" y="257"/>
                    <a:pt x="157" y="235"/>
                    <a:pt x="138" y="230"/>
                  </a:cubicBezTo>
                  <a:cubicBezTo>
                    <a:pt x="135" y="233"/>
                    <a:pt x="133" y="235"/>
                    <a:pt x="133" y="238"/>
                  </a:cubicBezTo>
                  <a:cubicBezTo>
                    <a:pt x="104" y="230"/>
                    <a:pt x="117" y="201"/>
                    <a:pt x="104" y="182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7" y="95"/>
                    <a:pt x="35" y="148"/>
                    <a:pt x="0" y="132"/>
                  </a:cubicBezTo>
                  <a:cubicBezTo>
                    <a:pt x="14" y="132"/>
                    <a:pt x="22" y="124"/>
                    <a:pt x="30" y="116"/>
                  </a:cubicBezTo>
                  <a:cubicBezTo>
                    <a:pt x="27" y="111"/>
                    <a:pt x="19" y="108"/>
                    <a:pt x="22" y="103"/>
                  </a:cubicBezTo>
                  <a:lnTo>
                    <a:pt x="27" y="98"/>
                  </a:lnTo>
                  <a:lnTo>
                    <a:pt x="22" y="92"/>
                  </a:lnTo>
                  <a:lnTo>
                    <a:pt x="27" y="87"/>
                  </a:lnTo>
                  <a:cubicBezTo>
                    <a:pt x="24" y="84"/>
                    <a:pt x="22" y="82"/>
                    <a:pt x="22" y="79"/>
                  </a:cubicBezTo>
                  <a:cubicBezTo>
                    <a:pt x="37" y="66"/>
                    <a:pt x="61" y="47"/>
                    <a:pt x="88" y="50"/>
                  </a:cubicBezTo>
                  <a:cubicBezTo>
                    <a:pt x="109" y="42"/>
                    <a:pt x="135" y="66"/>
                    <a:pt x="154" y="42"/>
                  </a:cubicBezTo>
                  <a:cubicBezTo>
                    <a:pt x="146" y="42"/>
                    <a:pt x="135" y="29"/>
                    <a:pt x="146" y="21"/>
                  </a:cubicBezTo>
                  <a:cubicBezTo>
                    <a:pt x="151" y="21"/>
                    <a:pt x="159" y="10"/>
                    <a:pt x="165" y="21"/>
                  </a:cubicBezTo>
                  <a:cubicBezTo>
                    <a:pt x="170" y="18"/>
                    <a:pt x="170" y="13"/>
                    <a:pt x="170" y="8"/>
                  </a:cubicBezTo>
                  <a:cubicBezTo>
                    <a:pt x="183" y="0"/>
                    <a:pt x="199" y="24"/>
                    <a:pt x="204" y="2"/>
                  </a:cubicBezTo>
                  <a:lnTo>
                    <a:pt x="212" y="2"/>
                  </a:lnTo>
                  <a:cubicBezTo>
                    <a:pt x="212" y="8"/>
                    <a:pt x="215" y="8"/>
                    <a:pt x="218" y="10"/>
                  </a:cubicBezTo>
                  <a:lnTo>
                    <a:pt x="223" y="5"/>
                  </a:lnTo>
                  <a:lnTo>
                    <a:pt x="228" y="10"/>
                  </a:lnTo>
                  <a:cubicBezTo>
                    <a:pt x="239" y="0"/>
                    <a:pt x="247" y="24"/>
                    <a:pt x="263" y="16"/>
                  </a:cubicBezTo>
                  <a:cubicBezTo>
                    <a:pt x="273" y="24"/>
                    <a:pt x="281" y="39"/>
                    <a:pt x="284" y="55"/>
                  </a:cubicBezTo>
                  <a:cubicBezTo>
                    <a:pt x="278" y="55"/>
                    <a:pt x="273" y="55"/>
                    <a:pt x="270" y="61"/>
                  </a:cubicBezTo>
                  <a:lnTo>
                    <a:pt x="289" y="79"/>
                  </a:lnTo>
                  <a:cubicBezTo>
                    <a:pt x="294" y="76"/>
                    <a:pt x="294" y="71"/>
                    <a:pt x="294" y="66"/>
                  </a:cubicBezTo>
                  <a:cubicBezTo>
                    <a:pt x="315" y="76"/>
                    <a:pt x="329" y="98"/>
                    <a:pt x="339" y="116"/>
                  </a:cubicBezTo>
                  <a:cubicBezTo>
                    <a:pt x="315" y="119"/>
                    <a:pt x="297" y="129"/>
                    <a:pt x="284" y="151"/>
                  </a:cubicBezTo>
                  <a:cubicBezTo>
                    <a:pt x="297" y="185"/>
                    <a:pt x="239" y="185"/>
                    <a:pt x="265" y="219"/>
                  </a:cubicBezTo>
                  <a:lnTo>
                    <a:pt x="257" y="227"/>
                  </a:lnTo>
                  <a:cubicBezTo>
                    <a:pt x="257" y="219"/>
                    <a:pt x="255" y="212"/>
                    <a:pt x="249" y="206"/>
                  </a:cubicBezTo>
                  <a:cubicBezTo>
                    <a:pt x="225" y="219"/>
                    <a:pt x="186" y="193"/>
                    <a:pt x="194" y="235"/>
                  </a:cubicBezTo>
                  <a:cubicBezTo>
                    <a:pt x="199" y="241"/>
                    <a:pt x="199" y="249"/>
                    <a:pt x="207" y="251"/>
                  </a:cubicBezTo>
                  <a:cubicBezTo>
                    <a:pt x="218" y="257"/>
                    <a:pt x="223" y="243"/>
                    <a:pt x="228" y="238"/>
                  </a:cubicBezTo>
                  <a:lnTo>
                    <a:pt x="228" y="233"/>
                  </a:lnTo>
                  <a:lnTo>
                    <a:pt x="247" y="233"/>
                  </a:lnTo>
                  <a:cubicBezTo>
                    <a:pt x="255" y="249"/>
                    <a:pt x="228" y="267"/>
                    <a:pt x="255" y="270"/>
                  </a:cubicBezTo>
                  <a:cubicBezTo>
                    <a:pt x="255" y="275"/>
                    <a:pt x="255" y="280"/>
                    <a:pt x="249" y="283"/>
                  </a:cubicBezTo>
                  <a:cubicBezTo>
                    <a:pt x="252" y="288"/>
                    <a:pt x="255" y="291"/>
                    <a:pt x="260" y="291"/>
                  </a:cubicBezTo>
                  <a:lnTo>
                    <a:pt x="270" y="291"/>
                  </a:lnTo>
                  <a:lnTo>
                    <a:pt x="276" y="291"/>
                  </a:lnTo>
                  <a:cubicBezTo>
                    <a:pt x="278" y="291"/>
                    <a:pt x="281" y="291"/>
                    <a:pt x="283" y="295"/>
                  </a:cubicBezTo>
                  <a:cubicBezTo>
                    <a:pt x="292" y="290"/>
                    <a:pt x="298" y="285"/>
                    <a:pt x="310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179">
              <a:extLst>
                <a:ext uri="{FF2B5EF4-FFF2-40B4-BE49-F238E27FC236}">
                  <a16:creationId xmlns:a16="http://schemas.microsoft.com/office/drawing/2014/main" id="{C5E5E01F-628C-064D-AFD4-F748FD359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32313"/>
              <a:ext cx="14288" cy="15875"/>
            </a:xfrm>
            <a:custGeom>
              <a:avLst/>
              <a:gdLst>
                <a:gd name="T0" fmla="*/ 1099 w 39"/>
                <a:gd name="T1" fmla="*/ 0 h 46"/>
                <a:gd name="T2" fmla="*/ 6961 w 39"/>
                <a:gd name="T3" fmla="*/ 0 h 46"/>
                <a:gd name="T4" fmla="*/ 11723 w 39"/>
                <a:gd name="T5" fmla="*/ 690 h 46"/>
                <a:gd name="T6" fmla="*/ 13922 w 39"/>
                <a:gd name="T7" fmla="*/ 4486 h 46"/>
                <a:gd name="T8" fmla="*/ 11723 w 39"/>
                <a:gd name="T9" fmla="*/ 7938 h 46"/>
                <a:gd name="T10" fmla="*/ 5862 w 39"/>
                <a:gd name="T11" fmla="*/ 10008 h 46"/>
                <a:gd name="T12" fmla="*/ 5129 w 39"/>
                <a:gd name="T13" fmla="*/ 10008 h 46"/>
                <a:gd name="T14" fmla="*/ 5129 w 39"/>
                <a:gd name="T15" fmla="*/ 15530 h 46"/>
                <a:gd name="T16" fmla="*/ 0 w 39"/>
                <a:gd name="T17" fmla="*/ 15530 h 46"/>
                <a:gd name="T18" fmla="*/ 0 w 39"/>
                <a:gd name="T19" fmla="*/ 0 h 46"/>
                <a:gd name="T20" fmla="*/ 1099 w 39"/>
                <a:gd name="T21" fmla="*/ 0 h 46"/>
                <a:gd name="T22" fmla="*/ 5129 w 39"/>
                <a:gd name="T23" fmla="*/ 6212 h 46"/>
                <a:gd name="T24" fmla="*/ 5862 w 39"/>
                <a:gd name="T25" fmla="*/ 6212 h 46"/>
                <a:gd name="T26" fmla="*/ 8793 w 39"/>
                <a:gd name="T27" fmla="*/ 4486 h 46"/>
                <a:gd name="T28" fmla="*/ 5862 w 39"/>
                <a:gd name="T29" fmla="*/ 2416 h 46"/>
                <a:gd name="T30" fmla="*/ 5129 w 39"/>
                <a:gd name="T31" fmla="*/ 2416 h 46"/>
                <a:gd name="T32" fmla="*/ 5129 w 39"/>
                <a:gd name="T33" fmla="*/ 6212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9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4" y="5"/>
                    <a:pt x="38" y="8"/>
                    <a:pt x="38" y="13"/>
                  </a:cubicBezTo>
                  <a:cubicBezTo>
                    <a:pt x="38" y="19"/>
                    <a:pt x="34" y="21"/>
                    <a:pt x="32" y="23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18"/>
                  </a:moveTo>
                  <a:lnTo>
                    <a:pt x="16" y="18"/>
                  </a:lnTo>
                  <a:cubicBezTo>
                    <a:pt x="22" y="18"/>
                    <a:pt x="24" y="15"/>
                    <a:pt x="24" y="13"/>
                  </a:cubicBezTo>
                  <a:cubicBezTo>
                    <a:pt x="24" y="10"/>
                    <a:pt x="22" y="7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0" name="Freeform 180">
              <a:extLst>
                <a:ext uri="{FF2B5EF4-FFF2-40B4-BE49-F238E27FC236}">
                  <a16:creationId xmlns:a16="http://schemas.microsoft.com/office/drawing/2014/main" id="{4099A04C-2F87-3840-8D60-94B4196AD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175" y="4554538"/>
              <a:ext cx="15875" cy="15875"/>
            </a:xfrm>
            <a:custGeom>
              <a:avLst/>
              <a:gdLst>
                <a:gd name="T0" fmla="*/ 5907 w 43"/>
                <a:gd name="T1" fmla="*/ 12079 h 46"/>
                <a:gd name="T2" fmla="*/ 4799 w 43"/>
                <a:gd name="T3" fmla="*/ 15530 h 46"/>
                <a:gd name="T4" fmla="*/ 0 w 43"/>
                <a:gd name="T5" fmla="*/ 15530 h 46"/>
                <a:gd name="T6" fmla="*/ 4799 w 43"/>
                <a:gd name="T7" fmla="*/ 0 h 46"/>
                <a:gd name="T8" fmla="*/ 10706 w 43"/>
                <a:gd name="T9" fmla="*/ 0 h 46"/>
                <a:gd name="T10" fmla="*/ 15506 w 43"/>
                <a:gd name="T11" fmla="*/ 15530 h 46"/>
                <a:gd name="T12" fmla="*/ 10706 w 43"/>
                <a:gd name="T13" fmla="*/ 15530 h 46"/>
                <a:gd name="T14" fmla="*/ 9599 w 43"/>
                <a:gd name="T15" fmla="*/ 12079 h 46"/>
                <a:gd name="T16" fmla="*/ 5907 w 43"/>
                <a:gd name="T17" fmla="*/ 12079 h 46"/>
                <a:gd name="T18" fmla="*/ 9599 w 43"/>
                <a:gd name="T19" fmla="*/ 9318 h 46"/>
                <a:gd name="T20" fmla="*/ 8860 w 43"/>
                <a:gd name="T21" fmla="*/ 6557 h 46"/>
                <a:gd name="T22" fmla="*/ 7753 w 43"/>
                <a:gd name="T23" fmla="*/ 3796 h 46"/>
                <a:gd name="T24" fmla="*/ 7753 w 43"/>
                <a:gd name="T25" fmla="*/ 3796 h 46"/>
                <a:gd name="T26" fmla="*/ 6645 w 43"/>
                <a:gd name="T27" fmla="*/ 6557 h 46"/>
                <a:gd name="T28" fmla="*/ 5907 w 43"/>
                <a:gd name="T29" fmla="*/ 9318 h 46"/>
                <a:gd name="T30" fmla="*/ 9599 w 43"/>
                <a:gd name="T31" fmla="*/ 9318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29" y="45"/>
                  </a:lnTo>
                  <a:lnTo>
                    <a:pt x="26" y="35"/>
                  </a:lnTo>
                  <a:lnTo>
                    <a:pt x="16" y="35"/>
                  </a:lnTo>
                  <a:close/>
                  <a:moveTo>
                    <a:pt x="26" y="27"/>
                  </a:moveTo>
                  <a:lnTo>
                    <a:pt x="24" y="19"/>
                  </a:lnTo>
                  <a:cubicBezTo>
                    <a:pt x="24" y="16"/>
                    <a:pt x="21" y="14"/>
                    <a:pt x="21" y="11"/>
                  </a:cubicBezTo>
                  <a:cubicBezTo>
                    <a:pt x="21" y="14"/>
                    <a:pt x="21" y="16"/>
                    <a:pt x="18" y="19"/>
                  </a:cubicBezTo>
                  <a:lnTo>
                    <a:pt x="16" y="27"/>
                  </a:lnTo>
                  <a:lnTo>
                    <a:pt x="26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1" name="Freeform 181">
              <a:extLst>
                <a:ext uri="{FF2B5EF4-FFF2-40B4-BE49-F238E27FC236}">
                  <a16:creationId xmlns:a16="http://schemas.microsoft.com/office/drawing/2014/main" id="{7046968D-8DCD-F24E-8AA2-7741826F3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9000" y="4578350"/>
              <a:ext cx="14288" cy="15875"/>
            </a:xfrm>
            <a:custGeom>
              <a:avLst/>
              <a:gdLst>
                <a:gd name="T0" fmla="*/ 3833 w 41"/>
                <a:gd name="T1" fmla="*/ 0 h 46"/>
                <a:gd name="T2" fmla="*/ 3833 w 41"/>
                <a:gd name="T3" fmla="*/ 5522 h 46"/>
                <a:gd name="T4" fmla="*/ 9409 w 41"/>
                <a:gd name="T5" fmla="*/ 5522 h 46"/>
                <a:gd name="T6" fmla="*/ 9409 w 41"/>
                <a:gd name="T7" fmla="*/ 0 h 46"/>
                <a:gd name="T8" fmla="*/ 13940 w 41"/>
                <a:gd name="T9" fmla="*/ 0 h 46"/>
                <a:gd name="T10" fmla="*/ 13940 w 41"/>
                <a:gd name="T11" fmla="*/ 15530 h 46"/>
                <a:gd name="T12" fmla="*/ 9409 w 41"/>
                <a:gd name="T13" fmla="*/ 15530 h 46"/>
                <a:gd name="T14" fmla="*/ 9409 w 41"/>
                <a:gd name="T15" fmla="*/ 8973 h 46"/>
                <a:gd name="T16" fmla="*/ 3833 w 41"/>
                <a:gd name="T17" fmla="*/ 8973 h 46"/>
                <a:gd name="T18" fmla="*/ 3833 w 41"/>
                <a:gd name="T19" fmla="*/ 15530 h 46"/>
                <a:gd name="T20" fmla="*/ 0 w 41"/>
                <a:gd name="T21" fmla="*/ 15530 h 46"/>
                <a:gd name="T22" fmla="*/ 0 w 41"/>
                <a:gd name="T23" fmla="*/ 0 h 46"/>
                <a:gd name="T24" fmla="*/ 3833 w 41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6">
                  <a:moveTo>
                    <a:pt x="11" y="0"/>
                  </a:moveTo>
                  <a:lnTo>
                    <a:pt x="11" y="16"/>
                  </a:lnTo>
                  <a:lnTo>
                    <a:pt x="27" y="16"/>
                  </a:lnTo>
                  <a:lnTo>
                    <a:pt x="27" y="0"/>
                  </a:lnTo>
                  <a:lnTo>
                    <a:pt x="40" y="0"/>
                  </a:lnTo>
                  <a:lnTo>
                    <a:pt x="40" y="45"/>
                  </a:lnTo>
                  <a:lnTo>
                    <a:pt x="27" y="45"/>
                  </a:lnTo>
                  <a:lnTo>
                    <a:pt x="27" y="26"/>
                  </a:lnTo>
                  <a:lnTo>
                    <a:pt x="11" y="26"/>
                  </a:lnTo>
                  <a:lnTo>
                    <a:pt x="11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2" name="Freeform 182">
              <a:extLst>
                <a:ext uri="{FF2B5EF4-FFF2-40B4-BE49-F238E27FC236}">
                  <a16:creationId xmlns:a16="http://schemas.microsoft.com/office/drawing/2014/main" id="{CAF88633-5D11-3540-9575-E4E63A695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650" y="4600575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368 h 48"/>
                <a:gd name="T4" fmla="*/ 7247 w 46"/>
                <a:gd name="T5" fmla="*/ 0 h 48"/>
                <a:gd name="T6" fmla="*/ 15530 w 46"/>
                <a:gd name="T7" fmla="*/ 8368 h 48"/>
                <a:gd name="T8" fmla="*/ 7247 w 46"/>
                <a:gd name="T9" fmla="*/ 17099 h 48"/>
                <a:gd name="T10" fmla="*/ 8973 w 46"/>
                <a:gd name="T11" fmla="*/ 13461 h 48"/>
                <a:gd name="T12" fmla="*/ 11734 w 46"/>
                <a:gd name="T13" fmla="*/ 8368 h 48"/>
                <a:gd name="T14" fmla="*/ 8283 w 46"/>
                <a:gd name="T15" fmla="*/ 3638 h 48"/>
                <a:gd name="T16" fmla="*/ 5522 w 46"/>
                <a:gd name="T17" fmla="*/ 8368 h 48"/>
                <a:gd name="T18" fmla="*/ 897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3"/>
                  </a:cubicBezTo>
                  <a:cubicBezTo>
                    <a:pt x="0" y="10"/>
                    <a:pt x="8" y="0"/>
                    <a:pt x="21" y="0"/>
                  </a:cubicBezTo>
                  <a:cubicBezTo>
                    <a:pt x="40" y="0"/>
                    <a:pt x="45" y="10"/>
                    <a:pt x="45" y="23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6" y="37"/>
                  </a:moveTo>
                  <a:cubicBezTo>
                    <a:pt x="32" y="37"/>
                    <a:pt x="34" y="31"/>
                    <a:pt x="34" y="23"/>
                  </a:cubicBezTo>
                  <a:cubicBezTo>
                    <a:pt x="34" y="15"/>
                    <a:pt x="32" y="10"/>
                    <a:pt x="24" y="10"/>
                  </a:cubicBezTo>
                  <a:cubicBezTo>
                    <a:pt x="18" y="10"/>
                    <a:pt x="16" y="15"/>
                    <a:pt x="16" y="23"/>
                  </a:cubicBezTo>
                  <a:cubicBezTo>
                    <a:pt x="16" y="31"/>
                    <a:pt x="18" y="37"/>
                    <a:pt x="26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" name="Freeform 183">
              <a:extLst>
                <a:ext uri="{FF2B5EF4-FFF2-40B4-BE49-F238E27FC236}">
                  <a16:creationId xmlns:a16="http://schemas.microsoft.com/office/drawing/2014/main" id="{F646704E-F48C-4447-9C63-0667604DE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540250"/>
              <a:ext cx="15875" cy="17463"/>
            </a:xfrm>
            <a:custGeom>
              <a:avLst/>
              <a:gdLst>
                <a:gd name="T0" fmla="*/ 7247 w 46"/>
                <a:gd name="T1" fmla="*/ 17099 h 48"/>
                <a:gd name="T2" fmla="*/ 0 w 46"/>
                <a:gd name="T3" fmla="*/ 8732 h 48"/>
                <a:gd name="T4" fmla="*/ 7247 w 46"/>
                <a:gd name="T5" fmla="*/ 0 h 48"/>
                <a:gd name="T6" fmla="*/ 15530 w 46"/>
                <a:gd name="T7" fmla="*/ 8732 h 48"/>
                <a:gd name="T8" fmla="*/ 7247 w 46"/>
                <a:gd name="T9" fmla="*/ 17099 h 48"/>
                <a:gd name="T10" fmla="*/ 8283 w 46"/>
                <a:gd name="T11" fmla="*/ 13461 h 48"/>
                <a:gd name="T12" fmla="*/ 11043 w 46"/>
                <a:gd name="T13" fmla="*/ 8732 h 48"/>
                <a:gd name="T14" fmla="*/ 7247 w 46"/>
                <a:gd name="T15" fmla="*/ 3638 h 48"/>
                <a:gd name="T16" fmla="*/ 4486 w 46"/>
                <a:gd name="T17" fmla="*/ 8732 h 48"/>
                <a:gd name="T18" fmla="*/ 8283 w 46"/>
                <a:gd name="T19" fmla="*/ 13461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8"/>
                    <a:pt x="0" y="24"/>
                  </a:cubicBezTo>
                  <a:cubicBezTo>
                    <a:pt x="0" y="11"/>
                    <a:pt x="8" y="0"/>
                    <a:pt x="21" y="0"/>
                  </a:cubicBezTo>
                  <a:cubicBezTo>
                    <a:pt x="37" y="0"/>
                    <a:pt x="45" y="11"/>
                    <a:pt x="45" y="24"/>
                  </a:cubicBezTo>
                  <a:cubicBezTo>
                    <a:pt x="45" y="38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7"/>
                    <a:pt x="29" y="10"/>
                    <a:pt x="21" y="10"/>
                  </a:cubicBezTo>
                  <a:cubicBezTo>
                    <a:pt x="16" y="10"/>
                    <a:pt x="13" y="17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184">
              <a:extLst>
                <a:ext uri="{FF2B5EF4-FFF2-40B4-BE49-F238E27FC236}">
                  <a16:creationId xmlns:a16="http://schemas.microsoft.com/office/drawing/2014/main" id="{5247F992-0CEB-2A43-9A99-DFB1EC18B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8013" y="4567238"/>
              <a:ext cx="14287" cy="15875"/>
            </a:xfrm>
            <a:custGeom>
              <a:avLst/>
              <a:gdLst>
                <a:gd name="T0" fmla="*/ 1128 w 38"/>
                <a:gd name="T1" fmla="*/ 0 h 46"/>
                <a:gd name="T2" fmla="*/ 7144 w 38"/>
                <a:gd name="T3" fmla="*/ 0 h 46"/>
                <a:gd name="T4" fmla="*/ 12031 w 38"/>
                <a:gd name="T5" fmla="*/ 690 h 46"/>
                <a:gd name="T6" fmla="*/ 13911 w 38"/>
                <a:gd name="T7" fmla="*/ 4486 h 46"/>
                <a:gd name="T8" fmla="*/ 12031 w 38"/>
                <a:gd name="T9" fmla="*/ 8283 h 46"/>
                <a:gd name="T10" fmla="*/ 6016 w 38"/>
                <a:gd name="T11" fmla="*/ 10008 h 46"/>
                <a:gd name="T12" fmla="*/ 5264 w 38"/>
                <a:gd name="T13" fmla="*/ 10008 h 46"/>
                <a:gd name="T14" fmla="*/ 5264 w 38"/>
                <a:gd name="T15" fmla="*/ 15530 h 46"/>
                <a:gd name="T16" fmla="*/ 0 w 38"/>
                <a:gd name="T17" fmla="*/ 15530 h 46"/>
                <a:gd name="T18" fmla="*/ 0 w 38"/>
                <a:gd name="T19" fmla="*/ 0 h 46"/>
                <a:gd name="T20" fmla="*/ 1128 w 38"/>
                <a:gd name="T21" fmla="*/ 0 h 46"/>
                <a:gd name="T22" fmla="*/ 5264 w 38"/>
                <a:gd name="T23" fmla="*/ 7247 h 46"/>
                <a:gd name="T24" fmla="*/ 6016 w 38"/>
                <a:gd name="T25" fmla="*/ 7247 h 46"/>
                <a:gd name="T26" fmla="*/ 9023 w 38"/>
                <a:gd name="T27" fmla="*/ 5522 h 46"/>
                <a:gd name="T28" fmla="*/ 6016 w 38"/>
                <a:gd name="T29" fmla="*/ 3451 h 46"/>
                <a:gd name="T30" fmla="*/ 5264 w 38"/>
                <a:gd name="T31" fmla="*/ 3451 h 46"/>
                <a:gd name="T32" fmla="*/ 5264 w 38"/>
                <a:gd name="T33" fmla="*/ 7247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46">
                  <a:moveTo>
                    <a:pt x="3" y="0"/>
                  </a:moveTo>
                  <a:cubicBezTo>
                    <a:pt x="6" y="0"/>
                    <a:pt x="11" y="0"/>
                    <a:pt x="19" y="0"/>
                  </a:cubicBezTo>
                  <a:cubicBezTo>
                    <a:pt x="24" y="0"/>
                    <a:pt x="29" y="0"/>
                    <a:pt x="32" y="2"/>
                  </a:cubicBezTo>
                  <a:cubicBezTo>
                    <a:pt x="35" y="5"/>
                    <a:pt x="37" y="8"/>
                    <a:pt x="37" y="13"/>
                  </a:cubicBezTo>
                  <a:cubicBezTo>
                    <a:pt x="37" y="18"/>
                    <a:pt x="35" y="21"/>
                    <a:pt x="32" y="24"/>
                  </a:cubicBezTo>
                  <a:cubicBezTo>
                    <a:pt x="29" y="26"/>
                    <a:pt x="24" y="29"/>
                    <a:pt x="16" y="29"/>
                  </a:cubicBezTo>
                  <a:lnTo>
                    <a:pt x="14" y="29"/>
                  </a:lnTo>
                  <a:lnTo>
                    <a:pt x="14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4" y="21"/>
                  </a:moveTo>
                  <a:lnTo>
                    <a:pt x="16" y="21"/>
                  </a:lnTo>
                  <a:cubicBezTo>
                    <a:pt x="21" y="21"/>
                    <a:pt x="24" y="18"/>
                    <a:pt x="24" y="16"/>
                  </a:cubicBezTo>
                  <a:cubicBezTo>
                    <a:pt x="24" y="13"/>
                    <a:pt x="21" y="10"/>
                    <a:pt x="16" y="10"/>
                  </a:cubicBezTo>
                  <a:cubicBezTo>
                    <a:pt x="14" y="10"/>
                    <a:pt x="14" y="10"/>
                    <a:pt x="14" y="10"/>
                  </a:cubicBez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5" name="Freeform 185">
              <a:extLst>
                <a:ext uri="{FF2B5EF4-FFF2-40B4-BE49-F238E27FC236}">
                  <a16:creationId xmlns:a16="http://schemas.microsoft.com/office/drawing/2014/main" id="{7D81746D-D9ED-C84E-88CF-EE2A4E50F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4363" y="4589463"/>
              <a:ext cx="11112" cy="15875"/>
            </a:xfrm>
            <a:custGeom>
              <a:avLst/>
              <a:gdLst>
                <a:gd name="T0" fmla="*/ 1684 w 33"/>
                <a:gd name="T1" fmla="*/ 11043 h 46"/>
                <a:gd name="T2" fmla="*/ 5388 w 33"/>
                <a:gd name="T3" fmla="*/ 12079 h 46"/>
                <a:gd name="T4" fmla="*/ 7071 w 33"/>
                <a:gd name="T5" fmla="*/ 11043 h 46"/>
                <a:gd name="T6" fmla="*/ 4377 w 33"/>
                <a:gd name="T7" fmla="*/ 9318 h 46"/>
                <a:gd name="T8" fmla="*/ 0 w 33"/>
                <a:gd name="T9" fmla="*/ 4832 h 46"/>
                <a:gd name="T10" fmla="*/ 6398 w 33"/>
                <a:gd name="T11" fmla="*/ 0 h 46"/>
                <a:gd name="T12" fmla="*/ 10775 w 33"/>
                <a:gd name="T13" fmla="*/ 1035 h 46"/>
                <a:gd name="T14" fmla="*/ 9765 w 33"/>
                <a:gd name="T15" fmla="*/ 4832 h 46"/>
                <a:gd name="T16" fmla="*/ 6398 w 33"/>
                <a:gd name="T17" fmla="*/ 3796 h 46"/>
                <a:gd name="T18" fmla="*/ 4377 w 33"/>
                <a:gd name="T19" fmla="*/ 4832 h 46"/>
                <a:gd name="T20" fmla="*/ 7071 w 33"/>
                <a:gd name="T21" fmla="*/ 6557 h 46"/>
                <a:gd name="T22" fmla="*/ 10775 w 33"/>
                <a:gd name="T23" fmla="*/ 11043 h 46"/>
                <a:gd name="T24" fmla="*/ 4377 w 33"/>
                <a:gd name="T25" fmla="*/ 15530 h 46"/>
                <a:gd name="T26" fmla="*/ 0 w 33"/>
                <a:gd name="T27" fmla="*/ 14840 h 46"/>
                <a:gd name="T28" fmla="*/ 1684 w 33"/>
                <a:gd name="T29" fmla="*/ 11043 h 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46">
                  <a:moveTo>
                    <a:pt x="5" y="32"/>
                  </a:moveTo>
                  <a:cubicBezTo>
                    <a:pt x="8" y="35"/>
                    <a:pt x="13" y="35"/>
                    <a:pt x="16" y="35"/>
                  </a:cubicBezTo>
                  <a:cubicBezTo>
                    <a:pt x="21" y="35"/>
                    <a:pt x="21" y="32"/>
                    <a:pt x="21" y="32"/>
                  </a:cubicBezTo>
                  <a:cubicBezTo>
                    <a:pt x="21" y="30"/>
                    <a:pt x="19" y="30"/>
                    <a:pt x="13" y="27"/>
                  </a:cubicBezTo>
                  <a:cubicBezTo>
                    <a:pt x="5" y="24"/>
                    <a:pt x="0" y="19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7" y="0"/>
                    <a:pt x="32" y="3"/>
                  </a:cubicBezTo>
                  <a:lnTo>
                    <a:pt x="29" y="14"/>
                  </a:lnTo>
                  <a:cubicBezTo>
                    <a:pt x="27" y="14"/>
                    <a:pt x="24" y="11"/>
                    <a:pt x="19" y="11"/>
                  </a:cubicBezTo>
                  <a:cubicBezTo>
                    <a:pt x="16" y="11"/>
                    <a:pt x="13" y="14"/>
                    <a:pt x="13" y="14"/>
                  </a:cubicBezTo>
                  <a:cubicBezTo>
                    <a:pt x="13" y="16"/>
                    <a:pt x="16" y="16"/>
                    <a:pt x="21" y="19"/>
                  </a:cubicBezTo>
                  <a:cubicBezTo>
                    <a:pt x="29" y="22"/>
                    <a:pt x="32" y="27"/>
                    <a:pt x="32" y="32"/>
                  </a:cubicBezTo>
                  <a:cubicBezTo>
                    <a:pt x="32" y="40"/>
                    <a:pt x="27" y="45"/>
                    <a:pt x="13" y="45"/>
                  </a:cubicBezTo>
                  <a:cubicBezTo>
                    <a:pt x="8" y="45"/>
                    <a:pt x="3" y="43"/>
                    <a:pt x="0" y="43"/>
                  </a:cubicBez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" name="Freeform 186">
              <a:extLst>
                <a:ext uri="{FF2B5EF4-FFF2-40B4-BE49-F238E27FC236}">
                  <a16:creationId xmlns:a16="http://schemas.microsoft.com/office/drawing/2014/main" id="{EE427E56-02E2-EE40-8F19-8F5E19182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416425"/>
              <a:ext cx="61913" cy="85725"/>
            </a:xfrm>
            <a:custGeom>
              <a:avLst/>
              <a:gdLst>
                <a:gd name="T0" fmla="*/ 30775 w 171"/>
                <a:gd name="T1" fmla="*/ 0 h 240"/>
                <a:gd name="T2" fmla="*/ 61551 w 171"/>
                <a:gd name="T3" fmla="*/ 42863 h 240"/>
                <a:gd name="T4" fmla="*/ 30775 w 171"/>
                <a:gd name="T5" fmla="*/ 85368 h 240"/>
                <a:gd name="T6" fmla="*/ 0 w 171"/>
                <a:gd name="T7" fmla="*/ 42863 h 240"/>
                <a:gd name="T8" fmla="*/ 30775 w 171"/>
                <a:gd name="T9" fmla="*/ 0 h 240"/>
                <a:gd name="T10" fmla="*/ 30775 w 171"/>
                <a:gd name="T11" fmla="*/ 73938 h 240"/>
                <a:gd name="T12" fmla="*/ 47068 w 171"/>
                <a:gd name="T13" fmla="*/ 42863 h 240"/>
                <a:gd name="T14" fmla="*/ 30775 w 171"/>
                <a:gd name="T15" fmla="*/ 11430 h 240"/>
                <a:gd name="T16" fmla="*/ 14483 w 171"/>
                <a:gd name="T17" fmla="*/ 42863 h 240"/>
                <a:gd name="T18" fmla="*/ 30775 w 171"/>
                <a:gd name="T19" fmla="*/ 73938 h 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" h="240">
                  <a:moveTo>
                    <a:pt x="85" y="0"/>
                  </a:moveTo>
                  <a:cubicBezTo>
                    <a:pt x="130" y="0"/>
                    <a:pt x="170" y="38"/>
                    <a:pt x="170" y="120"/>
                  </a:cubicBezTo>
                  <a:cubicBezTo>
                    <a:pt x="170" y="204"/>
                    <a:pt x="127" y="239"/>
                    <a:pt x="85" y="239"/>
                  </a:cubicBezTo>
                  <a:cubicBezTo>
                    <a:pt x="40" y="239"/>
                    <a:pt x="0" y="202"/>
                    <a:pt x="0" y="120"/>
                  </a:cubicBezTo>
                  <a:cubicBezTo>
                    <a:pt x="0" y="38"/>
                    <a:pt x="40" y="0"/>
                    <a:pt x="85" y="0"/>
                  </a:cubicBezTo>
                  <a:close/>
                  <a:moveTo>
                    <a:pt x="85" y="207"/>
                  </a:moveTo>
                  <a:cubicBezTo>
                    <a:pt x="109" y="207"/>
                    <a:pt x="130" y="183"/>
                    <a:pt x="130" y="120"/>
                  </a:cubicBezTo>
                  <a:cubicBezTo>
                    <a:pt x="130" y="56"/>
                    <a:pt x="109" y="32"/>
                    <a:pt x="85" y="32"/>
                  </a:cubicBezTo>
                  <a:cubicBezTo>
                    <a:pt x="61" y="32"/>
                    <a:pt x="40" y="56"/>
                    <a:pt x="40" y="120"/>
                  </a:cubicBezTo>
                  <a:cubicBezTo>
                    <a:pt x="40" y="186"/>
                    <a:pt x="61" y="207"/>
                    <a:pt x="85" y="20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" name="Freeform 187">
              <a:extLst>
                <a:ext uri="{FF2B5EF4-FFF2-40B4-BE49-F238E27FC236}">
                  <a16:creationId xmlns:a16="http://schemas.microsoft.com/office/drawing/2014/main" id="{EB60DE97-6247-8C46-8C52-A39C174F5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350" y="4438650"/>
              <a:ext cx="28575" cy="63500"/>
            </a:xfrm>
            <a:custGeom>
              <a:avLst/>
              <a:gdLst>
                <a:gd name="T0" fmla="*/ 0 w 80"/>
                <a:gd name="T1" fmla="*/ 11545 h 176"/>
                <a:gd name="T2" fmla="*/ 0 w 80"/>
                <a:gd name="T3" fmla="*/ 1082 h 176"/>
                <a:gd name="T4" fmla="*/ 12144 w 80"/>
                <a:gd name="T5" fmla="*/ 1082 h 176"/>
                <a:gd name="T6" fmla="*/ 12144 w 80"/>
                <a:gd name="T7" fmla="*/ 12628 h 176"/>
                <a:gd name="T8" fmla="*/ 12144 w 80"/>
                <a:gd name="T9" fmla="*/ 12628 h 176"/>
                <a:gd name="T10" fmla="*/ 26432 w 80"/>
                <a:gd name="T11" fmla="*/ 0 h 176"/>
                <a:gd name="T12" fmla="*/ 28218 w 80"/>
                <a:gd name="T13" fmla="*/ 0 h 176"/>
                <a:gd name="T14" fmla="*/ 28218 w 80"/>
                <a:gd name="T15" fmla="*/ 14432 h 176"/>
                <a:gd name="T16" fmla="*/ 24289 w 80"/>
                <a:gd name="T17" fmla="*/ 13349 h 176"/>
                <a:gd name="T18" fmla="*/ 13216 w 80"/>
                <a:gd name="T19" fmla="*/ 28864 h 176"/>
                <a:gd name="T20" fmla="*/ 13216 w 80"/>
                <a:gd name="T21" fmla="*/ 63139 h 176"/>
                <a:gd name="T22" fmla="*/ 0 w 80"/>
                <a:gd name="T23" fmla="*/ 63139 h 176"/>
                <a:gd name="T24" fmla="*/ 0 w 80"/>
                <a:gd name="T25" fmla="*/ 11545 h 1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4" y="3"/>
                  </a:lnTo>
                  <a:cubicBezTo>
                    <a:pt x="34" y="14"/>
                    <a:pt x="34" y="24"/>
                    <a:pt x="34" y="35"/>
                  </a:cubicBezTo>
                  <a:cubicBezTo>
                    <a:pt x="39" y="22"/>
                    <a:pt x="50" y="0"/>
                    <a:pt x="74" y="0"/>
                  </a:cubicBezTo>
                  <a:cubicBezTo>
                    <a:pt x="76" y="0"/>
                    <a:pt x="79" y="0"/>
                    <a:pt x="79" y="0"/>
                  </a:cubicBez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2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" name="Freeform 188">
              <a:extLst>
                <a:ext uri="{FF2B5EF4-FFF2-40B4-BE49-F238E27FC236}">
                  <a16:creationId xmlns:a16="http://schemas.microsoft.com/office/drawing/2014/main" id="{D0D120A9-7494-D742-A6D0-5C475013A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63" y="4438650"/>
              <a:ext cx="49212" cy="90488"/>
            </a:xfrm>
            <a:custGeom>
              <a:avLst/>
              <a:gdLst>
                <a:gd name="T0" fmla="*/ 2895 w 136"/>
                <a:gd name="T1" fmla="*/ 72752 h 250"/>
                <a:gd name="T2" fmla="*/ 20264 w 136"/>
                <a:gd name="T3" fmla="*/ 78544 h 250"/>
                <a:gd name="T4" fmla="*/ 35462 w 136"/>
                <a:gd name="T5" fmla="*/ 59360 h 250"/>
                <a:gd name="T6" fmla="*/ 35462 w 136"/>
                <a:gd name="T7" fmla="*/ 52845 h 250"/>
                <a:gd name="T8" fmla="*/ 35462 w 136"/>
                <a:gd name="T9" fmla="*/ 52845 h 250"/>
                <a:gd name="T10" fmla="*/ 20264 w 136"/>
                <a:gd name="T11" fmla="*/ 63342 h 250"/>
                <a:gd name="T12" fmla="*/ 0 w 136"/>
                <a:gd name="T13" fmla="*/ 32576 h 250"/>
                <a:gd name="T14" fmla="*/ 20987 w 136"/>
                <a:gd name="T15" fmla="*/ 0 h 250"/>
                <a:gd name="T16" fmla="*/ 36547 w 136"/>
                <a:gd name="T17" fmla="*/ 10497 h 250"/>
                <a:gd name="T18" fmla="*/ 36547 w 136"/>
                <a:gd name="T19" fmla="*/ 10497 h 250"/>
                <a:gd name="T20" fmla="*/ 36547 w 136"/>
                <a:gd name="T21" fmla="*/ 1086 h 250"/>
                <a:gd name="T22" fmla="*/ 48850 w 136"/>
                <a:gd name="T23" fmla="*/ 1086 h 250"/>
                <a:gd name="T24" fmla="*/ 48850 w 136"/>
                <a:gd name="T25" fmla="*/ 10497 h 250"/>
                <a:gd name="T26" fmla="*/ 48850 w 136"/>
                <a:gd name="T27" fmla="*/ 56465 h 250"/>
                <a:gd name="T28" fmla="*/ 22073 w 136"/>
                <a:gd name="T29" fmla="*/ 90126 h 250"/>
                <a:gd name="T30" fmla="*/ 1809 w 136"/>
                <a:gd name="T31" fmla="*/ 86145 h 250"/>
                <a:gd name="T32" fmla="*/ 2895 w 136"/>
                <a:gd name="T33" fmla="*/ 72752 h 250"/>
                <a:gd name="T34" fmla="*/ 23159 w 136"/>
                <a:gd name="T35" fmla="*/ 51759 h 250"/>
                <a:gd name="T36" fmla="*/ 35462 w 136"/>
                <a:gd name="T37" fmla="*/ 30766 h 250"/>
                <a:gd name="T38" fmla="*/ 23882 w 136"/>
                <a:gd name="T39" fmla="*/ 10497 h 250"/>
                <a:gd name="T40" fmla="*/ 14474 w 136"/>
                <a:gd name="T41" fmla="*/ 30766 h 250"/>
                <a:gd name="T42" fmla="*/ 23159 w 136"/>
                <a:gd name="T43" fmla="*/ 51759 h 2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250">
                  <a:moveTo>
                    <a:pt x="8" y="201"/>
                  </a:moveTo>
                  <a:cubicBezTo>
                    <a:pt x="16" y="207"/>
                    <a:pt x="35" y="217"/>
                    <a:pt x="56" y="217"/>
                  </a:cubicBezTo>
                  <a:cubicBezTo>
                    <a:pt x="93" y="217"/>
                    <a:pt x="98" y="191"/>
                    <a:pt x="98" y="164"/>
                  </a:cubicBezTo>
                  <a:lnTo>
                    <a:pt x="98" y="146"/>
                  </a:lnTo>
                  <a:cubicBezTo>
                    <a:pt x="93" y="159"/>
                    <a:pt x="82" y="175"/>
                    <a:pt x="56" y="175"/>
                  </a:cubicBezTo>
                  <a:cubicBezTo>
                    <a:pt x="35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1" y="29"/>
                  </a:cubicBezTo>
                  <a:cubicBezTo>
                    <a:pt x="101" y="21"/>
                    <a:pt x="101" y="11"/>
                    <a:pt x="101" y="3"/>
                  </a:cubicBezTo>
                  <a:lnTo>
                    <a:pt x="135" y="3"/>
                  </a:lnTo>
                  <a:cubicBezTo>
                    <a:pt x="135" y="11"/>
                    <a:pt x="135" y="21"/>
                    <a:pt x="135" y="29"/>
                  </a:cubicBez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5" y="249"/>
                    <a:pt x="16" y="241"/>
                    <a:pt x="5" y="238"/>
                  </a:cubicBezTo>
                  <a:lnTo>
                    <a:pt x="8" y="201"/>
                  </a:lnTo>
                  <a:close/>
                  <a:moveTo>
                    <a:pt x="64" y="143"/>
                  </a:moveTo>
                  <a:cubicBezTo>
                    <a:pt x="88" y="143"/>
                    <a:pt x="98" y="124"/>
                    <a:pt x="98" y="85"/>
                  </a:cubicBezTo>
                  <a:cubicBezTo>
                    <a:pt x="98" y="48"/>
                    <a:pt x="85" y="29"/>
                    <a:pt x="66" y="29"/>
                  </a:cubicBezTo>
                  <a:cubicBezTo>
                    <a:pt x="45" y="29"/>
                    <a:pt x="40" y="50"/>
                    <a:pt x="40" y="85"/>
                  </a:cubicBezTo>
                  <a:cubicBezTo>
                    <a:pt x="37" y="127"/>
                    <a:pt x="50" y="143"/>
                    <a:pt x="64" y="1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" name="Freeform 189">
              <a:extLst>
                <a:ext uri="{FF2B5EF4-FFF2-40B4-BE49-F238E27FC236}">
                  <a16:creationId xmlns:a16="http://schemas.microsoft.com/office/drawing/2014/main" id="{48543F15-7548-4C4F-83D1-D9DA6992C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1629 w 131"/>
                <a:gd name="T31" fmla="*/ 33554 h 176"/>
                <a:gd name="T32" fmla="*/ 12361 w 131"/>
                <a:gd name="T33" fmla="*/ 45099 h 176"/>
                <a:gd name="T34" fmla="*/ 21086 w 131"/>
                <a:gd name="T35" fmla="*/ 54480 h 176"/>
                <a:gd name="T36" fmla="*/ 32719 w 131"/>
                <a:gd name="T37" fmla="*/ 36440 h 176"/>
                <a:gd name="T38" fmla="*/ 32719 w 131"/>
                <a:gd name="T39" fmla="*/ 33554 h 176"/>
                <a:gd name="T40" fmla="*/ 3162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6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" name="Freeform 190">
              <a:extLst>
                <a:ext uri="{FF2B5EF4-FFF2-40B4-BE49-F238E27FC236}">
                  <a16:creationId xmlns:a16="http://schemas.microsoft.com/office/drawing/2014/main" id="{63A29896-2A09-4347-A115-82FA47C77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1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7060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5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1" name="Freeform 191">
              <a:extLst>
                <a:ext uri="{FF2B5EF4-FFF2-40B4-BE49-F238E27FC236}">
                  <a16:creationId xmlns:a16="http://schemas.microsoft.com/office/drawing/2014/main" id="{8365BBD6-AB34-4E4D-9E8D-C3238558D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1045 w 41"/>
                <a:gd name="T11" fmla="*/ 25407 h 244"/>
                <a:gd name="T12" fmla="*/ 13939 w 41"/>
                <a:gd name="T13" fmla="*/ 25407 h 244"/>
                <a:gd name="T14" fmla="*/ 13939 w 41"/>
                <a:gd name="T15" fmla="*/ 86955 h 244"/>
                <a:gd name="T16" fmla="*/ 1045 w 41"/>
                <a:gd name="T17" fmla="*/ 86955 h 244"/>
                <a:gd name="T18" fmla="*/ 1045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1"/>
                  </a:moveTo>
                  <a:lnTo>
                    <a:pt x="40" y="71"/>
                  </a:lnTo>
                  <a:lnTo>
                    <a:pt x="40" y="243"/>
                  </a:lnTo>
                  <a:lnTo>
                    <a:pt x="3" y="243"/>
                  </a:lnTo>
                  <a:lnTo>
                    <a:pt x="3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2" name="Freeform 192">
              <a:extLst>
                <a:ext uri="{FF2B5EF4-FFF2-40B4-BE49-F238E27FC236}">
                  <a16:creationId xmlns:a16="http://schemas.microsoft.com/office/drawing/2014/main" id="{81FE83D9-0FB5-0242-86C7-37B29C6F8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4438650"/>
              <a:ext cx="38100" cy="61913"/>
            </a:xfrm>
            <a:custGeom>
              <a:avLst/>
              <a:gdLst>
                <a:gd name="T0" fmla="*/ 0 w 108"/>
                <a:gd name="T1" fmla="*/ 49387 h 173"/>
                <a:gd name="T2" fmla="*/ 23636 w 108"/>
                <a:gd name="T3" fmla="*/ 11452 h 173"/>
                <a:gd name="T4" fmla="*/ 706 w 108"/>
                <a:gd name="T5" fmla="*/ 11452 h 173"/>
                <a:gd name="T6" fmla="*/ 706 w 108"/>
                <a:gd name="T7" fmla="*/ 0 h 173"/>
                <a:gd name="T8" fmla="*/ 37042 w 108"/>
                <a:gd name="T9" fmla="*/ 0 h 173"/>
                <a:gd name="T10" fmla="*/ 37042 w 108"/>
                <a:gd name="T11" fmla="*/ 12168 h 173"/>
                <a:gd name="T12" fmla="*/ 13758 w 108"/>
                <a:gd name="T13" fmla="*/ 50103 h 173"/>
                <a:gd name="T14" fmla="*/ 37747 w 108"/>
                <a:gd name="T15" fmla="*/ 50103 h 173"/>
                <a:gd name="T16" fmla="*/ 37747 w 108"/>
                <a:gd name="T17" fmla="*/ 61555 h 173"/>
                <a:gd name="T18" fmla="*/ 0 w 108"/>
                <a:gd name="T19" fmla="*/ 61555 h 173"/>
                <a:gd name="T20" fmla="*/ 0 w 108"/>
                <a:gd name="T21" fmla="*/ 49387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8" h="173">
                  <a:moveTo>
                    <a:pt x="0" y="138"/>
                  </a:moveTo>
                  <a:lnTo>
                    <a:pt x="67" y="32"/>
                  </a:lnTo>
                  <a:lnTo>
                    <a:pt x="2" y="32"/>
                  </a:lnTo>
                  <a:lnTo>
                    <a:pt x="2" y="0"/>
                  </a:lnTo>
                  <a:lnTo>
                    <a:pt x="105" y="0"/>
                  </a:lnTo>
                  <a:lnTo>
                    <a:pt x="105" y="34"/>
                  </a:lnTo>
                  <a:lnTo>
                    <a:pt x="39" y="140"/>
                  </a:lnTo>
                  <a:lnTo>
                    <a:pt x="107" y="140"/>
                  </a:lnTo>
                  <a:lnTo>
                    <a:pt x="107" y="172"/>
                  </a:lnTo>
                  <a:lnTo>
                    <a:pt x="0" y="172"/>
                  </a:lnTo>
                  <a:lnTo>
                    <a:pt x="0" y="1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" name="Freeform 193">
              <a:extLst>
                <a:ext uri="{FF2B5EF4-FFF2-40B4-BE49-F238E27FC236}">
                  <a16:creationId xmlns:a16="http://schemas.microsoft.com/office/drawing/2014/main" id="{70646EE0-7646-E740-A9A8-CD211C2A8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4438650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4173 h 176"/>
                <a:gd name="T20" fmla="*/ 33810 w 131"/>
                <a:gd name="T21" fmla="*/ 2417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3554 h 176"/>
                <a:gd name="T32" fmla="*/ 13451 w 131"/>
                <a:gd name="T33" fmla="*/ 45099 h 176"/>
                <a:gd name="T34" fmla="*/ 22177 w 131"/>
                <a:gd name="T35" fmla="*/ 54480 h 176"/>
                <a:gd name="T36" fmla="*/ 33810 w 131"/>
                <a:gd name="T37" fmla="*/ 36440 h 176"/>
                <a:gd name="T38" fmla="*/ 33810 w 131"/>
                <a:gd name="T39" fmla="*/ 33554 h 176"/>
                <a:gd name="T40" fmla="*/ 32719 w 131"/>
                <a:gd name="T41" fmla="*/ 33554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5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4" name="Freeform 194">
              <a:extLst>
                <a:ext uri="{FF2B5EF4-FFF2-40B4-BE49-F238E27FC236}">
                  <a16:creationId xmlns:a16="http://schemas.microsoft.com/office/drawing/2014/main" id="{04B76D59-5824-3249-8FA0-C95DAD3AC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725" y="4438650"/>
              <a:ext cx="39688" cy="63500"/>
            </a:xfrm>
            <a:custGeom>
              <a:avLst/>
              <a:gdLst>
                <a:gd name="T0" fmla="*/ 39334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7285 w 112"/>
                <a:gd name="T7" fmla="*/ 0 h 178"/>
                <a:gd name="T8" fmla="*/ 39334 w 112"/>
                <a:gd name="T9" fmla="*/ 2854 h 178"/>
                <a:gd name="T10" fmla="*/ 38625 w 112"/>
                <a:gd name="T11" fmla="*/ 14270 h 178"/>
                <a:gd name="T12" fmla="*/ 29057 w 112"/>
                <a:gd name="T13" fmla="*/ 11416 h 178"/>
                <a:gd name="T14" fmla="*/ 14174 w 112"/>
                <a:gd name="T15" fmla="*/ 32107 h 178"/>
                <a:gd name="T16" fmla="*/ 29057 w 112"/>
                <a:gd name="T17" fmla="*/ 52084 h 178"/>
                <a:gd name="T18" fmla="*/ 38625 w 112"/>
                <a:gd name="T19" fmla="*/ 49230 h 178"/>
                <a:gd name="T20" fmla="*/ 39334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2" y="146"/>
                  </a:cubicBezTo>
                  <a:cubicBezTo>
                    <a:pt x="90" y="146"/>
                    <a:pt x="103" y="140"/>
                    <a:pt x="109" y="138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Freeform 195">
              <a:extLst>
                <a:ext uri="{FF2B5EF4-FFF2-40B4-BE49-F238E27FC236}">
                  <a16:creationId xmlns:a16="http://schemas.microsoft.com/office/drawing/2014/main" id="{08125F4D-6982-A64A-9499-1F108EC52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4938" y="4413250"/>
              <a:ext cx="14287" cy="87313"/>
            </a:xfrm>
            <a:custGeom>
              <a:avLst/>
              <a:gdLst>
                <a:gd name="T0" fmla="*/ 0 w 41"/>
                <a:gd name="T1" fmla="*/ 0 h 244"/>
                <a:gd name="T2" fmla="*/ 13939 w 41"/>
                <a:gd name="T3" fmla="*/ 0 h 244"/>
                <a:gd name="T4" fmla="*/ 13939 w 41"/>
                <a:gd name="T5" fmla="*/ 13956 h 244"/>
                <a:gd name="T6" fmla="*/ 0 w 41"/>
                <a:gd name="T7" fmla="*/ 13956 h 244"/>
                <a:gd name="T8" fmla="*/ 0 w 41"/>
                <a:gd name="T9" fmla="*/ 0 h 244"/>
                <a:gd name="T10" fmla="*/ 0 w 41"/>
                <a:gd name="T11" fmla="*/ 25407 h 244"/>
                <a:gd name="T12" fmla="*/ 12893 w 41"/>
                <a:gd name="T13" fmla="*/ 25407 h 244"/>
                <a:gd name="T14" fmla="*/ 12893 w 41"/>
                <a:gd name="T15" fmla="*/ 86955 h 244"/>
                <a:gd name="T16" fmla="*/ 0 w 41"/>
                <a:gd name="T17" fmla="*/ 86955 h 244"/>
                <a:gd name="T18" fmla="*/ 0 w 41"/>
                <a:gd name="T19" fmla="*/ 25407 h 2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4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1"/>
                  </a:moveTo>
                  <a:lnTo>
                    <a:pt x="37" y="71"/>
                  </a:lnTo>
                  <a:lnTo>
                    <a:pt x="37" y="243"/>
                  </a:lnTo>
                  <a:lnTo>
                    <a:pt x="0" y="243"/>
                  </a:lnTo>
                  <a:lnTo>
                    <a:pt x="0" y="7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Freeform 196">
              <a:extLst>
                <a:ext uri="{FF2B5EF4-FFF2-40B4-BE49-F238E27FC236}">
                  <a16:creationId xmlns:a16="http://schemas.microsoft.com/office/drawing/2014/main" id="{099D134A-D292-F849-8B09-2423E4CBA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338" y="4414838"/>
              <a:ext cx="49212" cy="87312"/>
            </a:xfrm>
            <a:custGeom>
              <a:avLst/>
              <a:gdLst>
                <a:gd name="T0" fmla="*/ 24249 w 138"/>
                <a:gd name="T1" fmla="*/ 22730 h 242"/>
                <a:gd name="T2" fmla="*/ 48855 w 138"/>
                <a:gd name="T3" fmla="*/ 54480 h 242"/>
                <a:gd name="T4" fmla="*/ 24249 w 138"/>
                <a:gd name="T5" fmla="*/ 86951 h 242"/>
                <a:gd name="T6" fmla="*/ 0 w 138"/>
                <a:gd name="T7" fmla="*/ 54480 h 242"/>
                <a:gd name="T8" fmla="*/ 24249 w 138"/>
                <a:gd name="T9" fmla="*/ 22730 h 242"/>
                <a:gd name="T10" fmla="*/ 24249 w 138"/>
                <a:gd name="T11" fmla="*/ 76488 h 242"/>
                <a:gd name="T12" fmla="*/ 34591 w 138"/>
                <a:gd name="T13" fmla="*/ 55201 h 242"/>
                <a:gd name="T14" fmla="*/ 24249 w 138"/>
                <a:gd name="T15" fmla="*/ 34275 h 242"/>
                <a:gd name="T16" fmla="*/ 13195 w 138"/>
                <a:gd name="T17" fmla="*/ 55201 h 242"/>
                <a:gd name="T18" fmla="*/ 24249 w 138"/>
                <a:gd name="T19" fmla="*/ 76488 h 242"/>
                <a:gd name="T20" fmla="*/ 25319 w 138"/>
                <a:gd name="T21" fmla="*/ 0 h 242"/>
                <a:gd name="T22" fmla="*/ 38514 w 138"/>
                <a:gd name="T23" fmla="*/ 0 h 242"/>
                <a:gd name="T24" fmla="*/ 27102 w 138"/>
                <a:gd name="T25" fmla="*/ 16957 h 242"/>
                <a:gd name="T26" fmla="*/ 18544 w 138"/>
                <a:gd name="T27" fmla="*/ 16957 h 242"/>
                <a:gd name="T28" fmla="*/ 25319 w 138"/>
                <a:gd name="T29" fmla="*/ 0 h 2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8" h="242">
                  <a:moveTo>
                    <a:pt x="68" y="63"/>
                  </a:moveTo>
                  <a:cubicBezTo>
                    <a:pt x="100" y="63"/>
                    <a:pt x="137" y="82"/>
                    <a:pt x="137" y="151"/>
                  </a:cubicBezTo>
                  <a:cubicBezTo>
                    <a:pt x="137" y="222"/>
                    <a:pt x="100" y="241"/>
                    <a:pt x="68" y="241"/>
                  </a:cubicBezTo>
                  <a:cubicBezTo>
                    <a:pt x="37" y="241"/>
                    <a:pt x="0" y="225"/>
                    <a:pt x="0" y="151"/>
                  </a:cubicBezTo>
                  <a:cubicBezTo>
                    <a:pt x="0" y="82"/>
                    <a:pt x="37" y="63"/>
                    <a:pt x="68" y="63"/>
                  </a:cubicBezTo>
                  <a:close/>
                  <a:moveTo>
                    <a:pt x="68" y="212"/>
                  </a:moveTo>
                  <a:cubicBezTo>
                    <a:pt x="92" y="212"/>
                    <a:pt x="97" y="180"/>
                    <a:pt x="97" y="153"/>
                  </a:cubicBezTo>
                  <a:cubicBezTo>
                    <a:pt x="97" y="124"/>
                    <a:pt x="92" y="95"/>
                    <a:pt x="68" y="95"/>
                  </a:cubicBezTo>
                  <a:cubicBezTo>
                    <a:pt x="45" y="95"/>
                    <a:pt x="37" y="124"/>
                    <a:pt x="37" y="153"/>
                  </a:cubicBezTo>
                  <a:cubicBezTo>
                    <a:pt x="39" y="183"/>
                    <a:pt x="45" y="212"/>
                    <a:pt x="68" y="212"/>
                  </a:cubicBezTo>
                  <a:close/>
                  <a:moveTo>
                    <a:pt x="71" y="0"/>
                  </a:moveTo>
                  <a:lnTo>
                    <a:pt x="108" y="0"/>
                  </a:lnTo>
                  <a:lnTo>
                    <a:pt x="76" y="47"/>
                  </a:lnTo>
                  <a:lnTo>
                    <a:pt x="52" y="47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7" name="Freeform 197">
              <a:extLst>
                <a:ext uri="{FF2B5EF4-FFF2-40B4-BE49-F238E27FC236}">
                  <a16:creationId xmlns:a16="http://schemas.microsoft.com/office/drawing/2014/main" id="{BC165005-F3A4-3A4C-BDF2-F69FC4FAE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663" y="4438650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77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466 w 128"/>
                <a:gd name="T25" fmla="*/ 27060 h 176"/>
                <a:gd name="T26" fmla="*/ 15466 w 128"/>
                <a:gd name="T27" fmla="*/ 63139 h 176"/>
                <a:gd name="T28" fmla="*/ 2158 w 128"/>
                <a:gd name="T29" fmla="*/ 63139 h 176"/>
                <a:gd name="T30" fmla="*/ 215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29"/>
                  </a:cubicBezTo>
                  <a:cubicBezTo>
                    <a:pt x="43" y="19"/>
                    <a:pt x="53" y="0"/>
                    <a:pt x="80" y="0"/>
                  </a:cubicBezTo>
                  <a:cubicBezTo>
                    <a:pt x="117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3" y="53"/>
                    <a:pt x="43" y="75"/>
                  </a:cubicBezTo>
                  <a:lnTo>
                    <a:pt x="43" y="175"/>
                  </a:lnTo>
                  <a:lnTo>
                    <a:pt x="6" y="175"/>
                  </a:lnTo>
                  <a:lnTo>
                    <a:pt x="6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" name="Freeform 198">
              <a:extLst>
                <a:ext uri="{FF2B5EF4-FFF2-40B4-BE49-F238E27FC236}">
                  <a16:creationId xmlns:a16="http://schemas.microsoft.com/office/drawing/2014/main" id="{78AF49C4-345B-B442-821D-747EF6308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4522788"/>
              <a:ext cx="46038" cy="84137"/>
            </a:xfrm>
            <a:custGeom>
              <a:avLst/>
              <a:gdLst>
                <a:gd name="T0" fmla="*/ 0 w 130"/>
                <a:gd name="T1" fmla="*/ 0 h 234"/>
                <a:gd name="T2" fmla="*/ 21248 w 130"/>
                <a:gd name="T3" fmla="*/ 0 h 234"/>
                <a:gd name="T4" fmla="*/ 45684 w 130"/>
                <a:gd name="T5" fmla="*/ 25888 h 234"/>
                <a:gd name="T6" fmla="*/ 21248 w 130"/>
                <a:gd name="T7" fmla="*/ 51417 h 234"/>
                <a:gd name="T8" fmla="*/ 13811 w 130"/>
                <a:gd name="T9" fmla="*/ 51417 h 234"/>
                <a:gd name="T10" fmla="*/ 13811 w 130"/>
                <a:gd name="T11" fmla="*/ 83777 h 234"/>
                <a:gd name="T12" fmla="*/ 0 w 130"/>
                <a:gd name="T13" fmla="*/ 83777 h 234"/>
                <a:gd name="T14" fmla="*/ 0 w 130"/>
                <a:gd name="T15" fmla="*/ 0 h 234"/>
                <a:gd name="T16" fmla="*/ 19478 w 130"/>
                <a:gd name="T17" fmla="*/ 39192 h 234"/>
                <a:gd name="T18" fmla="*/ 31872 w 130"/>
                <a:gd name="T19" fmla="*/ 24810 h 234"/>
                <a:gd name="T20" fmla="*/ 19478 w 130"/>
                <a:gd name="T21" fmla="*/ 11506 h 234"/>
                <a:gd name="T22" fmla="*/ 13811 w 130"/>
                <a:gd name="T23" fmla="*/ 11506 h 234"/>
                <a:gd name="T24" fmla="*/ 13811 w 130"/>
                <a:gd name="T25" fmla="*/ 39192 h 234"/>
                <a:gd name="T26" fmla="*/ 19478 w 130"/>
                <a:gd name="T27" fmla="*/ 39192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0" h="234">
                  <a:moveTo>
                    <a:pt x="0" y="0"/>
                  </a:moveTo>
                  <a:lnTo>
                    <a:pt x="60" y="0"/>
                  </a:lnTo>
                  <a:cubicBezTo>
                    <a:pt x="105" y="0"/>
                    <a:pt x="129" y="27"/>
                    <a:pt x="129" y="72"/>
                  </a:cubicBezTo>
                  <a:cubicBezTo>
                    <a:pt x="129" y="117"/>
                    <a:pt x="105" y="143"/>
                    <a:pt x="60" y="143"/>
                  </a:cubicBezTo>
                  <a:lnTo>
                    <a:pt x="39" y="143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  <a:close/>
                  <a:moveTo>
                    <a:pt x="55" y="109"/>
                  </a:moveTo>
                  <a:cubicBezTo>
                    <a:pt x="79" y="109"/>
                    <a:pt x="90" y="96"/>
                    <a:pt x="90" y="69"/>
                  </a:cubicBezTo>
                  <a:cubicBezTo>
                    <a:pt x="90" y="43"/>
                    <a:pt x="79" y="32"/>
                    <a:pt x="55" y="32"/>
                  </a:cubicBezTo>
                  <a:lnTo>
                    <a:pt x="39" y="32"/>
                  </a:lnTo>
                  <a:lnTo>
                    <a:pt x="39" y="109"/>
                  </a:lnTo>
                  <a:lnTo>
                    <a:pt x="55" y="10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9" name="Freeform 199">
              <a:extLst>
                <a:ext uri="{FF2B5EF4-FFF2-40B4-BE49-F238E27FC236}">
                  <a16:creationId xmlns:a16="http://schemas.microsoft.com/office/drawing/2014/main" id="{7CCA2B17-852B-1548-ABF4-FA4150A2F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5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998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2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" name="Freeform 200">
              <a:extLst>
                <a:ext uri="{FF2B5EF4-FFF2-40B4-BE49-F238E27FC236}">
                  <a16:creationId xmlns:a16="http://schemas.microsoft.com/office/drawing/2014/main" id="{2310DC4F-813E-BB4F-84E8-4D4D9B062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5688" y="4543425"/>
              <a:ext cx="46037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3 w 128"/>
                <a:gd name="T13" fmla="*/ 0 h 176"/>
                <a:gd name="T14" fmla="*/ 45677 w 128"/>
                <a:gd name="T15" fmla="*/ 23091 h 176"/>
                <a:gd name="T16" fmla="*/ 45677 w 128"/>
                <a:gd name="T17" fmla="*/ 63139 h 176"/>
                <a:gd name="T18" fmla="*/ 32370 w 128"/>
                <a:gd name="T19" fmla="*/ 63139 h 176"/>
                <a:gd name="T20" fmla="*/ 32370 w 128"/>
                <a:gd name="T21" fmla="*/ 25977 h 176"/>
                <a:gd name="T22" fmla="*/ 24817 w 128"/>
                <a:gd name="T23" fmla="*/ 12628 h 176"/>
                <a:gd name="T24" fmla="*/ 15106 w 128"/>
                <a:gd name="T25" fmla="*/ 26699 h 176"/>
                <a:gd name="T26" fmla="*/ 15106 w 128"/>
                <a:gd name="T27" fmla="*/ 63139 h 176"/>
                <a:gd name="T28" fmla="*/ 1798 w 128"/>
                <a:gd name="T29" fmla="*/ 63139 h 176"/>
                <a:gd name="T30" fmla="*/ 1798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90" y="175"/>
                  </a:lnTo>
                  <a:lnTo>
                    <a:pt x="90" y="72"/>
                  </a:lnTo>
                  <a:cubicBezTo>
                    <a:pt x="90" y="45"/>
                    <a:pt x="85" y="35"/>
                    <a:pt x="69" y="35"/>
                  </a:cubicBezTo>
                  <a:cubicBezTo>
                    <a:pt x="48" y="35"/>
                    <a:pt x="42" y="53"/>
                    <a:pt x="42" y="74"/>
                  </a:cubicBezTo>
                  <a:lnTo>
                    <a:pt x="42" y="175"/>
                  </a:lnTo>
                  <a:lnTo>
                    <a:pt x="5" y="175"/>
                  </a:lnTo>
                  <a:lnTo>
                    <a:pt x="5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1" name="Freeform 201">
              <a:extLst>
                <a:ext uri="{FF2B5EF4-FFF2-40B4-BE49-F238E27FC236}">
                  <a16:creationId xmlns:a16="http://schemas.microsoft.com/office/drawing/2014/main" id="{7E9B1BC9-21CC-2C47-9B58-415D0A9ED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3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2" name="Freeform 202">
              <a:extLst>
                <a:ext uri="{FF2B5EF4-FFF2-40B4-BE49-F238E27FC236}">
                  <a16:creationId xmlns:a16="http://schemas.microsoft.com/office/drawing/2014/main" id="{6C9B6715-697A-EF48-BFCE-5A78496E2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6813" y="4543425"/>
              <a:ext cx="74612" cy="63500"/>
            </a:xfrm>
            <a:custGeom>
              <a:avLst/>
              <a:gdLst>
                <a:gd name="T0" fmla="*/ 1076 w 208"/>
                <a:gd name="T1" fmla="*/ 11545 h 176"/>
                <a:gd name="T2" fmla="*/ 1076 w 208"/>
                <a:gd name="T3" fmla="*/ 1082 h 176"/>
                <a:gd name="T4" fmla="*/ 14348 w 208"/>
                <a:gd name="T5" fmla="*/ 1082 h 176"/>
                <a:gd name="T6" fmla="*/ 14348 w 208"/>
                <a:gd name="T7" fmla="*/ 10463 h 176"/>
                <a:gd name="T8" fmla="*/ 14348 w 208"/>
                <a:gd name="T9" fmla="*/ 10463 h 176"/>
                <a:gd name="T10" fmla="*/ 28338 w 208"/>
                <a:gd name="T11" fmla="*/ 0 h 176"/>
                <a:gd name="T12" fmla="*/ 42687 w 208"/>
                <a:gd name="T13" fmla="*/ 9741 h 176"/>
                <a:gd name="T14" fmla="*/ 58111 w 208"/>
                <a:gd name="T15" fmla="*/ 0 h 176"/>
                <a:gd name="T16" fmla="*/ 74253 w 208"/>
                <a:gd name="T17" fmla="*/ 24895 h 176"/>
                <a:gd name="T18" fmla="*/ 74253 w 208"/>
                <a:gd name="T19" fmla="*/ 63139 h 176"/>
                <a:gd name="T20" fmla="*/ 60622 w 208"/>
                <a:gd name="T21" fmla="*/ 63139 h 176"/>
                <a:gd name="T22" fmla="*/ 60622 w 208"/>
                <a:gd name="T23" fmla="*/ 23813 h 176"/>
                <a:gd name="T24" fmla="*/ 53089 w 208"/>
                <a:gd name="T25" fmla="*/ 12628 h 176"/>
                <a:gd name="T26" fmla="*/ 43763 w 208"/>
                <a:gd name="T27" fmla="*/ 25977 h 176"/>
                <a:gd name="T28" fmla="*/ 43763 w 208"/>
                <a:gd name="T29" fmla="*/ 63139 h 176"/>
                <a:gd name="T30" fmla="*/ 30490 w 208"/>
                <a:gd name="T31" fmla="*/ 63139 h 176"/>
                <a:gd name="T32" fmla="*/ 30490 w 208"/>
                <a:gd name="T33" fmla="*/ 23813 h 176"/>
                <a:gd name="T34" fmla="*/ 22958 w 208"/>
                <a:gd name="T35" fmla="*/ 12628 h 176"/>
                <a:gd name="T36" fmla="*/ 13272 w 208"/>
                <a:gd name="T37" fmla="*/ 25977 h 176"/>
                <a:gd name="T38" fmla="*/ 13272 w 208"/>
                <a:gd name="T39" fmla="*/ 63139 h 176"/>
                <a:gd name="T40" fmla="*/ 0 w 208"/>
                <a:gd name="T41" fmla="*/ 63139 h 176"/>
                <a:gd name="T42" fmla="*/ 0 w 208"/>
                <a:gd name="T43" fmla="*/ 11545 h 176"/>
                <a:gd name="T44" fmla="*/ 1076 w 208"/>
                <a:gd name="T45" fmla="*/ 11545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8" h="176">
                  <a:moveTo>
                    <a:pt x="3" y="32"/>
                  </a:moveTo>
                  <a:cubicBezTo>
                    <a:pt x="3" y="19"/>
                    <a:pt x="3" y="11"/>
                    <a:pt x="3" y="3"/>
                  </a:cubicBezTo>
                  <a:lnTo>
                    <a:pt x="40" y="3"/>
                  </a:lnTo>
                  <a:cubicBezTo>
                    <a:pt x="40" y="11"/>
                    <a:pt x="40" y="21"/>
                    <a:pt x="40" y="29"/>
                  </a:cubicBezTo>
                  <a:cubicBezTo>
                    <a:pt x="45" y="16"/>
                    <a:pt x="58" y="0"/>
                    <a:pt x="79" y="0"/>
                  </a:cubicBezTo>
                  <a:cubicBezTo>
                    <a:pt x="106" y="0"/>
                    <a:pt x="114" y="19"/>
                    <a:pt x="119" y="27"/>
                  </a:cubicBezTo>
                  <a:cubicBezTo>
                    <a:pt x="127" y="14"/>
                    <a:pt x="138" y="0"/>
                    <a:pt x="162" y="0"/>
                  </a:cubicBezTo>
                  <a:cubicBezTo>
                    <a:pt x="196" y="0"/>
                    <a:pt x="207" y="27"/>
                    <a:pt x="207" y="69"/>
                  </a:cubicBezTo>
                  <a:lnTo>
                    <a:pt x="207" y="175"/>
                  </a:lnTo>
                  <a:lnTo>
                    <a:pt x="169" y="175"/>
                  </a:lnTo>
                  <a:lnTo>
                    <a:pt x="169" y="66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2" y="53"/>
                    <a:pt x="122" y="72"/>
                  </a:cubicBezTo>
                  <a:lnTo>
                    <a:pt x="122" y="175"/>
                  </a:lnTo>
                  <a:lnTo>
                    <a:pt x="85" y="175"/>
                  </a:lnTo>
                  <a:lnTo>
                    <a:pt x="85" y="66"/>
                  </a:lnTo>
                  <a:cubicBezTo>
                    <a:pt x="85" y="45"/>
                    <a:pt x="79" y="35"/>
                    <a:pt x="64" y="35"/>
                  </a:cubicBezTo>
                  <a:cubicBezTo>
                    <a:pt x="48" y="35"/>
                    <a:pt x="37" y="53"/>
                    <a:pt x="37" y="72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3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3" name="Freeform 203">
              <a:extLst>
                <a:ext uri="{FF2B5EF4-FFF2-40B4-BE49-F238E27FC236}">
                  <a16:creationId xmlns:a16="http://schemas.microsoft.com/office/drawing/2014/main" id="{835863A6-559C-8B44-A7C2-F1F8D8063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4543425"/>
              <a:ext cx="46037" cy="65088"/>
            </a:xfrm>
            <a:custGeom>
              <a:avLst/>
              <a:gdLst>
                <a:gd name="T0" fmla="*/ 42825 w 129"/>
                <a:gd name="T1" fmla="*/ 60725 h 179"/>
                <a:gd name="T2" fmla="*/ 26052 w 129"/>
                <a:gd name="T3" fmla="*/ 64724 h 179"/>
                <a:gd name="T4" fmla="*/ 0 w 129"/>
                <a:gd name="T5" fmla="*/ 32726 h 179"/>
                <a:gd name="T6" fmla="*/ 23197 w 129"/>
                <a:gd name="T7" fmla="*/ 0 h 179"/>
                <a:gd name="T8" fmla="*/ 45680 w 129"/>
                <a:gd name="T9" fmla="*/ 33817 h 179"/>
                <a:gd name="T10" fmla="*/ 45680 w 129"/>
                <a:gd name="T11" fmla="*/ 36726 h 179"/>
                <a:gd name="T12" fmla="*/ 13204 w 129"/>
                <a:gd name="T13" fmla="*/ 36726 h 179"/>
                <a:gd name="T14" fmla="*/ 26766 w 129"/>
                <a:gd name="T15" fmla="*/ 54179 h 179"/>
                <a:gd name="T16" fmla="*/ 42111 w 129"/>
                <a:gd name="T17" fmla="*/ 49089 h 179"/>
                <a:gd name="T18" fmla="*/ 42825 w 129"/>
                <a:gd name="T19" fmla="*/ 60725 h 179"/>
                <a:gd name="T20" fmla="*/ 32476 w 129"/>
                <a:gd name="T21" fmla="*/ 26908 h 179"/>
                <a:gd name="T22" fmla="*/ 23197 w 129"/>
                <a:gd name="T23" fmla="*/ 10545 h 179"/>
                <a:gd name="T24" fmla="*/ 13204 w 129"/>
                <a:gd name="T25" fmla="*/ 26908 h 179"/>
                <a:gd name="T26" fmla="*/ 32476 w 129"/>
                <a:gd name="T27" fmla="*/ 26908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9" h="179">
                  <a:moveTo>
                    <a:pt x="120" y="167"/>
                  </a:moveTo>
                  <a:cubicBezTo>
                    <a:pt x="113" y="170"/>
                    <a:pt x="97" y="178"/>
                    <a:pt x="73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5" y="0"/>
                  </a:cubicBezTo>
                  <a:cubicBezTo>
                    <a:pt x="99" y="0"/>
                    <a:pt x="128" y="21"/>
                    <a:pt x="128" y="93"/>
                  </a:cubicBezTo>
                  <a:lnTo>
                    <a:pt x="128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5" y="149"/>
                  </a:cubicBezTo>
                  <a:cubicBezTo>
                    <a:pt x="99" y="149"/>
                    <a:pt x="110" y="141"/>
                    <a:pt x="118" y="135"/>
                  </a:cubicBezTo>
                  <a:lnTo>
                    <a:pt x="120" y="167"/>
                  </a:lnTo>
                  <a:close/>
                  <a:moveTo>
                    <a:pt x="91" y="74"/>
                  </a:moveTo>
                  <a:cubicBezTo>
                    <a:pt x="91" y="45"/>
                    <a:pt x="83" y="29"/>
                    <a:pt x="65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1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" name="Freeform 204">
              <a:extLst>
                <a:ext uri="{FF2B5EF4-FFF2-40B4-BE49-F238E27FC236}">
                  <a16:creationId xmlns:a16="http://schemas.microsoft.com/office/drawing/2014/main" id="{47A8FA8C-2991-8740-B373-AC75BCBB4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100" y="4543425"/>
              <a:ext cx="28575" cy="63500"/>
            </a:xfrm>
            <a:custGeom>
              <a:avLst/>
              <a:gdLst>
                <a:gd name="T0" fmla="*/ 0 w 80"/>
                <a:gd name="T1" fmla="*/ 1082 h 176"/>
                <a:gd name="T2" fmla="*/ 12144 w 80"/>
                <a:gd name="T3" fmla="*/ 1082 h 176"/>
                <a:gd name="T4" fmla="*/ 12144 w 80"/>
                <a:gd name="T5" fmla="*/ 12628 h 176"/>
                <a:gd name="T6" fmla="*/ 26432 w 80"/>
                <a:gd name="T7" fmla="*/ 0 h 176"/>
                <a:gd name="T8" fmla="*/ 28218 w 80"/>
                <a:gd name="T9" fmla="*/ 0 h 176"/>
                <a:gd name="T10" fmla="*/ 28218 w 80"/>
                <a:gd name="T11" fmla="*/ 14432 h 176"/>
                <a:gd name="T12" fmla="*/ 24289 w 80"/>
                <a:gd name="T13" fmla="*/ 13349 h 176"/>
                <a:gd name="T14" fmla="*/ 13216 w 80"/>
                <a:gd name="T15" fmla="*/ 28864 h 176"/>
                <a:gd name="T16" fmla="*/ 13216 w 80"/>
                <a:gd name="T17" fmla="*/ 63139 h 176"/>
                <a:gd name="T18" fmla="*/ 0 w 80"/>
                <a:gd name="T19" fmla="*/ 63139 h 176"/>
                <a:gd name="T20" fmla="*/ 0 w 80"/>
                <a:gd name="T21" fmla="*/ 11545 h 176"/>
                <a:gd name="T22" fmla="*/ 0 w 80"/>
                <a:gd name="T23" fmla="*/ 1082 h 1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0" h="176">
                  <a:moveTo>
                    <a:pt x="0" y="3"/>
                  </a:moveTo>
                  <a:lnTo>
                    <a:pt x="34" y="3"/>
                  </a:lnTo>
                  <a:lnTo>
                    <a:pt x="34" y="35"/>
                  </a:lnTo>
                  <a:cubicBezTo>
                    <a:pt x="39" y="21"/>
                    <a:pt x="50" y="0"/>
                    <a:pt x="74" y="0"/>
                  </a:cubicBezTo>
                  <a:lnTo>
                    <a:pt x="79" y="0"/>
                  </a:lnTo>
                  <a:lnTo>
                    <a:pt x="79" y="40"/>
                  </a:lnTo>
                  <a:cubicBezTo>
                    <a:pt x="76" y="40"/>
                    <a:pt x="71" y="37"/>
                    <a:pt x="68" y="37"/>
                  </a:cubicBezTo>
                  <a:cubicBezTo>
                    <a:pt x="53" y="37"/>
                    <a:pt x="37" y="48"/>
                    <a:pt x="37" y="80"/>
                  </a:cubicBezTo>
                  <a:lnTo>
                    <a:pt x="37" y="175"/>
                  </a:lnTo>
                  <a:lnTo>
                    <a:pt x="0" y="175"/>
                  </a:lnTo>
                  <a:lnTo>
                    <a:pt x="0" y="32"/>
                  </a:lnTo>
                  <a:lnTo>
                    <a:pt x="0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" name="Freeform 205">
              <a:extLst>
                <a:ext uri="{FF2B5EF4-FFF2-40B4-BE49-F238E27FC236}">
                  <a16:creationId xmlns:a16="http://schemas.microsoft.com/office/drawing/2014/main" id="{AC37F6C3-E51A-3F44-971D-7518FA3E8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8" y="4519613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13939 w 41"/>
                <a:gd name="T3" fmla="*/ 0 h 245"/>
                <a:gd name="T4" fmla="*/ 13939 w 41"/>
                <a:gd name="T5" fmla="*/ 14514 h 245"/>
                <a:gd name="T6" fmla="*/ 0 w 41"/>
                <a:gd name="T7" fmla="*/ 14514 h 245"/>
                <a:gd name="T8" fmla="*/ 0 w 41"/>
                <a:gd name="T9" fmla="*/ 0 h 245"/>
                <a:gd name="T10" fmla="*/ 0 w 41"/>
                <a:gd name="T11" fmla="*/ 26126 h 245"/>
                <a:gd name="T12" fmla="*/ 12893 w 41"/>
                <a:gd name="T13" fmla="*/ 26126 h 245"/>
                <a:gd name="T14" fmla="*/ 12893 w 41"/>
                <a:gd name="T15" fmla="*/ 88537 h 245"/>
                <a:gd name="T16" fmla="*/ 0 w 41"/>
                <a:gd name="T17" fmla="*/ 88537 h 245"/>
                <a:gd name="T18" fmla="*/ 0 w 41"/>
                <a:gd name="T19" fmla="*/ 26126 h 24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37" y="72"/>
                  </a:lnTo>
                  <a:lnTo>
                    <a:pt x="37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6" name="Freeform 206">
              <a:extLst>
                <a:ext uri="{FF2B5EF4-FFF2-40B4-BE49-F238E27FC236}">
                  <a16:creationId xmlns:a16="http://schemas.microsoft.com/office/drawing/2014/main" id="{C7153D3B-1B0B-6B45-9372-BE98DCFD3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188" y="4545013"/>
              <a:ext cx="39687" cy="63500"/>
            </a:xfrm>
            <a:custGeom>
              <a:avLst/>
              <a:gdLst>
                <a:gd name="T0" fmla="*/ 39333 w 112"/>
                <a:gd name="T1" fmla="*/ 60289 h 178"/>
                <a:gd name="T2" fmla="*/ 26222 w 112"/>
                <a:gd name="T3" fmla="*/ 63143 h 178"/>
                <a:gd name="T4" fmla="*/ 0 w 112"/>
                <a:gd name="T5" fmla="*/ 32107 h 178"/>
                <a:gd name="T6" fmla="*/ 26930 w 112"/>
                <a:gd name="T7" fmla="*/ 0 h 178"/>
                <a:gd name="T8" fmla="*/ 39333 w 112"/>
                <a:gd name="T9" fmla="*/ 2854 h 178"/>
                <a:gd name="T10" fmla="*/ 38270 w 112"/>
                <a:gd name="T11" fmla="*/ 13199 h 178"/>
                <a:gd name="T12" fmla="*/ 29057 w 112"/>
                <a:gd name="T13" fmla="*/ 10346 h 178"/>
                <a:gd name="T14" fmla="*/ 13820 w 112"/>
                <a:gd name="T15" fmla="*/ 31037 h 178"/>
                <a:gd name="T16" fmla="*/ 29057 w 112"/>
                <a:gd name="T17" fmla="*/ 51014 h 178"/>
                <a:gd name="T18" fmla="*/ 38270 w 112"/>
                <a:gd name="T19" fmla="*/ 48160 h 178"/>
                <a:gd name="T20" fmla="*/ 39333 w 112"/>
                <a:gd name="T21" fmla="*/ 60289 h 1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2" h="178">
                  <a:moveTo>
                    <a:pt x="111" y="169"/>
                  </a:moveTo>
                  <a:cubicBezTo>
                    <a:pt x="103" y="172"/>
                    <a:pt x="90" y="177"/>
                    <a:pt x="74" y="177"/>
                  </a:cubicBezTo>
                  <a:cubicBezTo>
                    <a:pt x="21" y="177"/>
                    <a:pt x="0" y="138"/>
                    <a:pt x="0" y="90"/>
                  </a:cubicBezTo>
                  <a:cubicBezTo>
                    <a:pt x="0" y="40"/>
                    <a:pt x="23" y="0"/>
                    <a:pt x="76" y="0"/>
                  </a:cubicBezTo>
                  <a:cubicBezTo>
                    <a:pt x="90" y="0"/>
                    <a:pt x="103" y="5"/>
                    <a:pt x="111" y="8"/>
                  </a:cubicBezTo>
                  <a:lnTo>
                    <a:pt x="108" y="37"/>
                  </a:lnTo>
                  <a:cubicBezTo>
                    <a:pt x="100" y="34"/>
                    <a:pt x="92" y="29"/>
                    <a:pt x="82" y="29"/>
                  </a:cubicBezTo>
                  <a:cubicBezTo>
                    <a:pt x="53" y="29"/>
                    <a:pt x="39" y="50"/>
                    <a:pt x="39" y="87"/>
                  </a:cubicBezTo>
                  <a:cubicBezTo>
                    <a:pt x="39" y="119"/>
                    <a:pt x="53" y="143"/>
                    <a:pt x="82" y="143"/>
                  </a:cubicBezTo>
                  <a:cubicBezTo>
                    <a:pt x="90" y="143"/>
                    <a:pt x="103" y="138"/>
                    <a:pt x="108" y="135"/>
                  </a:cubicBezTo>
                  <a:lnTo>
                    <a:pt x="111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7" name="Freeform 207">
              <a:extLst>
                <a:ext uri="{FF2B5EF4-FFF2-40B4-BE49-F238E27FC236}">
                  <a16:creationId xmlns:a16="http://schemas.microsoft.com/office/drawing/2014/main" id="{6ABEB16E-10D3-8448-9D9C-D29082AB2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4543425"/>
              <a:ext cx="47625" cy="63500"/>
            </a:xfrm>
            <a:custGeom>
              <a:avLst/>
              <a:gdLst>
                <a:gd name="T0" fmla="*/ 5817 w 131"/>
                <a:gd name="T1" fmla="*/ 5051 h 176"/>
                <a:gd name="T2" fmla="*/ 23994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537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2009 h 176"/>
                <a:gd name="T24" fmla="*/ 23267 w 131"/>
                <a:gd name="T25" fmla="*/ 10463 h 176"/>
                <a:gd name="T26" fmla="*/ 7635 w 131"/>
                <a:gd name="T27" fmla="*/ 16236 h 176"/>
                <a:gd name="T28" fmla="*/ 5817 w 131"/>
                <a:gd name="T29" fmla="*/ 5051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21" y="45"/>
                  </a:cubicBezTo>
                  <a:lnTo>
                    <a:pt x="16" y="14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Freeform 208">
              <a:extLst>
                <a:ext uri="{FF2B5EF4-FFF2-40B4-BE49-F238E27FC236}">
                  <a16:creationId xmlns:a16="http://schemas.microsoft.com/office/drawing/2014/main" id="{D8F94596-0462-404E-8B90-79B0E91CC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75" y="4543425"/>
              <a:ext cx="46038" cy="63500"/>
            </a:xfrm>
            <a:custGeom>
              <a:avLst/>
              <a:gdLst>
                <a:gd name="T0" fmla="*/ 0 w 128"/>
                <a:gd name="T1" fmla="*/ 11545 h 176"/>
                <a:gd name="T2" fmla="*/ 0 w 128"/>
                <a:gd name="T3" fmla="*/ 1082 h 176"/>
                <a:gd name="T4" fmla="*/ 13308 w 128"/>
                <a:gd name="T5" fmla="*/ 1082 h 176"/>
                <a:gd name="T6" fmla="*/ 13308 w 128"/>
                <a:gd name="T7" fmla="*/ 10463 h 176"/>
                <a:gd name="T8" fmla="*/ 13308 w 128"/>
                <a:gd name="T9" fmla="*/ 10463 h 176"/>
                <a:gd name="T10" fmla="*/ 13308 w 128"/>
                <a:gd name="T11" fmla="*/ 10463 h 176"/>
                <a:gd name="T12" fmla="*/ 28414 w 128"/>
                <a:gd name="T13" fmla="*/ 0 h 176"/>
                <a:gd name="T14" fmla="*/ 45678 w 128"/>
                <a:gd name="T15" fmla="*/ 23091 h 176"/>
                <a:gd name="T16" fmla="*/ 45678 w 128"/>
                <a:gd name="T17" fmla="*/ 63139 h 176"/>
                <a:gd name="T18" fmla="*/ 31291 w 128"/>
                <a:gd name="T19" fmla="*/ 63139 h 176"/>
                <a:gd name="T20" fmla="*/ 31291 w 128"/>
                <a:gd name="T21" fmla="*/ 25977 h 176"/>
                <a:gd name="T22" fmla="*/ 23738 w 128"/>
                <a:gd name="T23" fmla="*/ 12628 h 176"/>
                <a:gd name="T24" fmla="*/ 14027 w 128"/>
                <a:gd name="T25" fmla="*/ 26699 h 176"/>
                <a:gd name="T26" fmla="*/ 14027 w 128"/>
                <a:gd name="T27" fmla="*/ 63139 h 176"/>
                <a:gd name="T28" fmla="*/ 719 w 128"/>
                <a:gd name="T29" fmla="*/ 63139 h 176"/>
                <a:gd name="T30" fmla="*/ 719 w 128"/>
                <a:gd name="T31" fmla="*/ 11545 h 176"/>
                <a:gd name="T32" fmla="*/ 0 w 128"/>
                <a:gd name="T33" fmla="*/ 11545 h 1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2" y="175"/>
                  </a:lnTo>
                  <a:lnTo>
                    <a:pt x="2" y="32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Freeform 209">
              <a:extLst>
                <a:ext uri="{FF2B5EF4-FFF2-40B4-BE49-F238E27FC236}">
                  <a16:creationId xmlns:a16="http://schemas.microsoft.com/office/drawing/2014/main" id="{400F3D3C-1AC3-CE4C-BB3D-4996C59E9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0350" y="4543425"/>
              <a:ext cx="46038" cy="63500"/>
            </a:xfrm>
            <a:custGeom>
              <a:avLst/>
              <a:gdLst>
                <a:gd name="T0" fmla="*/ 5312 w 130"/>
                <a:gd name="T1" fmla="*/ 5051 h 176"/>
                <a:gd name="T2" fmla="*/ 23373 w 130"/>
                <a:gd name="T3" fmla="*/ 0 h 176"/>
                <a:gd name="T4" fmla="*/ 44976 w 130"/>
                <a:gd name="T5" fmla="*/ 24895 h 176"/>
                <a:gd name="T6" fmla="*/ 44976 w 130"/>
                <a:gd name="T7" fmla="*/ 51594 h 176"/>
                <a:gd name="T8" fmla="*/ 45684 w 130"/>
                <a:gd name="T9" fmla="*/ 62057 h 176"/>
                <a:gd name="T10" fmla="*/ 33643 w 130"/>
                <a:gd name="T11" fmla="*/ 62057 h 176"/>
                <a:gd name="T12" fmla="*/ 32581 w 130"/>
                <a:gd name="T13" fmla="*/ 53759 h 176"/>
                <a:gd name="T14" fmla="*/ 16645 w 130"/>
                <a:gd name="T15" fmla="*/ 63139 h 176"/>
                <a:gd name="T16" fmla="*/ 0 w 130"/>
                <a:gd name="T17" fmla="*/ 45099 h 176"/>
                <a:gd name="T18" fmla="*/ 29748 w 130"/>
                <a:gd name="T19" fmla="*/ 23813 h 176"/>
                <a:gd name="T20" fmla="*/ 32581 w 130"/>
                <a:gd name="T21" fmla="*/ 23813 h 176"/>
                <a:gd name="T22" fmla="*/ 32581 w 130"/>
                <a:gd name="T23" fmla="*/ 22009 h 176"/>
                <a:gd name="T24" fmla="*/ 22311 w 130"/>
                <a:gd name="T25" fmla="*/ 10463 h 176"/>
                <a:gd name="T26" fmla="*/ 7437 w 130"/>
                <a:gd name="T27" fmla="*/ 16236 h 176"/>
                <a:gd name="T28" fmla="*/ 5312 w 130"/>
                <a:gd name="T29" fmla="*/ 5051 h 176"/>
                <a:gd name="T30" fmla="*/ 30810 w 130"/>
                <a:gd name="T31" fmla="*/ 32472 h 176"/>
                <a:gd name="T32" fmla="*/ 12041 w 130"/>
                <a:gd name="T33" fmla="*/ 44017 h 176"/>
                <a:gd name="T34" fmla="*/ 20540 w 130"/>
                <a:gd name="T35" fmla="*/ 53759 h 176"/>
                <a:gd name="T36" fmla="*/ 31872 w 130"/>
                <a:gd name="T37" fmla="*/ 35358 h 176"/>
                <a:gd name="T38" fmla="*/ 31872 w 130"/>
                <a:gd name="T39" fmla="*/ 32472 h 176"/>
                <a:gd name="T40" fmla="*/ 30810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5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7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21" y="45"/>
                  </a:cubicBezTo>
                  <a:lnTo>
                    <a:pt x="15" y="14"/>
                  </a:lnTo>
                  <a:close/>
                  <a:moveTo>
                    <a:pt x="87" y="90"/>
                  </a:moveTo>
                  <a:cubicBezTo>
                    <a:pt x="55" y="90"/>
                    <a:pt x="34" y="98"/>
                    <a:pt x="34" y="122"/>
                  </a:cubicBezTo>
                  <a:cubicBezTo>
                    <a:pt x="34" y="138"/>
                    <a:pt x="45" y="149"/>
                    <a:pt x="58" y="149"/>
                  </a:cubicBezTo>
                  <a:cubicBezTo>
                    <a:pt x="82" y="149"/>
                    <a:pt x="90" y="130"/>
                    <a:pt x="90" y="98"/>
                  </a:cubicBezTo>
                  <a:lnTo>
                    <a:pt x="90" y="90"/>
                  </a:lnTo>
                  <a:lnTo>
                    <a:pt x="87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Freeform 210">
              <a:extLst>
                <a:ext uri="{FF2B5EF4-FFF2-40B4-BE49-F238E27FC236}">
                  <a16:creationId xmlns:a16="http://schemas.microsoft.com/office/drawing/2014/main" id="{92C12B50-EE2E-4445-9872-2ABAAF71A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9325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19902 w 136"/>
                <a:gd name="T9" fmla="*/ 91715 h 256"/>
                <a:gd name="T10" fmla="*/ 0 w 136"/>
                <a:gd name="T11" fmla="*/ 60065 h 256"/>
                <a:gd name="T12" fmla="*/ 19902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3883 w 136"/>
                <a:gd name="T23" fmla="*/ 81285 h 256"/>
                <a:gd name="T24" fmla="*/ 34377 w 136"/>
                <a:gd name="T25" fmla="*/ 60065 h 256"/>
                <a:gd name="T26" fmla="*/ 23883 w 136"/>
                <a:gd name="T27" fmla="*/ 39204 h 256"/>
                <a:gd name="T28" fmla="*/ 13389 w 136"/>
                <a:gd name="T29" fmla="*/ 59345 h 256"/>
                <a:gd name="T30" fmla="*/ 23883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2" y="241"/>
                    <a:pt x="79" y="255"/>
                    <a:pt x="55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5" y="77"/>
                  </a:cubicBezTo>
                  <a:cubicBezTo>
                    <a:pt x="79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6" y="226"/>
                  </a:moveTo>
                  <a:cubicBezTo>
                    <a:pt x="90" y="226"/>
                    <a:pt x="95" y="199"/>
                    <a:pt x="95" y="167"/>
                  </a:cubicBezTo>
                  <a:cubicBezTo>
                    <a:pt x="95" y="133"/>
                    <a:pt x="87" y="109"/>
                    <a:pt x="66" y="109"/>
                  </a:cubicBezTo>
                  <a:cubicBezTo>
                    <a:pt x="45" y="109"/>
                    <a:pt x="37" y="130"/>
                    <a:pt x="37" y="165"/>
                  </a:cubicBezTo>
                  <a:cubicBezTo>
                    <a:pt x="39" y="204"/>
                    <a:pt x="45" y="226"/>
                    <a:pt x="66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Freeform 211">
              <a:extLst>
                <a:ext uri="{FF2B5EF4-FFF2-40B4-BE49-F238E27FC236}">
                  <a16:creationId xmlns:a16="http://schemas.microsoft.com/office/drawing/2014/main" id="{339098EB-1689-3645-B7DA-1B877E04A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4649788"/>
              <a:ext cx="47625" cy="65087"/>
            </a:xfrm>
            <a:custGeom>
              <a:avLst/>
              <a:gdLst>
                <a:gd name="T0" fmla="*/ 44353 w 131"/>
                <a:gd name="T1" fmla="*/ 60724 h 179"/>
                <a:gd name="T2" fmla="*/ 26903 w 131"/>
                <a:gd name="T3" fmla="*/ 64723 h 179"/>
                <a:gd name="T4" fmla="*/ 0 w 131"/>
                <a:gd name="T5" fmla="*/ 32725 h 179"/>
                <a:gd name="T6" fmla="*/ 23994 w 131"/>
                <a:gd name="T7" fmla="*/ 0 h 179"/>
                <a:gd name="T8" fmla="*/ 47261 w 131"/>
                <a:gd name="T9" fmla="*/ 33816 h 179"/>
                <a:gd name="T10" fmla="*/ 47261 w 131"/>
                <a:gd name="T11" fmla="*/ 36725 h 179"/>
                <a:gd name="T12" fmla="*/ 13451 w 131"/>
                <a:gd name="T13" fmla="*/ 36725 h 179"/>
                <a:gd name="T14" fmla="*/ 27993 w 131"/>
                <a:gd name="T15" fmla="*/ 54179 h 179"/>
                <a:gd name="T16" fmla="*/ 43262 w 131"/>
                <a:gd name="T17" fmla="*/ 49088 h 179"/>
                <a:gd name="T18" fmla="*/ 44353 w 131"/>
                <a:gd name="T19" fmla="*/ 60724 h 179"/>
                <a:gd name="T20" fmla="*/ 33447 w 131"/>
                <a:gd name="T21" fmla="*/ 26907 h 179"/>
                <a:gd name="T22" fmla="*/ 23994 w 131"/>
                <a:gd name="T23" fmla="*/ 10545 h 179"/>
                <a:gd name="T24" fmla="*/ 13451 w 131"/>
                <a:gd name="T25" fmla="*/ 26907 h 179"/>
                <a:gd name="T26" fmla="*/ 33447 w 131"/>
                <a:gd name="T27" fmla="*/ 26907 h 1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4" y="178"/>
                    <a:pt x="0" y="138"/>
                    <a:pt x="0" y="90"/>
                  </a:cubicBezTo>
                  <a:cubicBezTo>
                    <a:pt x="0" y="40"/>
                    <a:pt x="24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7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2" y="74"/>
                  </a:moveTo>
                  <a:cubicBezTo>
                    <a:pt x="92" y="45"/>
                    <a:pt x="85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2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Freeform 212">
              <a:extLst>
                <a:ext uri="{FF2B5EF4-FFF2-40B4-BE49-F238E27FC236}">
                  <a16:creationId xmlns:a16="http://schemas.microsoft.com/office/drawing/2014/main" id="{9660B2A8-A01E-3441-8922-77F712569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788" y="4622800"/>
              <a:ext cx="14287" cy="90488"/>
            </a:xfrm>
            <a:custGeom>
              <a:avLst/>
              <a:gdLst>
                <a:gd name="T0" fmla="*/ 0 w 38"/>
                <a:gd name="T1" fmla="*/ 0 h 253"/>
                <a:gd name="T2" fmla="*/ 13911 w 38"/>
                <a:gd name="T3" fmla="*/ 0 h 253"/>
                <a:gd name="T4" fmla="*/ 13911 w 38"/>
                <a:gd name="T5" fmla="*/ 90130 h 253"/>
                <a:gd name="T6" fmla="*/ 0 w 38"/>
                <a:gd name="T7" fmla="*/ 90130 h 253"/>
                <a:gd name="T8" fmla="*/ 0 w 38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53">
                  <a:moveTo>
                    <a:pt x="0" y="0"/>
                  </a:moveTo>
                  <a:lnTo>
                    <a:pt x="37" y="0"/>
                  </a:lnTo>
                  <a:lnTo>
                    <a:pt x="37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Freeform 213">
              <a:extLst>
                <a:ext uri="{FF2B5EF4-FFF2-40B4-BE49-F238E27FC236}">
                  <a16:creationId xmlns:a16="http://schemas.microsoft.com/office/drawing/2014/main" id="{C0003049-5BB3-874E-A96B-90A698C4B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4649788"/>
              <a:ext cx="47625" cy="63500"/>
            </a:xfrm>
            <a:custGeom>
              <a:avLst/>
              <a:gdLst>
                <a:gd name="T0" fmla="*/ 5817 w 131"/>
                <a:gd name="T1" fmla="*/ 4690 h 176"/>
                <a:gd name="T2" fmla="*/ 24358 w 131"/>
                <a:gd name="T3" fmla="*/ 0 h 176"/>
                <a:gd name="T4" fmla="*/ 46171 w 131"/>
                <a:gd name="T5" fmla="*/ 24895 h 176"/>
                <a:gd name="T6" fmla="*/ 46171 w 131"/>
                <a:gd name="T7" fmla="*/ 51594 h 176"/>
                <a:gd name="T8" fmla="*/ 47261 w 131"/>
                <a:gd name="T9" fmla="*/ 62057 h 176"/>
                <a:gd name="T10" fmla="*/ 34901 w 131"/>
                <a:gd name="T11" fmla="*/ 62057 h 176"/>
                <a:gd name="T12" fmla="*/ 33810 w 131"/>
                <a:gd name="T13" fmla="*/ 53759 h 176"/>
                <a:gd name="T14" fmla="*/ 17450 w 131"/>
                <a:gd name="T15" fmla="*/ 63139 h 176"/>
                <a:gd name="T16" fmla="*/ 0 w 131"/>
                <a:gd name="T17" fmla="*/ 45099 h 176"/>
                <a:gd name="T18" fmla="*/ 30902 w 131"/>
                <a:gd name="T19" fmla="*/ 23813 h 176"/>
                <a:gd name="T20" fmla="*/ 33810 w 131"/>
                <a:gd name="T21" fmla="*/ 23813 h 176"/>
                <a:gd name="T22" fmla="*/ 33810 w 131"/>
                <a:gd name="T23" fmla="*/ 23091 h 176"/>
                <a:gd name="T24" fmla="*/ 23267 w 131"/>
                <a:gd name="T25" fmla="*/ 11545 h 176"/>
                <a:gd name="T26" fmla="*/ 7998 w 131"/>
                <a:gd name="T27" fmla="*/ 17318 h 176"/>
                <a:gd name="T28" fmla="*/ 5817 w 131"/>
                <a:gd name="T29" fmla="*/ 4690 h 176"/>
                <a:gd name="T30" fmla="*/ 32719 w 131"/>
                <a:gd name="T31" fmla="*/ 32472 h 176"/>
                <a:gd name="T32" fmla="*/ 13451 w 131"/>
                <a:gd name="T33" fmla="*/ 44017 h 176"/>
                <a:gd name="T34" fmla="*/ 22177 w 131"/>
                <a:gd name="T35" fmla="*/ 53759 h 176"/>
                <a:gd name="T36" fmla="*/ 33810 w 131"/>
                <a:gd name="T37" fmla="*/ 35358 h 176"/>
                <a:gd name="T38" fmla="*/ 33810 w 131"/>
                <a:gd name="T39" fmla="*/ 32472 h 176"/>
                <a:gd name="T40" fmla="*/ 32719 w 131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76">
                  <a:moveTo>
                    <a:pt x="16" y="13"/>
                  </a:moveTo>
                  <a:cubicBezTo>
                    <a:pt x="27" y="8"/>
                    <a:pt x="43" y="0"/>
                    <a:pt x="67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30" y="172"/>
                  </a:cubicBezTo>
                  <a:lnTo>
                    <a:pt x="96" y="172"/>
                  </a:lnTo>
                  <a:cubicBezTo>
                    <a:pt x="93" y="164"/>
                    <a:pt x="93" y="156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5" y="66"/>
                  </a:cubicBezTo>
                  <a:lnTo>
                    <a:pt x="93" y="66"/>
                  </a:lnTo>
                  <a:lnTo>
                    <a:pt x="93" y="64"/>
                  </a:lnTo>
                  <a:cubicBezTo>
                    <a:pt x="93" y="48"/>
                    <a:pt x="85" y="32"/>
                    <a:pt x="64" y="32"/>
                  </a:cubicBezTo>
                  <a:cubicBezTo>
                    <a:pt x="45" y="32"/>
                    <a:pt x="27" y="43"/>
                    <a:pt x="22" y="48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9" y="90"/>
                    <a:pt x="37" y="98"/>
                    <a:pt x="37" y="122"/>
                  </a:cubicBezTo>
                  <a:cubicBezTo>
                    <a:pt x="37" y="138"/>
                    <a:pt x="48" y="149"/>
                    <a:pt x="61" y="149"/>
                  </a:cubicBezTo>
                  <a:cubicBezTo>
                    <a:pt x="85" y="149"/>
                    <a:pt x="93" y="130"/>
                    <a:pt x="93" y="98"/>
                  </a:cubicBezTo>
                  <a:lnTo>
                    <a:pt x="93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Freeform 214">
              <a:extLst>
                <a:ext uri="{FF2B5EF4-FFF2-40B4-BE49-F238E27FC236}">
                  <a16:creationId xmlns:a16="http://schemas.microsoft.com/office/drawing/2014/main" id="{2BF9025E-D6B2-3649-AC07-277ABE3D3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1738" y="4627563"/>
              <a:ext cx="46037" cy="87312"/>
            </a:xfrm>
            <a:custGeom>
              <a:avLst/>
              <a:gdLst>
                <a:gd name="T0" fmla="*/ 2877 w 128"/>
                <a:gd name="T1" fmla="*/ 69633 h 242"/>
                <a:gd name="T2" fmla="*/ 19062 w 128"/>
                <a:gd name="T3" fmla="*/ 74323 h 242"/>
                <a:gd name="T4" fmla="*/ 30571 w 128"/>
                <a:gd name="T5" fmla="*/ 62056 h 242"/>
                <a:gd name="T6" fmla="*/ 20141 w 128"/>
                <a:gd name="T7" fmla="*/ 49429 h 242"/>
                <a:gd name="T8" fmla="*/ 12229 w 128"/>
                <a:gd name="T9" fmla="*/ 44738 h 242"/>
                <a:gd name="T10" fmla="*/ 0 w 128"/>
                <a:gd name="T11" fmla="*/ 22730 h 242"/>
                <a:gd name="T12" fmla="*/ 24817 w 128"/>
                <a:gd name="T13" fmla="*/ 0 h 242"/>
                <a:gd name="T14" fmla="*/ 41002 w 128"/>
                <a:gd name="T15" fmla="*/ 2886 h 242"/>
                <a:gd name="T16" fmla="*/ 39923 w 128"/>
                <a:gd name="T17" fmla="*/ 16236 h 242"/>
                <a:gd name="T18" fmla="*/ 25536 w 128"/>
                <a:gd name="T19" fmla="*/ 12267 h 242"/>
                <a:gd name="T20" fmla="*/ 15106 w 128"/>
                <a:gd name="T21" fmla="*/ 22008 h 242"/>
                <a:gd name="T22" fmla="*/ 23738 w 128"/>
                <a:gd name="T23" fmla="*/ 33193 h 242"/>
                <a:gd name="T24" fmla="*/ 32370 w 128"/>
                <a:gd name="T25" fmla="*/ 38244 h 242"/>
                <a:gd name="T26" fmla="*/ 45677 w 128"/>
                <a:gd name="T27" fmla="*/ 60974 h 242"/>
                <a:gd name="T28" fmla="*/ 20141 w 128"/>
                <a:gd name="T29" fmla="*/ 86951 h 242"/>
                <a:gd name="T30" fmla="*/ 1798 w 128"/>
                <a:gd name="T31" fmla="*/ 82982 h 242"/>
                <a:gd name="T32" fmla="*/ 2877 w 128"/>
                <a:gd name="T33" fmla="*/ 69633 h 2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8" h="242">
                  <a:moveTo>
                    <a:pt x="8" y="193"/>
                  </a:moveTo>
                  <a:cubicBezTo>
                    <a:pt x="16" y="198"/>
                    <a:pt x="32" y="206"/>
                    <a:pt x="53" y="206"/>
                  </a:cubicBezTo>
                  <a:cubicBezTo>
                    <a:pt x="71" y="206"/>
                    <a:pt x="85" y="196"/>
                    <a:pt x="85" y="172"/>
                  </a:cubicBezTo>
                  <a:cubicBezTo>
                    <a:pt x="85" y="156"/>
                    <a:pt x="77" y="148"/>
                    <a:pt x="56" y="137"/>
                  </a:cubicBezTo>
                  <a:lnTo>
                    <a:pt x="34" y="124"/>
                  </a:lnTo>
                  <a:cubicBezTo>
                    <a:pt x="13" y="111"/>
                    <a:pt x="0" y="92"/>
                    <a:pt x="0" y="63"/>
                  </a:cubicBezTo>
                  <a:cubicBezTo>
                    <a:pt x="0" y="21"/>
                    <a:pt x="32" y="0"/>
                    <a:pt x="69" y="0"/>
                  </a:cubicBezTo>
                  <a:cubicBezTo>
                    <a:pt x="93" y="0"/>
                    <a:pt x="109" y="5"/>
                    <a:pt x="114" y="8"/>
                  </a:cubicBezTo>
                  <a:lnTo>
                    <a:pt x="111" y="45"/>
                  </a:lnTo>
                  <a:cubicBezTo>
                    <a:pt x="101" y="39"/>
                    <a:pt x="89" y="34"/>
                    <a:pt x="71" y="34"/>
                  </a:cubicBezTo>
                  <a:cubicBezTo>
                    <a:pt x="52" y="34"/>
                    <a:pt x="42" y="45"/>
                    <a:pt x="42" y="61"/>
                  </a:cubicBezTo>
                  <a:cubicBezTo>
                    <a:pt x="42" y="79"/>
                    <a:pt x="53" y="84"/>
                    <a:pt x="66" y="92"/>
                  </a:cubicBezTo>
                  <a:lnTo>
                    <a:pt x="90" y="106"/>
                  </a:lnTo>
                  <a:cubicBezTo>
                    <a:pt x="117" y="121"/>
                    <a:pt x="127" y="135"/>
                    <a:pt x="127" y="169"/>
                  </a:cubicBezTo>
                  <a:cubicBezTo>
                    <a:pt x="127" y="217"/>
                    <a:pt x="95" y="241"/>
                    <a:pt x="56" y="241"/>
                  </a:cubicBezTo>
                  <a:cubicBezTo>
                    <a:pt x="34" y="241"/>
                    <a:pt x="19" y="238"/>
                    <a:pt x="5" y="230"/>
                  </a:cubicBezTo>
                  <a:lnTo>
                    <a:pt x="8" y="19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Freeform 215">
              <a:extLst>
                <a:ext uri="{FF2B5EF4-FFF2-40B4-BE49-F238E27FC236}">
                  <a16:creationId xmlns:a16="http://schemas.microsoft.com/office/drawing/2014/main" id="{C11E806F-D1DD-E440-BFE4-4418D1920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5713" y="4649788"/>
              <a:ext cx="46037" cy="63500"/>
            </a:xfrm>
            <a:custGeom>
              <a:avLst/>
              <a:gdLst>
                <a:gd name="T0" fmla="*/ 5666 w 130"/>
                <a:gd name="T1" fmla="*/ 4690 h 176"/>
                <a:gd name="T2" fmla="*/ 23019 w 130"/>
                <a:gd name="T3" fmla="*/ 0 h 176"/>
                <a:gd name="T4" fmla="*/ 44620 w 130"/>
                <a:gd name="T5" fmla="*/ 24895 h 176"/>
                <a:gd name="T6" fmla="*/ 44620 w 130"/>
                <a:gd name="T7" fmla="*/ 51594 h 176"/>
                <a:gd name="T8" fmla="*/ 45683 w 130"/>
                <a:gd name="T9" fmla="*/ 62057 h 176"/>
                <a:gd name="T10" fmla="*/ 33642 w 130"/>
                <a:gd name="T11" fmla="*/ 62057 h 176"/>
                <a:gd name="T12" fmla="*/ 32580 w 130"/>
                <a:gd name="T13" fmla="*/ 53759 h 176"/>
                <a:gd name="T14" fmla="*/ 16644 w 130"/>
                <a:gd name="T15" fmla="*/ 63139 h 176"/>
                <a:gd name="T16" fmla="*/ 0 w 130"/>
                <a:gd name="T17" fmla="*/ 45099 h 176"/>
                <a:gd name="T18" fmla="*/ 29747 w 130"/>
                <a:gd name="T19" fmla="*/ 23813 h 176"/>
                <a:gd name="T20" fmla="*/ 32580 w 130"/>
                <a:gd name="T21" fmla="*/ 23813 h 176"/>
                <a:gd name="T22" fmla="*/ 32580 w 130"/>
                <a:gd name="T23" fmla="*/ 23091 h 176"/>
                <a:gd name="T24" fmla="*/ 22310 w 130"/>
                <a:gd name="T25" fmla="*/ 11545 h 176"/>
                <a:gd name="T26" fmla="*/ 7437 w 130"/>
                <a:gd name="T27" fmla="*/ 17318 h 176"/>
                <a:gd name="T28" fmla="*/ 5666 w 130"/>
                <a:gd name="T29" fmla="*/ 4690 h 176"/>
                <a:gd name="T30" fmla="*/ 31518 w 130"/>
                <a:gd name="T31" fmla="*/ 32472 h 176"/>
                <a:gd name="T32" fmla="*/ 13103 w 130"/>
                <a:gd name="T33" fmla="*/ 44017 h 176"/>
                <a:gd name="T34" fmla="*/ 21248 w 130"/>
                <a:gd name="T35" fmla="*/ 53759 h 176"/>
                <a:gd name="T36" fmla="*/ 32580 w 130"/>
                <a:gd name="T37" fmla="*/ 35358 h 176"/>
                <a:gd name="T38" fmla="*/ 32580 w 130"/>
                <a:gd name="T39" fmla="*/ 32472 h 176"/>
                <a:gd name="T40" fmla="*/ 31518 w 130"/>
                <a:gd name="T41" fmla="*/ 32472 h 1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7" y="8"/>
                    <a:pt x="42" y="0"/>
                    <a:pt x="65" y="0"/>
                  </a:cubicBezTo>
                  <a:cubicBezTo>
                    <a:pt x="116" y="0"/>
                    <a:pt x="126" y="27"/>
                    <a:pt x="126" y="69"/>
                  </a:cubicBezTo>
                  <a:lnTo>
                    <a:pt x="126" y="143"/>
                  </a:lnTo>
                  <a:cubicBezTo>
                    <a:pt x="126" y="156"/>
                    <a:pt x="126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1" y="162"/>
                    <a:pt x="71" y="175"/>
                    <a:pt x="47" y="175"/>
                  </a:cubicBezTo>
                  <a:cubicBezTo>
                    <a:pt x="24" y="175"/>
                    <a:pt x="0" y="156"/>
                    <a:pt x="0" y="125"/>
                  </a:cubicBezTo>
                  <a:cubicBezTo>
                    <a:pt x="0" y="77"/>
                    <a:pt x="35" y="66"/>
                    <a:pt x="84" y="66"/>
                  </a:cubicBezTo>
                  <a:lnTo>
                    <a:pt x="92" y="66"/>
                  </a:lnTo>
                  <a:lnTo>
                    <a:pt x="92" y="64"/>
                  </a:lnTo>
                  <a:cubicBezTo>
                    <a:pt x="92" y="48"/>
                    <a:pt x="84" y="32"/>
                    <a:pt x="63" y="32"/>
                  </a:cubicBezTo>
                  <a:cubicBezTo>
                    <a:pt x="44" y="32"/>
                    <a:pt x="27" y="43"/>
                    <a:pt x="21" y="48"/>
                  </a:cubicBezTo>
                  <a:lnTo>
                    <a:pt x="16" y="13"/>
                  </a:lnTo>
                  <a:close/>
                  <a:moveTo>
                    <a:pt x="89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0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89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Freeform 216">
              <a:extLst>
                <a:ext uri="{FF2B5EF4-FFF2-40B4-BE49-F238E27FC236}">
                  <a16:creationId xmlns:a16="http://schemas.microsoft.com/office/drawing/2014/main" id="{F83EA60D-7FF9-7644-B0AD-339027CB1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4450" y="4622800"/>
              <a:ext cx="14288" cy="90488"/>
            </a:xfrm>
            <a:custGeom>
              <a:avLst/>
              <a:gdLst>
                <a:gd name="T0" fmla="*/ 0 w 39"/>
                <a:gd name="T1" fmla="*/ 0 h 253"/>
                <a:gd name="T2" fmla="*/ 13922 w 39"/>
                <a:gd name="T3" fmla="*/ 0 h 253"/>
                <a:gd name="T4" fmla="*/ 13922 w 39"/>
                <a:gd name="T5" fmla="*/ 90130 h 253"/>
                <a:gd name="T6" fmla="*/ 0 w 39"/>
                <a:gd name="T7" fmla="*/ 90130 h 253"/>
                <a:gd name="T8" fmla="*/ 0 w 39"/>
                <a:gd name="T9" fmla="*/ 0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253">
                  <a:moveTo>
                    <a:pt x="0" y="0"/>
                  </a:moveTo>
                  <a:lnTo>
                    <a:pt x="38" y="0"/>
                  </a:lnTo>
                  <a:lnTo>
                    <a:pt x="38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Freeform 217">
              <a:extLst>
                <a:ext uri="{FF2B5EF4-FFF2-40B4-BE49-F238E27FC236}">
                  <a16:creationId xmlns:a16="http://schemas.microsoft.com/office/drawing/2014/main" id="{5D4F8FCD-A45D-504B-9DB7-E6203AD0D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4651375"/>
              <a:ext cx="46037" cy="63500"/>
            </a:xfrm>
            <a:custGeom>
              <a:avLst/>
              <a:gdLst>
                <a:gd name="T0" fmla="*/ 45672 w 126"/>
                <a:gd name="T1" fmla="*/ 62057 h 176"/>
                <a:gd name="T2" fmla="*/ 32884 w 126"/>
                <a:gd name="T3" fmla="*/ 62057 h 176"/>
                <a:gd name="T4" fmla="*/ 32884 w 126"/>
                <a:gd name="T5" fmla="*/ 52676 h 176"/>
                <a:gd name="T6" fmla="*/ 17538 w 126"/>
                <a:gd name="T7" fmla="*/ 63139 h 176"/>
                <a:gd name="T8" fmla="*/ 0 w 126"/>
                <a:gd name="T9" fmla="*/ 40048 h 176"/>
                <a:gd name="T10" fmla="*/ 0 w 126"/>
                <a:gd name="T11" fmla="*/ 0 h 176"/>
                <a:gd name="T12" fmla="*/ 13519 w 126"/>
                <a:gd name="T13" fmla="*/ 0 h 176"/>
                <a:gd name="T14" fmla="*/ 13519 w 126"/>
                <a:gd name="T15" fmla="*/ 37162 h 176"/>
                <a:gd name="T16" fmla="*/ 22288 w 126"/>
                <a:gd name="T17" fmla="*/ 50511 h 176"/>
                <a:gd name="T18" fmla="*/ 32153 w 126"/>
                <a:gd name="T19" fmla="*/ 35358 h 176"/>
                <a:gd name="T20" fmla="*/ 32153 w 126"/>
                <a:gd name="T21" fmla="*/ 0 h 176"/>
                <a:gd name="T22" fmla="*/ 45672 w 126"/>
                <a:gd name="T23" fmla="*/ 0 h 176"/>
                <a:gd name="T24" fmla="*/ 45672 w 126"/>
                <a:gd name="T25" fmla="*/ 51594 h 176"/>
                <a:gd name="T26" fmla="*/ 45672 w 126"/>
                <a:gd name="T27" fmla="*/ 62057 h 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6" h="176">
                  <a:moveTo>
                    <a:pt x="125" y="172"/>
                  </a:moveTo>
                  <a:lnTo>
                    <a:pt x="90" y="172"/>
                  </a:lnTo>
                  <a:lnTo>
                    <a:pt x="90" y="146"/>
                  </a:lnTo>
                  <a:cubicBezTo>
                    <a:pt x="82" y="159"/>
                    <a:pt x="72" y="175"/>
                    <a:pt x="48" y="175"/>
                  </a:cubicBezTo>
                  <a:cubicBezTo>
                    <a:pt x="11" y="175"/>
                    <a:pt x="0" y="146"/>
                    <a:pt x="0" y="111"/>
                  </a:cubicBezTo>
                  <a:lnTo>
                    <a:pt x="0" y="0"/>
                  </a:lnTo>
                  <a:lnTo>
                    <a:pt x="37" y="0"/>
                  </a:lnTo>
                  <a:lnTo>
                    <a:pt x="37" y="103"/>
                  </a:lnTo>
                  <a:cubicBezTo>
                    <a:pt x="37" y="130"/>
                    <a:pt x="45" y="140"/>
                    <a:pt x="61" y="140"/>
                  </a:cubicBezTo>
                  <a:cubicBezTo>
                    <a:pt x="82" y="140"/>
                    <a:pt x="88" y="119"/>
                    <a:pt x="88" y="98"/>
                  </a:cubicBezTo>
                  <a:lnTo>
                    <a:pt x="88" y="0"/>
                  </a:lnTo>
                  <a:lnTo>
                    <a:pt x="125" y="0"/>
                  </a:lnTo>
                  <a:lnTo>
                    <a:pt x="125" y="143"/>
                  </a:lnTo>
                  <a:lnTo>
                    <a:pt x="125" y="17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" name="Freeform 218">
              <a:extLst>
                <a:ext uri="{FF2B5EF4-FFF2-40B4-BE49-F238E27FC236}">
                  <a16:creationId xmlns:a16="http://schemas.microsoft.com/office/drawing/2014/main" id="{B3D0ED8D-BD55-3C43-9B1B-666C048EB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4622800"/>
              <a:ext cx="49213" cy="92075"/>
            </a:xfrm>
            <a:custGeom>
              <a:avLst/>
              <a:gdLst>
                <a:gd name="T0" fmla="*/ 48851 w 136"/>
                <a:gd name="T1" fmla="*/ 80206 h 256"/>
                <a:gd name="T2" fmla="*/ 48851 w 136"/>
                <a:gd name="T3" fmla="*/ 90636 h 256"/>
                <a:gd name="T4" fmla="*/ 35462 w 136"/>
                <a:gd name="T5" fmla="*/ 90636 h 256"/>
                <a:gd name="T6" fmla="*/ 35462 w 136"/>
                <a:gd name="T7" fmla="*/ 81285 h 256"/>
                <a:gd name="T8" fmla="*/ 20264 w 136"/>
                <a:gd name="T9" fmla="*/ 91715 h 256"/>
                <a:gd name="T10" fmla="*/ 0 w 136"/>
                <a:gd name="T11" fmla="*/ 60065 h 256"/>
                <a:gd name="T12" fmla="*/ 20264 w 136"/>
                <a:gd name="T13" fmla="*/ 27694 h 256"/>
                <a:gd name="T14" fmla="*/ 35462 w 136"/>
                <a:gd name="T15" fmla="*/ 37405 h 256"/>
                <a:gd name="T16" fmla="*/ 35462 w 136"/>
                <a:gd name="T17" fmla="*/ 0 h 256"/>
                <a:gd name="T18" fmla="*/ 48851 w 136"/>
                <a:gd name="T19" fmla="*/ 0 h 256"/>
                <a:gd name="T20" fmla="*/ 48851 w 136"/>
                <a:gd name="T21" fmla="*/ 80206 h 256"/>
                <a:gd name="T22" fmla="*/ 24968 w 136"/>
                <a:gd name="T23" fmla="*/ 81285 h 256"/>
                <a:gd name="T24" fmla="*/ 35462 w 136"/>
                <a:gd name="T25" fmla="*/ 60065 h 256"/>
                <a:gd name="T26" fmla="*/ 24968 w 136"/>
                <a:gd name="T27" fmla="*/ 39204 h 256"/>
                <a:gd name="T28" fmla="*/ 14474 w 136"/>
                <a:gd name="T29" fmla="*/ 59345 h 256"/>
                <a:gd name="T30" fmla="*/ 24968 w 136"/>
                <a:gd name="T31" fmla="*/ 81285 h 2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6" h="256">
                  <a:moveTo>
                    <a:pt x="135" y="223"/>
                  </a:moveTo>
                  <a:lnTo>
                    <a:pt x="135" y="252"/>
                  </a:lnTo>
                  <a:lnTo>
                    <a:pt x="98" y="252"/>
                  </a:lnTo>
                  <a:lnTo>
                    <a:pt x="98" y="226"/>
                  </a:lnTo>
                  <a:cubicBezTo>
                    <a:pt x="93" y="241"/>
                    <a:pt x="80" y="255"/>
                    <a:pt x="56" y="255"/>
                  </a:cubicBezTo>
                  <a:cubicBezTo>
                    <a:pt x="16" y="255"/>
                    <a:pt x="0" y="215"/>
                    <a:pt x="0" y="167"/>
                  </a:cubicBezTo>
                  <a:cubicBezTo>
                    <a:pt x="0" y="112"/>
                    <a:pt x="21" y="77"/>
                    <a:pt x="56" y="77"/>
                  </a:cubicBezTo>
                  <a:cubicBezTo>
                    <a:pt x="80" y="77"/>
                    <a:pt x="90" y="90"/>
                    <a:pt x="98" y="104"/>
                  </a:cubicBezTo>
                  <a:lnTo>
                    <a:pt x="98" y="0"/>
                  </a:lnTo>
                  <a:lnTo>
                    <a:pt x="135" y="0"/>
                  </a:lnTo>
                  <a:lnTo>
                    <a:pt x="135" y="223"/>
                  </a:lnTo>
                  <a:close/>
                  <a:moveTo>
                    <a:pt x="69" y="226"/>
                  </a:moveTo>
                  <a:cubicBezTo>
                    <a:pt x="93" y="226"/>
                    <a:pt x="98" y="199"/>
                    <a:pt x="98" y="167"/>
                  </a:cubicBezTo>
                  <a:cubicBezTo>
                    <a:pt x="98" y="133"/>
                    <a:pt x="90" y="109"/>
                    <a:pt x="69" y="109"/>
                  </a:cubicBezTo>
                  <a:cubicBezTo>
                    <a:pt x="48" y="109"/>
                    <a:pt x="40" y="130"/>
                    <a:pt x="40" y="165"/>
                  </a:cubicBezTo>
                  <a:cubicBezTo>
                    <a:pt x="40" y="204"/>
                    <a:pt x="45" y="226"/>
                    <a:pt x="69" y="22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" name="Freeform 219">
              <a:extLst>
                <a:ext uri="{FF2B5EF4-FFF2-40B4-BE49-F238E27FC236}">
                  <a16:creationId xmlns:a16="http://schemas.microsoft.com/office/drawing/2014/main" id="{EF62DAAD-28FF-4948-9031-95C8B1A1B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888" y="4679950"/>
              <a:ext cx="784225" cy="4763"/>
            </a:xfrm>
            <a:custGeom>
              <a:avLst/>
              <a:gdLst>
                <a:gd name="T0" fmla="*/ 391932 w 2177"/>
                <a:gd name="T1" fmla="*/ 4366 h 12"/>
                <a:gd name="T2" fmla="*/ 0 w 2177"/>
                <a:gd name="T3" fmla="*/ 4366 h 12"/>
                <a:gd name="T4" fmla="*/ 0 w 2177"/>
                <a:gd name="T5" fmla="*/ 0 h 12"/>
                <a:gd name="T6" fmla="*/ 783865 w 2177"/>
                <a:gd name="T7" fmla="*/ 0 h 12"/>
                <a:gd name="T8" fmla="*/ 783865 w 2177"/>
                <a:gd name="T9" fmla="*/ 4366 h 12"/>
                <a:gd name="T10" fmla="*/ 391932 w 2177"/>
                <a:gd name="T11" fmla="*/ 4366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77" h="12">
                  <a:moveTo>
                    <a:pt x="108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2176" y="0"/>
                  </a:lnTo>
                  <a:lnTo>
                    <a:pt x="2176" y="11"/>
                  </a:lnTo>
                  <a:lnTo>
                    <a:pt x="1088" y="1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0" name="Freeform 220">
              <a:extLst>
                <a:ext uri="{FF2B5EF4-FFF2-40B4-BE49-F238E27FC236}">
                  <a16:creationId xmlns:a16="http://schemas.microsoft.com/office/drawing/2014/main" id="{7530FB09-F980-F34B-BF8D-2F401F334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300" y="4448175"/>
              <a:ext cx="538163" cy="112713"/>
            </a:xfrm>
            <a:custGeom>
              <a:avLst/>
              <a:gdLst>
                <a:gd name="T0" fmla="*/ 154223 w 1497"/>
                <a:gd name="T1" fmla="*/ 30806 h 311"/>
                <a:gd name="T2" fmla="*/ 169322 w 1497"/>
                <a:gd name="T3" fmla="*/ 36242 h 311"/>
                <a:gd name="T4" fmla="*/ 176871 w 1497"/>
                <a:gd name="T5" fmla="*/ 48927 h 311"/>
                <a:gd name="T6" fmla="*/ 179747 w 1497"/>
                <a:gd name="T7" fmla="*/ 79733 h 311"/>
                <a:gd name="T8" fmla="*/ 193048 w 1497"/>
                <a:gd name="T9" fmla="*/ 85531 h 311"/>
                <a:gd name="T10" fmla="*/ 177950 w 1497"/>
                <a:gd name="T11" fmla="*/ 60524 h 311"/>
                <a:gd name="T12" fmla="*/ 176871 w 1497"/>
                <a:gd name="T13" fmla="*/ 57625 h 311"/>
                <a:gd name="T14" fmla="*/ 128339 w 1497"/>
                <a:gd name="T15" fmla="*/ 29719 h 311"/>
                <a:gd name="T16" fmla="*/ 95985 w 1497"/>
                <a:gd name="T17" fmla="*/ 56538 h 311"/>
                <a:gd name="T18" fmla="*/ 127620 w 1497"/>
                <a:gd name="T19" fmla="*/ 81545 h 311"/>
                <a:gd name="T20" fmla="*/ 98142 w 1497"/>
                <a:gd name="T21" fmla="*/ 94954 h 311"/>
                <a:gd name="T22" fmla="*/ 139124 w 1497"/>
                <a:gd name="T23" fmla="*/ 79733 h 311"/>
                <a:gd name="T24" fmla="*/ 138046 w 1497"/>
                <a:gd name="T25" fmla="*/ 25732 h 311"/>
                <a:gd name="T26" fmla="*/ 109286 w 1497"/>
                <a:gd name="T27" fmla="*/ 55450 h 311"/>
                <a:gd name="T28" fmla="*/ 127620 w 1497"/>
                <a:gd name="T29" fmla="*/ 55450 h 311"/>
                <a:gd name="T30" fmla="*/ 214259 w 1497"/>
                <a:gd name="T31" fmla="*/ 33705 h 311"/>
                <a:gd name="T32" fmla="*/ 201676 w 1497"/>
                <a:gd name="T33" fmla="*/ 25732 h 311"/>
                <a:gd name="T34" fmla="*/ 201676 w 1497"/>
                <a:gd name="T35" fmla="*/ 86256 h 311"/>
                <a:gd name="T36" fmla="*/ 223605 w 1497"/>
                <a:gd name="T37" fmla="*/ 37329 h 311"/>
                <a:gd name="T38" fmla="*/ 243737 w 1497"/>
                <a:gd name="T39" fmla="*/ 86256 h 311"/>
                <a:gd name="T40" fmla="*/ 214259 w 1497"/>
                <a:gd name="T41" fmla="*/ 33705 h 311"/>
                <a:gd name="T42" fmla="*/ 456917 w 1497"/>
                <a:gd name="T43" fmla="*/ 19933 h 311"/>
                <a:gd name="T44" fmla="*/ 0 w 1497"/>
                <a:gd name="T45" fmla="*/ 46027 h 311"/>
                <a:gd name="T46" fmla="*/ 28400 w 1497"/>
                <a:gd name="T47" fmla="*/ 3624 h 311"/>
                <a:gd name="T48" fmla="*/ 28400 w 1497"/>
                <a:gd name="T49" fmla="*/ 15222 h 311"/>
                <a:gd name="T50" fmla="*/ 14380 w 1497"/>
                <a:gd name="T51" fmla="*/ 44940 h 311"/>
                <a:gd name="T52" fmla="*/ 76932 w 1497"/>
                <a:gd name="T53" fmla="*/ 30806 h 311"/>
                <a:gd name="T54" fmla="*/ 65787 w 1497"/>
                <a:gd name="T55" fmla="*/ 26819 h 311"/>
                <a:gd name="T56" fmla="*/ 79089 w 1497"/>
                <a:gd name="T57" fmla="*/ 86256 h 311"/>
                <a:gd name="T58" fmla="*/ 93109 w 1497"/>
                <a:gd name="T59" fmla="*/ 40229 h 311"/>
                <a:gd name="T60" fmla="*/ 93109 w 1497"/>
                <a:gd name="T61" fmla="*/ 25007 h 311"/>
                <a:gd name="T62" fmla="*/ 429236 w 1497"/>
                <a:gd name="T63" fmla="*/ 15222 h 311"/>
                <a:gd name="T64" fmla="*/ 415935 w 1497"/>
                <a:gd name="T65" fmla="*/ 15222 h 311"/>
                <a:gd name="T66" fmla="*/ 384659 w 1497"/>
                <a:gd name="T67" fmla="*/ 56538 h 311"/>
                <a:gd name="T68" fmla="*/ 407307 w 1497"/>
                <a:gd name="T69" fmla="*/ 40229 h 311"/>
                <a:gd name="T70" fmla="*/ 372077 w 1497"/>
                <a:gd name="T71" fmla="*/ 56538 h 311"/>
                <a:gd name="T72" fmla="*/ 406588 w 1497"/>
                <a:gd name="T73" fmla="*/ 72847 h 311"/>
                <a:gd name="T74" fmla="*/ 429236 w 1497"/>
                <a:gd name="T75" fmla="*/ 25732 h 311"/>
                <a:gd name="T76" fmla="*/ 439662 w 1497"/>
                <a:gd name="T77" fmla="*/ 55450 h 311"/>
                <a:gd name="T78" fmla="*/ 462669 w 1497"/>
                <a:gd name="T79" fmla="*/ 25007 h 311"/>
                <a:gd name="T80" fmla="*/ 462669 w 1497"/>
                <a:gd name="T81" fmla="*/ 35517 h 311"/>
                <a:gd name="T82" fmla="*/ 452963 w 1497"/>
                <a:gd name="T83" fmla="*/ 55450 h 311"/>
                <a:gd name="T84" fmla="*/ 268542 w 1497"/>
                <a:gd name="T85" fmla="*/ 25732 h 311"/>
                <a:gd name="T86" fmla="*/ 255241 w 1497"/>
                <a:gd name="T87" fmla="*/ 15222 h 311"/>
                <a:gd name="T88" fmla="*/ 255241 w 1497"/>
                <a:gd name="T89" fmla="*/ 0 h 311"/>
                <a:gd name="T90" fmla="*/ 340801 w 1497"/>
                <a:gd name="T91" fmla="*/ 25732 h 311"/>
                <a:gd name="T92" fmla="*/ 326421 w 1497"/>
                <a:gd name="T93" fmla="*/ 42041 h 311"/>
                <a:gd name="T94" fmla="*/ 349428 w 1497"/>
                <a:gd name="T95" fmla="*/ 48927 h 311"/>
                <a:gd name="T96" fmla="*/ 336127 w 1497"/>
                <a:gd name="T97" fmla="*/ 88068 h 311"/>
                <a:gd name="T98" fmla="*/ 363449 w 1497"/>
                <a:gd name="T99" fmla="*/ 86256 h 311"/>
                <a:gd name="T100" fmla="*/ 360932 w 1497"/>
                <a:gd name="T101" fmla="*/ 50014 h 311"/>
                <a:gd name="T102" fmla="*/ 331094 w 1497"/>
                <a:gd name="T103" fmla="*/ 68135 h 311"/>
                <a:gd name="T104" fmla="*/ 348350 w 1497"/>
                <a:gd name="T105" fmla="*/ 60524 h 311"/>
                <a:gd name="T106" fmla="*/ 278968 w 1497"/>
                <a:gd name="T107" fmla="*/ 37329 h 311"/>
                <a:gd name="T108" fmla="*/ 277889 w 1497"/>
                <a:gd name="T109" fmla="*/ 86256 h 311"/>
                <a:gd name="T110" fmla="*/ 292269 w 1497"/>
                <a:gd name="T111" fmla="*/ 74659 h 311"/>
                <a:gd name="T112" fmla="*/ 508325 w 1497"/>
                <a:gd name="T113" fmla="*/ 33705 h 311"/>
                <a:gd name="T114" fmla="*/ 496102 w 1497"/>
                <a:gd name="T115" fmla="*/ 25732 h 311"/>
                <a:gd name="T116" fmla="*/ 496102 w 1497"/>
                <a:gd name="T117" fmla="*/ 86256 h 311"/>
                <a:gd name="T118" fmla="*/ 517672 w 1497"/>
                <a:gd name="T119" fmla="*/ 37329 h 311"/>
                <a:gd name="T120" fmla="*/ 537804 w 1497"/>
                <a:gd name="T121" fmla="*/ 86256 h 311"/>
                <a:gd name="T122" fmla="*/ 508325 w 1497"/>
                <a:gd name="T123" fmla="*/ 33705 h 3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97" h="311">
                  <a:moveTo>
                    <a:pt x="530" y="138"/>
                  </a:moveTo>
                  <a:cubicBezTo>
                    <a:pt x="530" y="98"/>
                    <a:pt x="519" y="71"/>
                    <a:pt x="474" y="71"/>
                  </a:cubicBezTo>
                  <a:cubicBezTo>
                    <a:pt x="453" y="71"/>
                    <a:pt x="437" y="79"/>
                    <a:pt x="429" y="85"/>
                  </a:cubicBezTo>
                  <a:lnTo>
                    <a:pt x="432" y="119"/>
                  </a:lnTo>
                  <a:lnTo>
                    <a:pt x="434" y="116"/>
                  </a:lnTo>
                  <a:cubicBezTo>
                    <a:pt x="440" y="111"/>
                    <a:pt x="455" y="100"/>
                    <a:pt x="471" y="100"/>
                  </a:cubicBezTo>
                  <a:cubicBezTo>
                    <a:pt x="495" y="100"/>
                    <a:pt x="498" y="122"/>
                    <a:pt x="498" y="130"/>
                  </a:cubicBezTo>
                  <a:lnTo>
                    <a:pt x="498" y="135"/>
                  </a:lnTo>
                  <a:lnTo>
                    <a:pt x="492" y="135"/>
                  </a:lnTo>
                  <a:cubicBezTo>
                    <a:pt x="458" y="135"/>
                    <a:pt x="416" y="140"/>
                    <a:pt x="416" y="193"/>
                  </a:cubicBezTo>
                  <a:cubicBezTo>
                    <a:pt x="416" y="225"/>
                    <a:pt x="437" y="243"/>
                    <a:pt x="461" y="243"/>
                  </a:cubicBezTo>
                  <a:cubicBezTo>
                    <a:pt x="482" y="243"/>
                    <a:pt x="492" y="233"/>
                    <a:pt x="500" y="220"/>
                  </a:cubicBezTo>
                  <a:cubicBezTo>
                    <a:pt x="500" y="228"/>
                    <a:pt x="500" y="233"/>
                    <a:pt x="503" y="238"/>
                  </a:cubicBezTo>
                  <a:lnTo>
                    <a:pt x="537" y="238"/>
                  </a:lnTo>
                  <a:lnTo>
                    <a:pt x="537" y="236"/>
                  </a:lnTo>
                  <a:cubicBezTo>
                    <a:pt x="532" y="230"/>
                    <a:pt x="530" y="220"/>
                    <a:pt x="530" y="209"/>
                  </a:cubicBezTo>
                  <a:lnTo>
                    <a:pt x="530" y="138"/>
                  </a:lnTo>
                  <a:close/>
                  <a:moveTo>
                    <a:pt x="495" y="167"/>
                  </a:moveTo>
                  <a:cubicBezTo>
                    <a:pt x="495" y="198"/>
                    <a:pt x="487" y="212"/>
                    <a:pt x="469" y="212"/>
                  </a:cubicBezTo>
                  <a:cubicBezTo>
                    <a:pt x="455" y="212"/>
                    <a:pt x="447" y="201"/>
                    <a:pt x="447" y="188"/>
                  </a:cubicBezTo>
                  <a:cubicBezTo>
                    <a:pt x="447" y="167"/>
                    <a:pt x="461" y="159"/>
                    <a:pt x="492" y="159"/>
                  </a:cubicBezTo>
                  <a:lnTo>
                    <a:pt x="495" y="159"/>
                  </a:lnTo>
                  <a:lnTo>
                    <a:pt x="495" y="167"/>
                  </a:lnTo>
                  <a:close/>
                  <a:moveTo>
                    <a:pt x="357" y="82"/>
                  </a:moveTo>
                  <a:lnTo>
                    <a:pt x="357" y="95"/>
                  </a:lnTo>
                  <a:cubicBezTo>
                    <a:pt x="349" y="82"/>
                    <a:pt x="339" y="69"/>
                    <a:pt x="320" y="69"/>
                  </a:cubicBezTo>
                  <a:cubicBezTo>
                    <a:pt x="286" y="69"/>
                    <a:pt x="267" y="100"/>
                    <a:pt x="267" y="156"/>
                  </a:cubicBezTo>
                  <a:cubicBezTo>
                    <a:pt x="267" y="233"/>
                    <a:pt x="307" y="238"/>
                    <a:pt x="318" y="238"/>
                  </a:cubicBezTo>
                  <a:cubicBezTo>
                    <a:pt x="339" y="238"/>
                    <a:pt x="349" y="225"/>
                    <a:pt x="355" y="214"/>
                  </a:cubicBezTo>
                  <a:lnTo>
                    <a:pt x="355" y="225"/>
                  </a:lnTo>
                  <a:cubicBezTo>
                    <a:pt x="355" y="249"/>
                    <a:pt x="349" y="275"/>
                    <a:pt x="318" y="275"/>
                  </a:cubicBezTo>
                  <a:cubicBezTo>
                    <a:pt x="304" y="275"/>
                    <a:pt x="291" y="270"/>
                    <a:pt x="275" y="262"/>
                  </a:cubicBezTo>
                  <a:lnTo>
                    <a:pt x="273" y="262"/>
                  </a:lnTo>
                  <a:lnTo>
                    <a:pt x="270" y="299"/>
                  </a:lnTo>
                  <a:cubicBezTo>
                    <a:pt x="286" y="307"/>
                    <a:pt x="302" y="310"/>
                    <a:pt x="320" y="310"/>
                  </a:cubicBezTo>
                  <a:cubicBezTo>
                    <a:pt x="379" y="310"/>
                    <a:pt x="387" y="262"/>
                    <a:pt x="387" y="220"/>
                  </a:cubicBezTo>
                  <a:lnTo>
                    <a:pt x="387" y="98"/>
                  </a:lnTo>
                  <a:lnTo>
                    <a:pt x="387" y="71"/>
                  </a:lnTo>
                  <a:lnTo>
                    <a:pt x="384" y="71"/>
                  </a:lnTo>
                  <a:lnTo>
                    <a:pt x="357" y="71"/>
                  </a:lnTo>
                  <a:lnTo>
                    <a:pt x="357" y="82"/>
                  </a:lnTo>
                  <a:close/>
                  <a:moveTo>
                    <a:pt x="304" y="153"/>
                  </a:moveTo>
                  <a:cubicBezTo>
                    <a:pt x="304" y="119"/>
                    <a:pt x="312" y="103"/>
                    <a:pt x="328" y="103"/>
                  </a:cubicBezTo>
                  <a:cubicBezTo>
                    <a:pt x="334" y="103"/>
                    <a:pt x="339" y="106"/>
                    <a:pt x="342" y="108"/>
                  </a:cubicBezTo>
                  <a:cubicBezTo>
                    <a:pt x="349" y="116"/>
                    <a:pt x="355" y="132"/>
                    <a:pt x="355" y="153"/>
                  </a:cubicBezTo>
                  <a:cubicBezTo>
                    <a:pt x="355" y="191"/>
                    <a:pt x="347" y="206"/>
                    <a:pt x="326" y="206"/>
                  </a:cubicBezTo>
                  <a:cubicBezTo>
                    <a:pt x="315" y="206"/>
                    <a:pt x="304" y="193"/>
                    <a:pt x="304" y="153"/>
                  </a:cubicBezTo>
                  <a:close/>
                  <a:moveTo>
                    <a:pt x="596" y="93"/>
                  </a:moveTo>
                  <a:lnTo>
                    <a:pt x="596" y="82"/>
                  </a:lnTo>
                  <a:lnTo>
                    <a:pt x="596" y="71"/>
                  </a:lnTo>
                  <a:lnTo>
                    <a:pt x="561" y="71"/>
                  </a:lnTo>
                  <a:lnTo>
                    <a:pt x="561" y="74"/>
                  </a:lnTo>
                  <a:lnTo>
                    <a:pt x="561" y="100"/>
                  </a:lnTo>
                  <a:lnTo>
                    <a:pt x="561" y="238"/>
                  </a:lnTo>
                  <a:lnTo>
                    <a:pt x="598" y="238"/>
                  </a:lnTo>
                  <a:lnTo>
                    <a:pt x="598" y="140"/>
                  </a:lnTo>
                  <a:cubicBezTo>
                    <a:pt x="598" y="127"/>
                    <a:pt x="601" y="103"/>
                    <a:pt x="622" y="103"/>
                  </a:cubicBezTo>
                  <a:cubicBezTo>
                    <a:pt x="635" y="103"/>
                    <a:pt x="641" y="114"/>
                    <a:pt x="641" y="138"/>
                  </a:cubicBezTo>
                  <a:lnTo>
                    <a:pt x="641" y="238"/>
                  </a:lnTo>
                  <a:lnTo>
                    <a:pt x="678" y="238"/>
                  </a:lnTo>
                  <a:lnTo>
                    <a:pt x="678" y="132"/>
                  </a:lnTo>
                  <a:cubicBezTo>
                    <a:pt x="678" y="90"/>
                    <a:pt x="662" y="69"/>
                    <a:pt x="633" y="69"/>
                  </a:cubicBezTo>
                  <a:cubicBezTo>
                    <a:pt x="612" y="69"/>
                    <a:pt x="601" y="85"/>
                    <a:pt x="596" y="93"/>
                  </a:cubicBezTo>
                  <a:close/>
                  <a:moveTo>
                    <a:pt x="1324" y="8"/>
                  </a:moveTo>
                  <a:lnTo>
                    <a:pt x="1290" y="8"/>
                  </a:lnTo>
                  <a:lnTo>
                    <a:pt x="1271" y="55"/>
                  </a:lnTo>
                  <a:lnTo>
                    <a:pt x="1295" y="55"/>
                  </a:lnTo>
                  <a:lnTo>
                    <a:pt x="1324" y="8"/>
                  </a:lnTo>
                  <a:close/>
                  <a:moveTo>
                    <a:pt x="0" y="127"/>
                  </a:moveTo>
                  <a:cubicBezTo>
                    <a:pt x="0" y="212"/>
                    <a:pt x="40" y="243"/>
                    <a:pt x="79" y="243"/>
                  </a:cubicBezTo>
                  <a:cubicBezTo>
                    <a:pt x="116" y="243"/>
                    <a:pt x="159" y="214"/>
                    <a:pt x="159" y="127"/>
                  </a:cubicBezTo>
                  <a:cubicBezTo>
                    <a:pt x="156" y="40"/>
                    <a:pt x="116" y="10"/>
                    <a:pt x="79" y="10"/>
                  </a:cubicBezTo>
                  <a:cubicBezTo>
                    <a:pt x="42" y="10"/>
                    <a:pt x="0" y="40"/>
                    <a:pt x="0" y="127"/>
                  </a:cubicBezTo>
                  <a:close/>
                  <a:moveTo>
                    <a:pt x="40" y="124"/>
                  </a:moveTo>
                  <a:cubicBezTo>
                    <a:pt x="40" y="71"/>
                    <a:pt x="53" y="42"/>
                    <a:pt x="79" y="42"/>
                  </a:cubicBezTo>
                  <a:cubicBezTo>
                    <a:pt x="106" y="42"/>
                    <a:pt x="119" y="71"/>
                    <a:pt x="119" y="124"/>
                  </a:cubicBezTo>
                  <a:cubicBezTo>
                    <a:pt x="119" y="177"/>
                    <a:pt x="103" y="206"/>
                    <a:pt x="79" y="206"/>
                  </a:cubicBezTo>
                  <a:cubicBezTo>
                    <a:pt x="53" y="206"/>
                    <a:pt x="40" y="177"/>
                    <a:pt x="40" y="124"/>
                  </a:cubicBezTo>
                  <a:close/>
                  <a:moveTo>
                    <a:pt x="249" y="69"/>
                  </a:moveTo>
                  <a:cubicBezTo>
                    <a:pt x="228" y="69"/>
                    <a:pt x="217" y="87"/>
                    <a:pt x="214" y="98"/>
                  </a:cubicBezTo>
                  <a:lnTo>
                    <a:pt x="214" y="85"/>
                  </a:lnTo>
                  <a:lnTo>
                    <a:pt x="214" y="71"/>
                  </a:lnTo>
                  <a:lnTo>
                    <a:pt x="183" y="71"/>
                  </a:lnTo>
                  <a:lnTo>
                    <a:pt x="183" y="74"/>
                  </a:lnTo>
                  <a:lnTo>
                    <a:pt x="183" y="100"/>
                  </a:lnTo>
                  <a:lnTo>
                    <a:pt x="183" y="238"/>
                  </a:lnTo>
                  <a:lnTo>
                    <a:pt x="220" y="238"/>
                  </a:lnTo>
                  <a:lnTo>
                    <a:pt x="220" y="148"/>
                  </a:lnTo>
                  <a:cubicBezTo>
                    <a:pt x="220" y="111"/>
                    <a:pt x="241" y="108"/>
                    <a:pt x="249" y="108"/>
                  </a:cubicBezTo>
                  <a:cubicBezTo>
                    <a:pt x="252" y="108"/>
                    <a:pt x="254" y="108"/>
                    <a:pt x="259" y="111"/>
                  </a:cubicBezTo>
                  <a:lnTo>
                    <a:pt x="262" y="111"/>
                  </a:lnTo>
                  <a:lnTo>
                    <a:pt x="262" y="69"/>
                  </a:lnTo>
                  <a:lnTo>
                    <a:pt x="259" y="69"/>
                  </a:lnTo>
                  <a:lnTo>
                    <a:pt x="249" y="69"/>
                  </a:lnTo>
                  <a:close/>
                  <a:moveTo>
                    <a:pt x="1157" y="42"/>
                  </a:moveTo>
                  <a:lnTo>
                    <a:pt x="1194" y="42"/>
                  </a:lnTo>
                  <a:lnTo>
                    <a:pt x="1194" y="0"/>
                  </a:lnTo>
                  <a:lnTo>
                    <a:pt x="1157" y="0"/>
                  </a:lnTo>
                  <a:lnTo>
                    <a:pt x="1157" y="42"/>
                  </a:lnTo>
                  <a:close/>
                  <a:moveTo>
                    <a:pt x="1131" y="201"/>
                  </a:moveTo>
                  <a:cubicBezTo>
                    <a:pt x="1125" y="204"/>
                    <a:pt x="1115" y="209"/>
                    <a:pt x="1107" y="209"/>
                  </a:cubicBezTo>
                  <a:cubicBezTo>
                    <a:pt x="1083" y="209"/>
                    <a:pt x="1070" y="191"/>
                    <a:pt x="1070" y="156"/>
                  </a:cubicBezTo>
                  <a:cubicBezTo>
                    <a:pt x="1070" y="119"/>
                    <a:pt x="1080" y="103"/>
                    <a:pt x="1107" y="103"/>
                  </a:cubicBezTo>
                  <a:cubicBezTo>
                    <a:pt x="1115" y="103"/>
                    <a:pt x="1123" y="106"/>
                    <a:pt x="1131" y="111"/>
                  </a:cubicBezTo>
                  <a:lnTo>
                    <a:pt x="1133" y="111"/>
                  </a:lnTo>
                  <a:lnTo>
                    <a:pt x="1136" y="77"/>
                  </a:lnTo>
                  <a:cubicBezTo>
                    <a:pt x="1131" y="74"/>
                    <a:pt x="1117" y="69"/>
                    <a:pt x="1107" y="69"/>
                  </a:cubicBezTo>
                  <a:cubicBezTo>
                    <a:pt x="1062" y="69"/>
                    <a:pt x="1035" y="100"/>
                    <a:pt x="1035" y="156"/>
                  </a:cubicBezTo>
                  <a:cubicBezTo>
                    <a:pt x="1035" y="209"/>
                    <a:pt x="1062" y="241"/>
                    <a:pt x="1104" y="241"/>
                  </a:cubicBezTo>
                  <a:cubicBezTo>
                    <a:pt x="1120" y="241"/>
                    <a:pt x="1133" y="236"/>
                    <a:pt x="1139" y="233"/>
                  </a:cubicBezTo>
                  <a:lnTo>
                    <a:pt x="1131" y="201"/>
                  </a:lnTo>
                  <a:close/>
                  <a:moveTo>
                    <a:pt x="1157" y="238"/>
                  </a:moveTo>
                  <a:lnTo>
                    <a:pt x="1194" y="238"/>
                  </a:lnTo>
                  <a:lnTo>
                    <a:pt x="1194" y="71"/>
                  </a:lnTo>
                  <a:lnTo>
                    <a:pt x="1157" y="71"/>
                  </a:lnTo>
                  <a:lnTo>
                    <a:pt x="1157" y="238"/>
                  </a:lnTo>
                  <a:close/>
                  <a:moveTo>
                    <a:pt x="1223" y="153"/>
                  </a:moveTo>
                  <a:cubicBezTo>
                    <a:pt x="1223" y="228"/>
                    <a:pt x="1263" y="241"/>
                    <a:pt x="1287" y="241"/>
                  </a:cubicBezTo>
                  <a:cubicBezTo>
                    <a:pt x="1311" y="241"/>
                    <a:pt x="1350" y="230"/>
                    <a:pt x="1350" y="153"/>
                  </a:cubicBezTo>
                  <a:cubicBezTo>
                    <a:pt x="1353" y="77"/>
                    <a:pt x="1308" y="69"/>
                    <a:pt x="1287" y="69"/>
                  </a:cubicBezTo>
                  <a:cubicBezTo>
                    <a:pt x="1268" y="69"/>
                    <a:pt x="1223" y="77"/>
                    <a:pt x="1223" y="153"/>
                  </a:cubicBezTo>
                  <a:close/>
                  <a:moveTo>
                    <a:pt x="1260" y="153"/>
                  </a:moveTo>
                  <a:cubicBezTo>
                    <a:pt x="1260" y="130"/>
                    <a:pt x="1266" y="98"/>
                    <a:pt x="1287" y="98"/>
                  </a:cubicBezTo>
                  <a:cubicBezTo>
                    <a:pt x="1303" y="98"/>
                    <a:pt x="1313" y="116"/>
                    <a:pt x="1313" y="153"/>
                  </a:cubicBezTo>
                  <a:cubicBezTo>
                    <a:pt x="1313" y="191"/>
                    <a:pt x="1305" y="209"/>
                    <a:pt x="1287" y="209"/>
                  </a:cubicBezTo>
                  <a:cubicBezTo>
                    <a:pt x="1266" y="209"/>
                    <a:pt x="1260" y="180"/>
                    <a:pt x="1260" y="153"/>
                  </a:cubicBezTo>
                  <a:close/>
                  <a:moveTo>
                    <a:pt x="710" y="238"/>
                  </a:moveTo>
                  <a:lnTo>
                    <a:pt x="747" y="238"/>
                  </a:lnTo>
                  <a:lnTo>
                    <a:pt x="747" y="71"/>
                  </a:lnTo>
                  <a:lnTo>
                    <a:pt x="710" y="71"/>
                  </a:lnTo>
                  <a:lnTo>
                    <a:pt x="710" y="238"/>
                  </a:lnTo>
                  <a:close/>
                  <a:moveTo>
                    <a:pt x="710" y="42"/>
                  </a:moveTo>
                  <a:lnTo>
                    <a:pt x="747" y="42"/>
                  </a:lnTo>
                  <a:lnTo>
                    <a:pt x="747" y="0"/>
                  </a:lnTo>
                  <a:lnTo>
                    <a:pt x="710" y="0"/>
                  </a:lnTo>
                  <a:lnTo>
                    <a:pt x="710" y="42"/>
                  </a:lnTo>
                  <a:close/>
                  <a:moveTo>
                    <a:pt x="1004" y="138"/>
                  </a:moveTo>
                  <a:cubicBezTo>
                    <a:pt x="1004" y="98"/>
                    <a:pt x="993" y="71"/>
                    <a:pt x="948" y="71"/>
                  </a:cubicBezTo>
                  <a:cubicBezTo>
                    <a:pt x="927" y="71"/>
                    <a:pt x="911" y="79"/>
                    <a:pt x="903" y="85"/>
                  </a:cubicBezTo>
                  <a:lnTo>
                    <a:pt x="906" y="119"/>
                  </a:lnTo>
                  <a:lnTo>
                    <a:pt x="908" y="116"/>
                  </a:lnTo>
                  <a:cubicBezTo>
                    <a:pt x="913" y="111"/>
                    <a:pt x="929" y="100"/>
                    <a:pt x="945" y="100"/>
                  </a:cubicBezTo>
                  <a:cubicBezTo>
                    <a:pt x="969" y="100"/>
                    <a:pt x="972" y="122"/>
                    <a:pt x="972" y="130"/>
                  </a:cubicBezTo>
                  <a:lnTo>
                    <a:pt x="972" y="135"/>
                  </a:lnTo>
                  <a:lnTo>
                    <a:pt x="966" y="135"/>
                  </a:lnTo>
                  <a:cubicBezTo>
                    <a:pt x="932" y="135"/>
                    <a:pt x="890" y="140"/>
                    <a:pt x="890" y="193"/>
                  </a:cubicBezTo>
                  <a:cubicBezTo>
                    <a:pt x="890" y="225"/>
                    <a:pt x="911" y="243"/>
                    <a:pt x="935" y="243"/>
                  </a:cubicBezTo>
                  <a:cubicBezTo>
                    <a:pt x="956" y="243"/>
                    <a:pt x="966" y="233"/>
                    <a:pt x="974" y="220"/>
                  </a:cubicBezTo>
                  <a:cubicBezTo>
                    <a:pt x="974" y="225"/>
                    <a:pt x="974" y="233"/>
                    <a:pt x="977" y="238"/>
                  </a:cubicBezTo>
                  <a:lnTo>
                    <a:pt x="1011" y="238"/>
                  </a:lnTo>
                  <a:lnTo>
                    <a:pt x="1011" y="236"/>
                  </a:lnTo>
                  <a:cubicBezTo>
                    <a:pt x="1006" y="230"/>
                    <a:pt x="1004" y="220"/>
                    <a:pt x="1004" y="209"/>
                  </a:cubicBezTo>
                  <a:lnTo>
                    <a:pt x="1004" y="138"/>
                  </a:lnTo>
                  <a:close/>
                  <a:moveTo>
                    <a:pt x="969" y="167"/>
                  </a:moveTo>
                  <a:cubicBezTo>
                    <a:pt x="969" y="198"/>
                    <a:pt x="961" y="212"/>
                    <a:pt x="943" y="212"/>
                  </a:cubicBezTo>
                  <a:cubicBezTo>
                    <a:pt x="929" y="212"/>
                    <a:pt x="921" y="201"/>
                    <a:pt x="921" y="188"/>
                  </a:cubicBezTo>
                  <a:cubicBezTo>
                    <a:pt x="921" y="167"/>
                    <a:pt x="935" y="159"/>
                    <a:pt x="966" y="159"/>
                  </a:cubicBezTo>
                  <a:lnTo>
                    <a:pt x="969" y="159"/>
                  </a:lnTo>
                  <a:lnTo>
                    <a:pt x="969" y="167"/>
                  </a:lnTo>
                  <a:close/>
                  <a:moveTo>
                    <a:pt x="871" y="71"/>
                  </a:moveTo>
                  <a:lnTo>
                    <a:pt x="776" y="71"/>
                  </a:lnTo>
                  <a:lnTo>
                    <a:pt x="776" y="103"/>
                  </a:lnTo>
                  <a:lnTo>
                    <a:pt x="834" y="103"/>
                  </a:lnTo>
                  <a:cubicBezTo>
                    <a:pt x="831" y="106"/>
                    <a:pt x="773" y="201"/>
                    <a:pt x="773" y="201"/>
                  </a:cubicBezTo>
                  <a:lnTo>
                    <a:pt x="773" y="238"/>
                  </a:lnTo>
                  <a:lnTo>
                    <a:pt x="874" y="238"/>
                  </a:lnTo>
                  <a:lnTo>
                    <a:pt x="874" y="206"/>
                  </a:lnTo>
                  <a:lnTo>
                    <a:pt x="813" y="206"/>
                  </a:lnTo>
                  <a:cubicBezTo>
                    <a:pt x="813" y="201"/>
                    <a:pt x="871" y="106"/>
                    <a:pt x="871" y="106"/>
                  </a:cubicBezTo>
                  <a:lnTo>
                    <a:pt x="871" y="71"/>
                  </a:lnTo>
                  <a:close/>
                  <a:moveTo>
                    <a:pt x="1414" y="93"/>
                  </a:moveTo>
                  <a:lnTo>
                    <a:pt x="1414" y="82"/>
                  </a:lnTo>
                  <a:lnTo>
                    <a:pt x="1414" y="71"/>
                  </a:lnTo>
                  <a:lnTo>
                    <a:pt x="1380" y="71"/>
                  </a:lnTo>
                  <a:lnTo>
                    <a:pt x="1380" y="74"/>
                  </a:lnTo>
                  <a:lnTo>
                    <a:pt x="1380" y="100"/>
                  </a:lnTo>
                  <a:lnTo>
                    <a:pt x="1380" y="238"/>
                  </a:lnTo>
                  <a:lnTo>
                    <a:pt x="1417" y="238"/>
                  </a:lnTo>
                  <a:lnTo>
                    <a:pt x="1417" y="140"/>
                  </a:lnTo>
                  <a:cubicBezTo>
                    <a:pt x="1417" y="127"/>
                    <a:pt x="1419" y="103"/>
                    <a:pt x="1440" y="103"/>
                  </a:cubicBezTo>
                  <a:cubicBezTo>
                    <a:pt x="1454" y="103"/>
                    <a:pt x="1459" y="114"/>
                    <a:pt x="1459" y="138"/>
                  </a:cubicBezTo>
                  <a:lnTo>
                    <a:pt x="1459" y="238"/>
                  </a:lnTo>
                  <a:lnTo>
                    <a:pt x="1496" y="238"/>
                  </a:lnTo>
                  <a:lnTo>
                    <a:pt x="1496" y="132"/>
                  </a:lnTo>
                  <a:cubicBezTo>
                    <a:pt x="1493" y="90"/>
                    <a:pt x="1478" y="69"/>
                    <a:pt x="1451" y="69"/>
                  </a:cubicBezTo>
                  <a:cubicBezTo>
                    <a:pt x="1430" y="69"/>
                    <a:pt x="1419" y="85"/>
                    <a:pt x="1414" y="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1" name="Freeform 221">
              <a:extLst>
                <a:ext uri="{FF2B5EF4-FFF2-40B4-BE49-F238E27FC236}">
                  <a16:creationId xmlns:a16="http://schemas.microsoft.com/office/drawing/2014/main" id="{BE3DD24E-51A5-634B-A3BD-BC0059122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564063"/>
              <a:ext cx="781050" cy="85725"/>
            </a:xfrm>
            <a:custGeom>
              <a:avLst/>
              <a:gdLst>
                <a:gd name="T0" fmla="*/ 252428 w 2169"/>
                <a:gd name="T1" fmla="*/ 41958 h 237"/>
                <a:gd name="T2" fmla="*/ 275474 w 2169"/>
                <a:gd name="T3" fmla="*/ 47746 h 237"/>
                <a:gd name="T4" fmla="*/ 276194 w 2169"/>
                <a:gd name="T5" fmla="*/ 76682 h 237"/>
                <a:gd name="T6" fmla="*/ 285917 w 2169"/>
                <a:gd name="T7" fmla="*/ 73789 h 237"/>
                <a:gd name="T8" fmla="*/ 273674 w 2169"/>
                <a:gd name="T9" fmla="*/ 55341 h 237"/>
                <a:gd name="T10" fmla="*/ 135396 w 2169"/>
                <a:gd name="T11" fmla="*/ 34362 h 237"/>
                <a:gd name="T12" fmla="*/ 122793 w 2169"/>
                <a:gd name="T13" fmla="*/ 27852 h 237"/>
                <a:gd name="T14" fmla="*/ 135396 w 2169"/>
                <a:gd name="T15" fmla="*/ 51724 h 237"/>
                <a:gd name="T16" fmla="*/ 162044 w 2169"/>
                <a:gd name="T17" fmla="*/ 85363 h 237"/>
                <a:gd name="T18" fmla="*/ 18725 w 2169"/>
                <a:gd name="T19" fmla="*/ 7596 h 237"/>
                <a:gd name="T20" fmla="*/ 11163 w 2169"/>
                <a:gd name="T21" fmla="*/ 22788 h 237"/>
                <a:gd name="T22" fmla="*/ 52214 w 2169"/>
                <a:gd name="T23" fmla="*/ 84278 h 237"/>
                <a:gd name="T24" fmla="*/ 32409 w 2169"/>
                <a:gd name="T25" fmla="*/ 63299 h 237"/>
                <a:gd name="T26" fmla="*/ 100107 w 2169"/>
                <a:gd name="T27" fmla="*/ 59320 h 237"/>
                <a:gd name="T28" fmla="*/ 73100 w 2169"/>
                <a:gd name="T29" fmla="*/ 26766 h 237"/>
                <a:gd name="T30" fmla="*/ 100827 w 2169"/>
                <a:gd name="T31" fmla="*/ 79576 h 237"/>
                <a:gd name="T32" fmla="*/ 112350 w 2169"/>
                <a:gd name="T33" fmla="*/ 74512 h 237"/>
                <a:gd name="T34" fmla="*/ 238384 w 2169"/>
                <a:gd name="T35" fmla="*/ 2894 h 237"/>
                <a:gd name="T36" fmla="*/ 200934 w 2169"/>
                <a:gd name="T37" fmla="*/ 1085 h 237"/>
                <a:gd name="T38" fmla="*/ 188691 w 2169"/>
                <a:gd name="T39" fmla="*/ 85363 h 237"/>
                <a:gd name="T40" fmla="*/ 212457 w 2169"/>
                <a:gd name="T41" fmla="*/ 83193 h 237"/>
                <a:gd name="T42" fmla="*/ 191572 w 2169"/>
                <a:gd name="T43" fmla="*/ 37256 h 237"/>
                <a:gd name="T44" fmla="*/ 297440 w 2169"/>
                <a:gd name="T45" fmla="*/ 84278 h 237"/>
                <a:gd name="T46" fmla="*/ 297440 w 2169"/>
                <a:gd name="T47" fmla="*/ 84278 h 237"/>
                <a:gd name="T48" fmla="*/ 224700 w 2169"/>
                <a:gd name="T49" fmla="*/ 26766 h 237"/>
                <a:gd name="T50" fmla="*/ 619727 w 2169"/>
                <a:gd name="T51" fmla="*/ 29660 h 237"/>
                <a:gd name="T52" fmla="*/ 643493 w 2169"/>
                <a:gd name="T53" fmla="*/ 45937 h 237"/>
                <a:gd name="T54" fmla="*/ 630890 w 2169"/>
                <a:gd name="T55" fmla="*/ 84278 h 237"/>
                <a:gd name="T56" fmla="*/ 656817 w 2169"/>
                <a:gd name="T57" fmla="*/ 82470 h 237"/>
                <a:gd name="T58" fmla="*/ 626208 w 2169"/>
                <a:gd name="T59" fmla="*/ 66193 h 237"/>
                <a:gd name="T60" fmla="*/ 633050 w 2169"/>
                <a:gd name="T61" fmla="*/ 74512 h 237"/>
                <a:gd name="T62" fmla="*/ 709391 w 2169"/>
                <a:gd name="T63" fmla="*/ 72703 h 237"/>
                <a:gd name="T64" fmla="*/ 690306 w 2169"/>
                <a:gd name="T65" fmla="*/ 63299 h 237"/>
                <a:gd name="T66" fmla="*/ 717673 w 2169"/>
                <a:gd name="T67" fmla="*/ 83193 h 237"/>
                <a:gd name="T68" fmla="*/ 729196 w 2169"/>
                <a:gd name="T69" fmla="*/ 26766 h 237"/>
                <a:gd name="T70" fmla="*/ 665459 w 2169"/>
                <a:gd name="T71" fmla="*/ 1809 h 237"/>
                <a:gd name="T72" fmla="*/ 780690 w 2169"/>
                <a:gd name="T73" fmla="*/ 1085 h 237"/>
                <a:gd name="T74" fmla="*/ 738919 w 2169"/>
                <a:gd name="T75" fmla="*/ 55341 h 237"/>
                <a:gd name="T76" fmla="*/ 780690 w 2169"/>
                <a:gd name="T77" fmla="*/ 83193 h 237"/>
                <a:gd name="T78" fmla="*/ 758724 w 2169"/>
                <a:gd name="T79" fmla="*/ 74512 h 237"/>
                <a:gd name="T80" fmla="*/ 434637 w 2169"/>
                <a:gd name="T81" fmla="*/ 81384 h 237"/>
                <a:gd name="T82" fmla="*/ 409070 w 2169"/>
                <a:gd name="T83" fmla="*/ 60405 h 237"/>
                <a:gd name="T84" fmla="*/ 397547 w 2169"/>
                <a:gd name="T85" fmla="*/ 56427 h 237"/>
                <a:gd name="T86" fmla="*/ 409070 w 2169"/>
                <a:gd name="T87" fmla="*/ 50639 h 237"/>
                <a:gd name="T88" fmla="*/ 471727 w 2169"/>
                <a:gd name="T89" fmla="*/ 0 h 237"/>
                <a:gd name="T90" fmla="*/ 375581 w 2169"/>
                <a:gd name="T91" fmla="*/ 33639 h 237"/>
                <a:gd name="T92" fmla="*/ 375581 w 2169"/>
                <a:gd name="T93" fmla="*/ 76682 h 237"/>
                <a:gd name="T94" fmla="*/ 387824 w 2169"/>
                <a:gd name="T95" fmla="*/ 73789 h 237"/>
                <a:gd name="T96" fmla="*/ 374501 w 2169"/>
                <a:gd name="T97" fmla="*/ 55341 h 237"/>
                <a:gd name="T98" fmla="*/ 582277 w 2169"/>
                <a:gd name="T99" fmla="*/ 26766 h 237"/>
                <a:gd name="T100" fmla="*/ 604242 w 2169"/>
                <a:gd name="T101" fmla="*/ 9404 h 237"/>
                <a:gd name="T102" fmla="*/ 579396 w 2169"/>
                <a:gd name="T103" fmla="*/ 47746 h 237"/>
                <a:gd name="T104" fmla="*/ 571114 w 2169"/>
                <a:gd name="T105" fmla="*/ 69086 h 237"/>
                <a:gd name="T106" fmla="*/ 607123 w 2169"/>
                <a:gd name="T107" fmla="*/ 62214 h 237"/>
                <a:gd name="T108" fmla="*/ 514578 w 2169"/>
                <a:gd name="T109" fmla="*/ 25681 h 237"/>
                <a:gd name="T110" fmla="*/ 514578 w 2169"/>
                <a:gd name="T111" fmla="*/ 35447 h 237"/>
                <a:gd name="T112" fmla="*/ 495493 w 2169"/>
                <a:gd name="T113" fmla="*/ 66916 h 237"/>
                <a:gd name="T114" fmla="*/ 536544 w 2169"/>
                <a:gd name="T115" fmla="*/ 83193 h 237"/>
                <a:gd name="T116" fmla="*/ 511698 w 2169"/>
                <a:gd name="T117" fmla="*/ 74512 h 237"/>
                <a:gd name="T118" fmla="*/ 521420 w 2169"/>
                <a:gd name="T119" fmla="*/ 59320 h 2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69" h="237">
                  <a:moveTo>
                    <a:pt x="794" y="135"/>
                  </a:moveTo>
                  <a:cubicBezTo>
                    <a:pt x="794" y="98"/>
                    <a:pt x="786" y="71"/>
                    <a:pt x="741" y="71"/>
                  </a:cubicBezTo>
                  <a:cubicBezTo>
                    <a:pt x="720" y="71"/>
                    <a:pt x="707" y="79"/>
                    <a:pt x="699" y="82"/>
                  </a:cubicBezTo>
                  <a:lnTo>
                    <a:pt x="701" y="116"/>
                  </a:lnTo>
                  <a:lnTo>
                    <a:pt x="704" y="114"/>
                  </a:lnTo>
                  <a:cubicBezTo>
                    <a:pt x="709" y="108"/>
                    <a:pt x="722" y="98"/>
                    <a:pt x="741" y="98"/>
                  </a:cubicBezTo>
                  <a:cubicBezTo>
                    <a:pt x="762" y="98"/>
                    <a:pt x="765" y="116"/>
                    <a:pt x="765" y="127"/>
                  </a:cubicBezTo>
                  <a:lnTo>
                    <a:pt x="765" y="132"/>
                  </a:lnTo>
                  <a:lnTo>
                    <a:pt x="760" y="132"/>
                  </a:lnTo>
                  <a:cubicBezTo>
                    <a:pt x="725" y="132"/>
                    <a:pt x="688" y="138"/>
                    <a:pt x="688" y="185"/>
                  </a:cubicBezTo>
                  <a:cubicBezTo>
                    <a:pt x="688" y="217"/>
                    <a:pt x="709" y="233"/>
                    <a:pt x="730" y="233"/>
                  </a:cubicBezTo>
                  <a:cubicBezTo>
                    <a:pt x="749" y="233"/>
                    <a:pt x="760" y="222"/>
                    <a:pt x="767" y="212"/>
                  </a:cubicBezTo>
                  <a:cubicBezTo>
                    <a:pt x="767" y="217"/>
                    <a:pt x="767" y="225"/>
                    <a:pt x="770" y="230"/>
                  </a:cubicBezTo>
                  <a:lnTo>
                    <a:pt x="802" y="230"/>
                  </a:lnTo>
                  <a:lnTo>
                    <a:pt x="802" y="228"/>
                  </a:lnTo>
                  <a:cubicBezTo>
                    <a:pt x="797" y="225"/>
                    <a:pt x="794" y="217"/>
                    <a:pt x="794" y="204"/>
                  </a:cubicBezTo>
                  <a:lnTo>
                    <a:pt x="794" y="135"/>
                  </a:lnTo>
                  <a:close/>
                  <a:moveTo>
                    <a:pt x="736" y="206"/>
                  </a:moveTo>
                  <a:cubicBezTo>
                    <a:pt x="725" y="206"/>
                    <a:pt x="717" y="199"/>
                    <a:pt x="717" y="183"/>
                  </a:cubicBezTo>
                  <a:cubicBezTo>
                    <a:pt x="717" y="161"/>
                    <a:pt x="730" y="153"/>
                    <a:pt x="760" y="153"/>
                  </a:cubicBezTo>
                  <a:lnTo>
                    <a:pt x="762" y="153"/>
                  </a:lnTo>
                  <a:lnTo>
                    <a:pt x="762" y="164"/>
                  </a:lnTo>
                  <a:cubicBezTo>
                    <a:pt x="762" y="193"/>
                    <a:pt x="754" y="206"/>
                    <a:pt x="736" y="206"/>
                  </a:cubicBezTo>
                  <a:close/>
                  <a:moveTo>
                    <a:pt x="376" y="95"/>
                  </a:moveTo>
                  <a:lnTo>
                    <a:pt x="376" y="85"/>
                  </a:lnTo>
                  <a:lnTo>
                    <a:pt x="376" y="74"/>
                  </a:lnTo>
                  <a:lnTo>
                    <a:pt x="341" y="74"/>
                  </a:lnTo>
                  <a:lnTo>
                    <a:pt x="341" y="77"/>
                  </a:lnTo>
                  <a:lnTo>
                    <a:pt x="341" y="103"/>
                  </a:lnTo>
                  <a:lnTo>
                    <a:pt x="341" y="236"/>
                  </a:lnTo>
                  <a:lnTo>
                    <a:pt x="376" y="236"/>
                  </a:lnTo>
                  <a:lnTo>
                    <a:pt x="376" y="143"/>
                  </a:lnTo>
                  <a:cubicBezTo>
                    <a:pt x="376" y="130"/>
                    <a:pt x="378" y="108"/>
                    <a:pt x="397" y="108"/>
                  </a:cubicBezTo>
                  <a:cubicBezTo>
                    <a:pt x="410" y="108"/>
                    <a:pt x="415" y="116"/>
                    <a:pt x="415" y="140"/>
                  </a:cubicBezTo>
                  <a:lnTo>
                    <a:pt x="415" y="236"/>
                  </a:lnTo>
                  <a:lnTo>
                    <a:pt x="450" y="236"/>
                  </a:lnTo>
                  <a:lnTo>
                    <a:pt x="450" y="135"/>
                  </a:lnTo>
                  <a:cubicBezTo>
                    <a:pt x="450" y="93"/>
                    <a:pt x="436" y="71"/>
                    <a:pt x="410" y="71"/>
                  </a:cubicBezTo>
                  <a:cubicBezTo>
                    <a:pt x="389" y="71"/>
                    <a:pt x="378" y="87"/>
                    <a:pt x="376" y="95"/>
                  </a:cubicBezTo>
                  <a:close/>
                  <a:moveTo>
                    <a:pt x="52" y="21"/>
                  </a:moveTo>
                  <a:lnTo>
                    <a:pt x="0" y="21"/>
                  </a:lnTo>
                  <a:lnTo>
                    <a:pt x="0" y="236"/>
                  </a:lnTo>
                  <a:lnTo>
                    <a:pt x="31" y="236"/>
                  </a:lnTo>
                  <a:lnTo>
                    <a:pt x="31" y="63"/>
                  </a:lnTo>
                  <a:cubicBezTo>
                    <a:pt x="34" y="79"/>
                    <a:pt x="74" y="233"/>
                    <a:pt x="74" y="233"/>
                  </a:cubicBezTo>
                  <a:lnTo>
                    <a:pt x="100" y="233"/>
                  </a:lnTo>
                  <a:cubicBezTo>
                    <a:pt x="100" y="233"/>
                    <a:pt x="140" y="77"/>
                    <a:pt x="145" y="63"/>
                  </a:cubicBezTo>
                  <a:lnTo>
                    <a:pt x="145" y="233"/>
                  </a:lnTo>
                  <a:lnTo>
                    <a:pt x="177" y="233"/>
                  </a:lnTo>
                  <a:lnTo>
                    <a:pt x="177" y="18"/>
                  </a:lnTo>
                  <a:lnTo>
                    <a:pt x="127" y="18"/>
                  </a:lnTo>
                  <a:cubicBezTo>
                    <a:pt x="127" y="18"/>
                    <a:pt x="90" y="167"/>
                    <a:pt x="90" y="175"/>
                  </a:cubicBezTo>
                  <a:cubicBezTo>
                    <a:pt x="87" y="167"/>
                    <a:pt x="52" y="21"/>
                    <a:pt x="52" y="21"/>
                  </a:cubicBezTo>
                  <a:close/>
                  <a:moveTo>
                    <a:pt x="312" y="74"/>
                  </a:moveTo>
                  <a:lnTo>
                    <a:pt x="278" y="74"/>
                  </a:lnTo>
                  <a:lnTo>
                    <a:pt x="278" y="164"/>
                  </a:lnTo>
                  <a:cubicBezTo>
                    <a:pt x="278" y="180"/>
                    <a:pt x="275" y="201"/>
                    <a:pt x="256" y="201"/>
                  </a:cubicBezTo>
                  <a:cubicBezTo>
                    <a:pt x="243" y="201"/>
                    <a:pt x="238" y="191"/>
                    <a:pt x="238" y="169"/>
                  </a:cubicBezTo>
                  <a:lnTo>
                    <a:pt x="238" y="74"/>
                  </a:lnTo>
                  <a:lnTo>
                    <a:pt x="203" y="74"/>
                  </a:lnTo>
                  <a:lnTo>
                    <a:pt x="203" y="175"/>
                  </a:lnTo>
                  <a:cubicBezTo>
                    <a:pt x="203" y="214"/>
                    <a:pt x="217" y="233"/>
                    <a:pt x="246" y="233"/>
                  </a:cubicBezTo>
                  <a:cubicBezTo>
                    <a:pt x="267" y="233"/>
                    <a:pt x="275" y="220"/>
                    <a:pt x="280" y="209"/>
                  </a:cubicBezTo>
                  <a:lnTo>
                    <a:pt x="280" y="220"/>
                  </a:lnTo>
                  <a:lnTo>
                    <a:pt x="280" y="230"/>
                  </a:lnTo>
                  <a:lnTo>
                    <a:pt x="312" y="230"/>
                  </a:lnTo>
                  <a:lnTo>
                    <a:pt x="312" y="228"/>
                  </a:lnTo>
                  <a:cubicBezTo>
                    <a:pt x="315" y="225"/>
                    <a:pt x="312" y="217"/>
                    <a:pt x="312" y="206"/>
                  </a:cubicBezTo>
                  <a:lnTo>
                    <a:pt x="312" y="74"/>
                  </a:lnTo>
                  <a:close/>
                  <a:moveTo>
                    <a:pt x="624" y="48"/>
                  </a:moveTo>
                  <a:lnTo>
                    <a:pt x="662" y="48"/>
                  </a:lnTo>
                  <a:lnTo>
                    <a:pt x="662" y="8"/>
                  </a:lnTo>
                  <a:lnTo>
                    <a:pt x="624" y="8"/>
                  </a:lnTo>
                  <a:lnTo>
                    <a:pt x="624" y="48"/>
                  </a:lnTo>
                  <a:close/>
                  <a:moveTo>
                    <a:pt x="593" y="3"/>
                  </a:moveTo>
                  <a:lnTo>
                    <a:pt x="558" y="3"/>
                  </a:lnTo>
                  <a:lnTo>
                    <a:pt x="558" y="93"/>
                  </a:lnTo>
                  <a:cubicBezTo>
                    <a:pt x="553" y="85"/>
                    <a:pt x="545" y="71"/>
                    <a:pt x="524" y="71"/>
                  </a:cubicBezTo>
                  <a:cubicBezTo>
                    <a:pt x="495" y="71"/>
                    <a:pt x="476" y="103"/>
                    <a:pt x="476" y="153"/>
                  </a:cubicBezTo>
                  <a:cubicBezTo>
                    <a:pt x="476" y="204"/>
                    <a:pt x="495" y="236"/>
                    <a:pt x="524" y="236"/>
                  </a:cubicBezTo>
                  <a:cubicBezTo>
                    <a:pt x="540" y="236"/>
                    <a:pt x="553" y="228"/>
                    <a:pt x="558" y="212"/>
                  </a:cubicBezTo>
                  <a:lnTo>
                    <a:pt x="558" y="233"/>
                  </a:lnTo>
                  <a:lnTo>
                    <a:pt x="590" y="233"/>
                  </a:lnTo>
                  <a:lnTo>
                    <a:pt x="590" y="230"/>
                  </a:lnTo>
                  <a:cubicBezTo>
                    <a:pt x="593" y="228"/>
                    <a:pt x="593" y="217"/>
                    <a:pt x="593" y="204"/>
                  </a:cubicBezTo>
                  <a:lnTo>
                    <a:pt x="593" y="3"/>
                  </a:lnTo>
                  <a:close/>
                  <a:moveTo>
                    <a:pt x="508" y="153"/>
                  </a:moveTo>
                  <a:cubicBezTo>
                    <a:pt x="508" y="119"/>
                    <a:pt x="516" y="103"/>
                    <a:pt x="532" y="103"/>
                  </a:cubicBezTo>
                  <a:cubicBezTo>
                    <a:pt x="553" y="103"/>
                    <a:pt x="556" y="135"/>
                    <a:pt x="556" y="153"/>
                  </a:cubicBezTo>
                  <a:cubicBezTo>
                    <a:pt x="558" y="177"/>
                    <a:pt x="553" y="206"/>
                    <a:pt x="532" y="206"/>
                  </a:cubicBezTo>
                  <a:cubicBezTo>
                    <a:pt x="516" y="206"/>
                    <a:pt x="508" y="193"/>
                    <a:pt x="508" y="153"/>
                  </a:cubicBezTo>
                  <a:close/>
                  <a:moveTo>
                    <a:pt x="826" y="233"/>
                  </a:moveTo>
                  <a:lnTo>
                    <a:pt x="860" y="233"/>
                  </a:lnTo>
                  <a:lnTo>
                    <a:pt x="860" y="5"/>
                  </a:lnTo>
                  <a:lnTo>
                    <a:pt x="826" y="5"/>
                  </a:lnTo>
                  <a:lnTo>
                    <a:pt x="826" y="233"/>
                  </a:lnTo>
                  <a:close/>
                  <a:moveTo>
                    <a:pt x="624" y="233"/>
                  </a:moveTo>
                  <a:lnTo>
                    <a:pt x="659" y="233"/>
                  </a:lnTo>
                  <a:lnTo>
                    <a:pt x="659" y="74"/>
                  </a:lnTo>
                  <a:lnTo>
                    <a:pt x="624" y="74"/>
                  </a:lnTo>
                  <a:lnTo>
                    <a:pt x="624" y="233"/>
                  </a:lnTo>
                  <a:close/>
                  <a:moveTo>
                    <a:pt x="1816" y="135"/>
                  </a:moveTo>
                  <a:cubicBezTo>
                    <a:pt x="1816" y="98"/>
                    <a:pt x="1808" y="71"/>
                    <a:pt x="1763" y="71"/>
                  </a:cubicBezTo>
                  <a:cubicBezTo>
                    <a:pt x="1742" y="71"/>
                    <a:pt x="1729" y="79"/>
                    <a:pt x="1721" y="82"/>
                  </a:cubicBezTo>
                  <a:lnTo>
                    <a:pt x="1723" y="116"/>
                  </a:lnTo>
                  <a:lnTo>
                    <a:pt x="1726" y="114"/>
                  </a:lnTo>
                  <a:cubicBezTo>
                    <a:pt x="1731" y="108"/>
                    <a:pt x="1745" y="98"/>
                    <a:pt x="1763" y="98"/>
                  </a:cubicBezTo>
                  <a:cubicBezTo>
                    <a:pt x="1784" y="98"/>
                    <a:pt x="1787" y="116"/>
                    <a:pt x="1787" y="127"/>
                  </a:cubicBezTo>
                  <a:lnTo>
                    <a:pt x="1787" y="132"/>
                  </a:lnTo>
                  <a:lnTo>
                    <a:pt x="1782" y="132"/>
                  </a:lnTo>
                  <a:cubicBezTo>
                    <a:pt x="1747" y="132"/>
                    <a:pt x="1710" y="138"/>
                    <a:pt x="1710" y="185"/>
                  </a:cubicBezTo>
                  <a:cubicBezTo>
                    <a:pt x="1710" y="217"/>
                    <a:pt x="1731" y="233"/>
                    <a:pt x="1752" y="233"/>
                  </a:cubicBezTo>
                  <a:cubicBezTo>
                    <a:pt x="1771" y="233"/>
                    <a:pt x="1782" y="222"/>
                    <a:pt x="1790" y="212"/>
                  </a:cubicBezTo>
                  <a:cubicBezTo>
                    <a:pt x="1790" y="217"/>
                    <a:pt x="1790" y="225"/>
                    <a:pt x="1792" y="230"/>
                  </a:cubicBezTo>
                  <a:lnTo>
                    <a:pt x="1824" y="230"/>
                  </a:lnTo>
                  <a:lnTo>
                    <a:pt x="1824" y="228"/>
                  </a:lnTo>
                  <a:cubicBezTo>
                    <a:pt x="1816" y="225"/>
                    <a:pt x="1816" y="214"/>
                    <a:pt x="1816" y="204"/>
                  </a:cubicBezTo>
                  <a:lnTo>
                    <a:pt x="1816" y="135"/>
                  </a:lnTo>
                  <a:close/>
                  <a:moveTo>
                    <a:pt x="1758" y="206"/>
                  </a:moveTo>
                  <a:cubicBezTo>
                    <a:pt x="1747" y="206"/>
                    <a:pt x="1739" y="199"/>
                    <a:pt x="1739" y="183"/>
                  </a:cubicBezTo>
                  <a:cubicBezTo>
                    <a:pt x="1739" y="161"/>
                    <a:pt x="1752" y="153"/>
                    <a:pt x="1782" y="153"/>
                  </a:cubicBezTo>
                  <a:lnTo>
                    <a:pt x="1784" y="153"/>
                  </a:lnTo>
                  <a:lnTo>
                    <a:pt x="1784" y="164"/>
                  </a:lnTo>
                  <a:cubicBezTo>
                    <a:pt x="1784" y="193"/>
                    <a:pt x="1776" y="206"/>
                    <a:pt x="1758" y="206"/>
                  </a:cubicBezTo>
                  <a:close/>
                  <a:moveTo>
                    <a:pt x="2025" y="74"/>
                  </a:moveTo>
                  <a:lnTo>
                    <a:pt x="1991" y="74"/>
                  </a:lnTo>
                  <a:lnTo>
                    <a:pt x="1991" y="164"/>
                  </a:lnTo>
                  <a:cubicBezTo>
                    <a:pt x="1991" y="180"/>
                    <a:pt x="1988" y="201"/>
                    <a:pt x="1970" y="201"/>
                  </a:cubicBezTo>
                  <a:cubicBezTo>
                    <a:pt x="1956" y="201"/>
                    <a:pt x="1951" y="191"/>
                    <a:pt x="1951" y="169"/>
                  </a:cubicBezTo>
                  <a:lnTo>
                    <a:pt x="1951" y="74"/>
                  </a:lnTo>
                  <a:lnTo>
                    <a:pt x="1917" y="74"/>
                  </a:lnTo>
                  <a:lnTo>
                    <a:pt x="1917" y="175"/>
                  </a:lnTo>
                  <a:cubicBezTo>
                    <a:pt x="1917" y="214"/>
                    <a:pt x="1930" y="233"/>
                    <a:pt x="1959" y="233"/>
                  </a:cubicBezTo>
                  <a:cubicBezTo>
                    <a:pt x="1980" y="233"/>
                    <a:pt x="1988" y="220"/>
                    <a:pt x="1993" y="209"/>
                  </a:cubicBezTo>
                  <a:lnTo>
                    <a:pt x="1993" y="220"/>
                  </a:lnTo>
                  <a:lnTo>
                    <a:pt x="1993" y="230"/>
                  </a:lnTo>
                  <a:lnTo>
                    <a:pt x="2025" y="230"/>
                  </a:lnTo>
                  <a:lnTo>
                    <a:pt x="2025" y="228"/>
                  </a:lnTo>
                  <a:lnTo>
                    <a:pt x="2025" y="206"/>
                  </a:lnTo>
                  <a:lnTo>
                    <a:pt x="2025" y="74"/>
                  </a:lnTo>
                  <a:close/>
                  <a:moveTo>
                    <a:pt x="1848" y="233"/>
                  </a:moveTo>
                  <a:lnTo>
                    <a:pt x="1882" y="233"/>
                  </a:lnTo>
                  <a:lnTo>
                    <a:pt x="1882" y="5"/>
                  </a:lnTo>
                  <a:lnTo>
                    <a:pt x="1848" y="5"/>
                  </a:lnTo>
                  <a:lnTo>
                    <a:pt x="1848" y="233"/>
                  </a:lnTo>
                  <a:close/>
                  <a:moveTo>
                    <a:pt x="2168" y="230"/>
                  </a:moveTo>
                  <a:lnTo>
                    <a:pt x="2168" y="204"/>
                  </a:lnTo>
                  <a:lnTo>
                    <a:pt x="2168" y="3"/>
                  </a:lnTo>
                  <a:lnTo>
                    <a:pt x="2134" y="3"/>
                  </a:lnTo>
                  <a:lnTo>
                    <a:pt x="2134" y="93"/>
                  </a:lnTo>
                  <a:cubicBezTo>
                    <a:pt x="2128" y="85"/>
                    <a:pt x="2121" y="71"/>
                    <a:pt x="2099" y="71"/>
                  </a:cubicBezTo>
                  <a:cubicBezTo>
                    <a:pt x="2070" y="71"/>
                    <a:pt x="2052" y="103"/>
                    <a:pt x="2052" y="153"/>
                  </a:cubicBezTo>
                  <a:cubicBezTo>
                    <a:pt x="2052" y="204"/>
                    <a:pt x="2070" y="236"/>
                    <a:pt x="2099" y="236"/>
                  </a:cubicBezTo>
                  <a:cubicBezTo>
                    <a:pt x="2115" y="236"/>
                    <a:pt x="2128" y="228"/>
                    <a:pt x="2134" y="212"/>
                  </a:cubicBezTo>
                  <a:lnTo>
                    <a:pt x="2134" y="233"/>
                  </a:lnTo>
                  <a:lnTo>
                    <a:pt x="2168" y="230"/>
                  </a:lnTo>
                  <a:close/>
                  <a:moveTo>
                    <a:pt x="2083" y="153"/>
                  </a:moveTo>
                  <a:cubicBezTo>
                    <a:pt x="2083" y="119"/>
                    <a:pt x="2091" y="103"/>
                    <a:pt x="2107" y="103"/>
                  </a:cubicBezTo>
                  <a:cubicBezTo>
                    <a:pt x="2128" y="103"/>
                    <a:pt x="2131" y="135"/>
                    <a:pt x="2131" y="153"/>
                  </a:cubicBezTo>
                  <a:cubicBezTo>
                    <a:pt x="2131" y="177"/>
                    <a:pt x="2126" y="206"/>
                    <a:pt x="2107" y="206"/>
                  </a:cubicBezTo>
                  <a:cubicBezTo>
                    <a:pt x="2091" y="206"/>
                    <a:pt x="2083" y="193"/>
                    <a:pt x="2083" y="153"/>
                  </a:cubicBezTo>
                  <a:close/>
                  <a:moveTo>
                    <a:pt x="1104" y="156"/>
                  </a:moveTo>
                  <a:cubicBezTo>
                    <a:pt x="1104" y="193"/>
                    <a:pt x="1120" y="236"/>
                    <a:pt x="1167" y="236"/>
                  </a:cubicBezTo>
                  <a:cubicBezTo>
                    <a:pt x="1188" y="236"/>
                    <a:pt x="1202" y="228"/>
                    <a:pt x="1207" y="225"/>
                  </a:cubicBezTo>
                  <a:lnTo>
                    <a:pt x="1204" y="193"/>
                  </a:lnTo>
                  <a:lnTo>
                    <a:pt x="1202" y="196"/>
                  </a:lnTo>
                  <a:cubicBezTo>
                    <a:pt x="1194" y="201"/>
                    <a:pt x="1186" y="206"/>
                    <a:pt x="1167" y="206"/>
                  </a:cubicBezTo>
                  <a:cubicBezTo>
                    <a:pt x="1146" y="206"/>
                    <a:pt x="1136" y="193"/>
                    <a:pt x="1136" y="167"/>
                  </a:cubicBezTo>
                  <a:lnTo>
                    <a:pt x="1212" y="167"/>
                  </a:lnTo>
                  <a:lnTo>
                    <a:pt x="1212" y="159"/>
                  </a:lnTo>
                  <a:cubicBezTo>
                    <a:pt x="1215" y="87"/>
                    <a:pt x="1183" y="71"/>
                    <a:pt x="1159" y="71"/>
                  </a:cubicBezTo>
                  <a:cubicBezTo>
                    <a:pt x="1125" y="71"/>
                    <a:pt x="1104" y="106"/>
                    <a:pt x="1104" y="156"/>
                  </a:cubicBezTo>
                  <a:close/>
                  <a:moveTo>
                    <a:pt x="1136" y="140"/>
                  </a:moveTo>
                  <a:cubicBezTo>
                    <a:pt x="1136" y="122"/>
                    <a:pt x="1141" y="101"/>
                    <a:pt x="1159" y="101"/>
                  </a:cubicBezTo>
                  <a:cubicBezTo>
                    <a:pt x="1175" y="101"/>
                    <a:pt x="1181" y="122"/>
                    <a:pt x="1181" y="140"/>
                  </a:cubicBezTo>
                  <a:lnTo>
                    <a:pt x="1136" y="140"/>
                  </a:lnTo>
                  <a:close/>
                  <a:moveTo>
                    <a:pt x="1310" y="233"/>
                  </a:moveTo>
                  <a:lnTo>
                    <a:pt x="1345" y="233"/>
                  </a:lnTo>
                  <a:lnTo>
                    <a:pt x="1345" y="0"/>
                  </a:lnTo>
                  <a:lnTo>
                    <a:pt x="1310" y="0"/>
                  </a:lnTo>
                  <a:lnTo>
                    <a:pt x="1310" y="233"/>
                  </a:lnTo>
                  <a:close/>
                  <a:moveTo>
                    <a:pt x="1077" y="3"/>
                  </a:moveTo>
                  <a:lnTo>
                    <a:pt x="1043" y="3"/>
                  </a:lnTo>
                  <a:lnTo>
                    <a:pt x="1043" y="93"/>
                  </a:lnTo>
                  <a:cubicBezTo>
                    <a:pt x="1038" y="85"/>
                    <a:pt x="1030" y="71"/>
                    <a:pt x="1008" y="71"/>
                  </a:cubicBezTo>
                  <a:cubicBezTo>
                    <a:pt x="979" y="71"/>
                    <a:pt x="961" y="103"/>
                    <a:pt x="961" y="153"/>
                  </a:cubicBezTo>
                  <a:cubicBezTo>
                    <a:pt x="961" y="204"/>
                    <a:pt x="979" y="236"/>
                    <a:pt x="1008" y="236"/>
                  </a:cubicBezTo>
                  <a:cubicBezTo>
                    <a:pt x="1024" y="236"/>
                    <a:pt x="1038" y="228"/>
                    <a:pt x="1043" y="212"/>
                  </a:cubicBezTo>
                  <a:lnTo>
                    <a:pt x="1043" y="233"/>
                  </a:lnTo>
                  <a:lnTo>
                    <a:pt x="1075" y="233"/>
                  </a:lnTo>
                  <a:lnTo>
                    <a:pt x="1075" y="230"/>
                  </a:lnTo>
                  <a:cubicBezTo>
                    <a:pt x="1077" y="228"/>
                    <a:pt x="1077" y="217"/>
                    <a:pt x="1077" y="204"/>
                  </a:cubicBezTo>
                  <a:lnTo>
                    <a:pt x="1077" y="3"/>
                  </a:lnTo>
                  <a:close/>
                  <a:moveTo>
                    <a:pt x="993" y="153"/>
                  </a:moveTo>
                  <a:cubicBezTo>
                    <a:pt x="993" y="119"/>
                    <a:pt x="1000" y="103"/>
                    <a:pt x="1016" y="103"/>
                  </a:cubicBezTo>
                  <a:cubicBezTo>
                    <a:pt x="1038" y="103"/>
                    <a:pt x="1040" y="135"/>
                    <a:pt x="1040" y="153"/>
                  </a:cubicBezTo>
                  <a:cubicBezTo>
                    <a:pt x="1043" y="177"/>
                    <a:pt x="1038" y="206"/>
                    <a:pt x="1016" y="206"/>
                  </a:cubicBezTo>
                  <a:cubicBezTo>
                    <a:pt x="1000" y="206"/>
                    <a:pt x="993" y="193"/>
                    <a:pt x="993" y="153"/>
                  </a:cubicBezTo>
                  <a:close/>
                  <a:moveTo>
                    <a:pt x="1636" y="101"/>
                  </a:moveTo>
                  <a:cubicBezTo>
                    <a:pt x="1625" y="95"/>
                    <a:pt x="1617" y="87"/>
                    <a:pt x="1617" y="74"/>
                  </a:cubicBezTo>
                  <a:cubicBezTo>
                    <a:pt x="1617" y="58"/>
                    <a:pt x="1625" y="50"/>
                    <a:pt x="1641" y="50"/>
                  </a:cubicBezTo>
                  <a:cubicBezTo>
                    <a:pt x="1655" y="50"/>
                    <a:pt x="1665" y="56"/>
                    <a:pt x="1673" y="58"/>
                  </a:cubicBezTo>
                  <a:lnTo>
                    <a:pt x="1676" y="61"/>
                  </a:lnTo>
                  <a:lnTo>
                    <a:pt x="1678" y="26"/>
                  </a:lnTo>
                  <a:lnTo>
                    <a:pt x="1676" y="26"/>
                  </a:lnTo>
                  <a:cubicBezTo>
                    <a:pt x="1670" y="24"/>
                    <a:pt x="1657" y="18"/>
                    <a:pt x="1639" y="18"/>
                  </a:cubicBezTo>
                  <a:cubicBezTo>
                    <a:pt x="1609" y="18"/>
                    <a:pt x="1580" y="37"/>
                    <a:pt x="1580" y="77"/>
                  </a:cubicBezTo>
                  <a:cubicBezTo>
                    <a:pt x="1580" y="103"/>
                    <a:pt x="1591" y="119"/>
                    <a:pt x="1609" y="132"/>
                  </a:cubicBezTo>
                  <a:lnTo>
                    <a:pt x="1625" y="143"/>
                  </a:lnTo>
                  <a:cubicBezTo>
                    <a:pt x="1641" y="153"/>
                    <a:pt x="1649" y="159"/>
                    <a:pt x="1649" y="175"/>
                  </a:cubicBezTo>
                  <a:cubicBezTo>
                    <a:pt x="1649" y="196"/>
                    <a:pt x="1636" y="204"/>
                    <a:pt x="1623" y="204"/>
                  </a:cubicBezTo>
                  <a:cubicBezTo>
                    <a:pt x="1604" y="204"/>
                    <a:pt x="1588" y="193"/>
                    <a:pt x="1586" y="191"/>
                  </a:cubicBezTo>
                  <a:lnTo>
                    <a:pt x="1583" y="188"/>
                  </a:lnTo>
                  <a:lnTo>
                    <a:pt x="1580" y="225"/>
                  </a:lnTo>
                  <a:cubicBezTo>
                    <a:pt x="1588" y="230"/>
                    <a:pt x="1604" y="236"/>
                    <a:pt x="1623" y="236"/>
                  </a:cubicBezTo>
                  <a:cubicBezTo>
                    <a:pt x="1662" y="236"/>
                    <a:pt x="1686" y="212"/>
                    <a:pt x="1686" y="172"/>
                  </a:cubicBezTo>
                  <a:cubicBezTo>
                    <a:pt x="1686" y="140"/>
                    <a:pt x="1676" y="127"/>
                    <a:pt x="1655" y="114"/>
                  </a:cubicBezTo>
                  <a:lnTo>
                    <a:pt x="1636" y="101"/>
                  </a:lnTo>
                  <a:close/>
                  <a:moveTo>
                    <a:pt x="1482" y="135"/>
                  </a:moveTo>
                  <a:cubicBezTo>
                    <a:pt x="1482" y="98"/>
                    <a:pt x="1474" y="71"/>
                    <a:pt x="1429" y="71"/>
                  </a:cubicBezTo>
                  <a:cubicBezTo>
                    <a:pt x="1408" y="71"/>
                    <a:pt x="1395" y="79"/>
                    <a:pt x="1387" y="82"/>
                  </a:cubicBezTo>
                  <a:lnTo>
                    <a:pt x="1390" y="116"/>
                  </a:lnTo>
                  <a:lnTo>
                    <a:pt x="1392" y="114"/>
                  </a:lnTo>
                  <a:cubicBezTo>
                    <a:pt x="1398" y="108"/>
                    <a:pt x="1411" y="98"/>
                    <a:pt x="1429" y="98"/>
                  </a:cubicBezTo>
                  <a:cubicBezTo>
                    <a:pt x="1451" y="98"/>
                    <a:pt x="1453" y="116"/>
                    <a:pt x="1453" y="127"/>
                  </a:cubicBezTo>
                  <a:lnTo>
                    <a:pt x="1453" y="132"/>
                  </a:lnTo>
                  <a:lnTo>
                    <a:pt x="1448" y="132"/>
                  </a:lnTo>
                  <a:cubicBezTo>
                    <a:pt x="1414" y="132"/>
                    <a:pt x="1376" y="138"/>
                    <a:pt x="1376" y="185"/>
                  </a:cubicBezTo>
                  <a:cubicBezTo>
                    <a:pt x="1376" y="217"/>
                    <a:pt x="1398" y="233"/>
                    <a:pt x="1419" y="233"/>
                  </a:cubicBezTo>
                  <a:cubicBezTo>
                    <a:pt x="1437" y="233"/>
                    <a:pt x="1448" y="222"/>
                    <a:pt x="1456" y="212"/>
                  </a:cubicBezTo>
                  <a:cubicBezTo>
                    <a:pt x="1456" y="217"/>
                    <a:pt x="1456" y="225"/>
                    <a:pt x="1459" y="230"/>
                  </a:cubicBezTo>
                  <a:lnTo>
                    <a:pt x="1490" y="230"/>
                  </a:lnTo>
                  <a:lnTo>
                    <a:pt x="1490" y="228"/>
                  </a:lnTo>
                  <a:cubicBezTo>
                    <a:pt x="1482" y="225"/>
                    <a:pt x="1482" y="217"/>
                    <a:pt x="1482" y="204"/>
                  </a:cubicBezTo>
                  <a:lnTo>
                    <a:pt x="1482" y="135"/>
                  </a:lnTo>
                  <a:close/>
                  <a:moveTo>
                    <a:pt x="1421" y="206"/>
                  </a:moveTo>
                  <a:cubicBezTo>
                    <a:pt x="1411" y="206"/>
                    <a:pt x="1403" y="199"/>
                    <a:pt x="1403" y="183"/>
                  </a:cubicBezTo>
                  <a:cubicBezTo>
                    <a:pt x="1403" y="161"/>
                    <a:pt x="1416" y="153"/>
                    <a:pt x="1445" y="153"/>
                  </a:cubicBezTo>
                  <a:lnTo>
                    <a:pt x="1448" y="153"/>
                  </a:lnTo>
                  <a:lnTo>
                    <a:pt x="1448" y="164"/>
                  </a:lnTo>
                  <a:cubicBezTo>
                    <a:pt x="1448" y="193"/>
                    <a:pt x="1440" y="206"/>
                    <a:pt x="1421" y="20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222">
              <a:extLst>
                <a:ext uri="{FF2B5EF4-FFF2-40B4-BE49-F238E27FC236}">
                  <a16:creationId xmlns:a16="http://schemas.microsoft.com/office/drawing/2014/main" id="{8A276497-43D0-164E-8BE6-E06ED054A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8938" y="4752975"/>
              <a:ext cx="19050" cy="33338"/>
            </a:xfrm>
            <a:custGeom>
              <a:avLst/>
              <a:gdLst>
                <a:gd name="T0" fmla="*/ 18697 w 54"/>
                <a:gd name="T1" fmla="*/ 16486 h 91"/>
                <a:gd name="T2" fmla="*/ 9172 w 54"/>
                <a:gd name="T3" fmla="*/ 32972 h 91"/>
                <a:gd name="T4" fmla="*/ 0 w 54"/>
                <a:gd name="T5" fmla="*/ 16486 h 91"/>
                <a:gd name="T6" fmla="*/ 9172 w 54"/>
                <a:gd name="T7" fmla="*/ 0 h 91"/>
                <a:gd name="T8" fmla="*/ 18697 w 54"/>
                <a:gd name="T9" fmla="*/ 16486 h 91"/>
                <a:gd name="T10" fmla="*/ 14111 w 54"/>
                <a:gd name="T11" fmla="*/ 15753 h 91"/>
                <a:gd name="T12" fmla="*/ 9172 w 54"/>
                <a:gd name="T13" fmla="*/ 4030 h 91"/>
                <a:gd name="T14" fmla="*/ 4586 w 54"/>
                <a:gd name="T15" fmla="*/ 15753 h 91"/>
                <a:gd name="T16" fmla="*/ 9172 w 54"/>
                <a:gd name="T17" fmla="*/ 27110 h 91"/>
                <a:gd name="T18" fmla="*/ 14111 w 54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91">
                  <a:moveTo>
                    <a:pt x="53" y="45"/>
                  </a:moveTo>
                  <a:cubicBezTo>
                    <a:pt x="53" y="77"/>
                    <a:pt x="40" y="90"/>
                    <a:pt x="26" y="90"/>
                  </a:cubicBezTo>
                  <a:cubicBezTo>
                    <a:pt x="13" y="90"/>
                    <a:pt x="0" y="77"/>
                    <a:pt x="0" y="45"/>
                  </a:cubicBezTo>
                  <a:cubicBezTo>
                    <a:pt x="0" y="13"/>
                    <a:pt x="13" y="0"/>
                    <a:pt x="26" y="0"/>
                  </a:cubicBezTo>
                  <a:cubicBezTo>
                    <a:pt x="40" y="0"/>
                    <a:pt x="53" y="13"/>
                    <a:pt x="53" y="45"/>
                  </a:cubicBezTo>
                  <a:close/>
                  <a:moveTo>
                    <a:pt x="40" y="43"/>
                  </a:moveTo>
                  <a:cubicBezTo>
                    <a:pt x="40" y="20"/>
                    <a:pt x="34" y="11"/>
                    <a:pt x="26" y="11"/>
                  </a:cubicBezTo>
                  <a:cubicBezTo>
                    <a:pt x="19" y="11"/>
                    <a:pt x="13" y="20"/>
                    <a:pt x="13" y="43"/>
                  </a:cubicBezTo>
                  <a:cubicBezTo>
                    <a:pt x="13" y="67"/>
                    <a:pt x="19" y="74"/>
                    <a:pt x="26" y="74"/>
                  </a:cubicBezTo>
                  <a:cubicBezTo>
                    <a:pt x="34" y="74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3" name="Freeform 223">
              <a:extLst>
                <a:ext uri="{FF2B5EF4-FFF2-40B4-BE49-F238E27FC236}">
                  <a16:creationId xmlns:a16="http://schemas.microsoft.com/office/drawing/2014/main" id="{616E8332-117D-E04B-A280-6602C7420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2337 w 35"/>
                <a:gd name="T3" fmla="*/ 0 h 86"/>
                <a:gd name="T4" fmla="*/ 12337 w 35"/>
                <a:gd name="T5" fmla="*/ 4799 h 86"/>
                <a:gd name="T6" fmla="*/ 4717 w 35"/>
                <a:gd name="T7" fmla="*/ 4799 h 86"/>
                <a:gd name="T8" fmla="*/ 4717 w 35"/>
                <a:gd name="T9" fmla="*/ 13660 h 86"/>
                <a:gd name="T10" fmla="*/ 12337 w 35"/>
                <a:gd name="T11" fmla="*/ 13660 h 86"/>
                <a:gd name="T12" fmla="*/ 12337 w 35"/>
                <a:gd name="T13" fmla="*/ 17721 h 86"/>
                <a:gd name="T14" fmla="*/ 4717 w 35"/>
                <a:gd name="T15" fmla="*/ 17721 h 86"/>
                <a:gd name="T16" fmla="*/ 4717 w 35"/>
                <a:gd name="T17" fmla="*/ 31381 h 86"/>
                <a:gd name="T18" fmla="*/ 0 w 35"/>
                <a:gd name="T19" fmla="*/ 31381 h 86"/>
                <a:gd name="T20" fmla="*/ 0 w 35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3"/>
                  </a:lnTo>
                  <a:lnTo>
                    <a:pt x="13" y="13"/>
                  </a:lnTo>
                  <a:lnTo>
                    <a:pt x="13" y="37"/>
                  </a:lnTo>
                  <a:lnTo>
                    <a:pt x="34" y="37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4" name="Freeform 224">
              <a:extLst>
                <a:ext uri="{FF2B5EF4-FFF2-40B4-BE49-F238E27FC236}">
                  <a16:creationId xmlns:a16="http://schemas.microsoft.com/office/drawing/2014/main" id="{9C3551CB-F733-4E46-B1BA-98A08C26B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703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5" name="Freeform 225">
              <a:extLst>
                <a:ext uri="{FF2B5EF4-FFF2-40B4-BE49-F238E27FC236}">
                  <a16:creationId xmlns:a16="http://schemas.microsoft.com/office/drawing/2014/main" id="{39AA70F8-C834-0D4C-AADB-88DD3F0D7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751388"/>
              <a:ext cx="17463" cy="33337"/>
            </a:xfrm>
            <a:custGeom>
              <a:avLst/>
              <a:gdLst>
                <a:gd name="T0" fmla="*/ 17107 w 49"/>
                <a:gd name="T1" fmla="*/ 31872 h 91"/>
                <a:gd name="T2" fmla="*/ 11404 w 49"/>
                <a:gd name="T3" fmla="*/ 32971 h 91"/>
                <a:gd name="T4" fmla="*/ 0 w 49"/>
                <a:gd name="T5" fmla="*/ 16485 h 91"/>
                <a:gd name="T6" fmla="*/ 11404 w 49"/>
                <a:gd name="T7" fmla="*/ 0 h 91"/>
                <a:gd name="T8" fmla="*/ 17107 w 49"/>
                <a:gd name="T9" fmla="*/ 733 h 91"/>
                <a:gd name="T10" fmla="*/ 17107 w 49"/>
                <a:gd name="T11" fmla="*/ 5495 h 91"/>
                <a:gd name="T12" fmla="*/ 12474 w 49"/>
                <a:gd name="T13" fmla="*/ 3663 h 91"/>
                <a:gd name="T14" fmla="*/ 5702 w 49"/>
                <a:gd name="T15" fmla="*/ 15386 h 91"/>
                <a:gd name="T16" fmla="*/ 12474 w 49"/>
                <a:gd name="T17" fmla="*/ 27109 h 91"/>
                <a:gd name="T18" fmla="*/ 17107 w 49"/>
                <a:gd name="T19" fmla="*/ 24911 h 91"/>
                <a:gd name="T20" fmla="*/ 17107 w 49"/>
                <a:gd name="T21" fmla="*/ 31872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91">
                  <a:moveTo>
                    <a:pt x="48" y="87"/>
                  </a:moveTo>
                  <a:cubicBezTo>
                    <a:pt x="45" y="90"/>
                    <a:pt x="40" y="90"/>
                    <a:pt x="32" y="90"/>
                  </a:cubicBezTo>
                  <a:cubicBezTo>
                    <a:pt x="11" y="90"/>
                    <a:pt x="0" y="71"/>
                    <a:pt x="0" y="45"/>
                  </a:cubicBezTo>
                  <a:cubicBezTo>
                    <a:pt x="0" y="21"/>
                    <a:pt x="11" y="0"/>
                    <a:pt x="32" y="0"/>
                  </a:cubicBezTo>
                  <a:cubicBezTo>
                    <a:pt x="40" y="0"/>
                    <a:pt x="45" y="2"/>
                    <a:pt x="48" y="2"/>
                  </a:cubicBezTo>
                  <a:lnTo>
                    <a:pt x="48" y="15"/>
                  </a:lnTo>
                  <a:cubicBezTo>
                    <a:pt x="45" y="13"/>
                    <a:pt x="42" y="10"/>
                    <a:pt x="35" y="10"/>
                  </a:cubicBezTo>
                  <a:cubicBezTo>
                    <a:pt x="24" y="10"/>
                    <a:pt x="16" y="18"/>
                    <a:pt x="16" y="42"/>
                  </a:cubicBezTo>
                  <a:cubicBezTo>
                    <a:pt x="16" y="63"/>
                    <a:pt x="24" y="74"/>
                    <a:pt x="35" y="74"/>
                  </a:cubicBezTo>
                  <a:cubicBezTo>
                    <a:pt x="40" y="74"/>
                    <a:pt x="45" y="71"/>
                    <a:pt x="48" y="68"/>
                  </a:cubicBezTo>
                  <a:lnTo>
                    <a:pt x="48" y="8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6" name="Freeform 226">
              <a:extLst>
                <a:ext uri="{FF2B5EF4-FFF2-40B4-BE49-F238E27FC236}">
                  <a16:creationId xmlns:a16="http://schemas.microsoft.com/office/drawing/2014/main" id="{A87DB1CE-C7C2-F940-9C0B-53AE61302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4752975"/>
              <a:ext cx="4762" cy="31750"/>
            </a:xfrm>
            <a:custGeom>
              <a:avLst/>
              <a:gdLst>
                <a:gd name="T0" fmla="*/ 2222 w 15"/>
                <a:gd name="T1" fmla="*/ 31381 h 86"/>
                <a:gd name="T2" fmla="*/ 0 w 15"/>
                <a:gd name="T3" fmla="*/ 31381 h 86"/>
                <a:gd name="T4" fmla="*/ 0 w 15"/>
                <a:gd name="T5" fmla="*/ 0 h 86"/>
                <a:gd name="T6" fmla="*/ 4445 w 15"/>
                <a:gd name="T7" fmla="*/ 0 h 86"/>
                <a:gd name="T8" fmla="*/ 4445 w 15"/>
                <a:gd name="T9" fmla="*/ 31381 h 86"/>
                <a:gd name="T10" fmla="*/ 2222 w 15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7" name="Freeform 227">
              <a:extLst>
                <a:ext uri="{FF2B5EF4-FFF2-40B4-BE49-F238E27FC236}">
                  <a16:creationId xmlns:a16="http://schemas.microsoft.com/office/drawing/2014/main" id="{6F6E28F2-0524-1B46-A7FA-79BB3C769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5138" y="4752975"/>
              <a:ext cx="17462" cy="31750"/>
            </a:xfrm>
            <a:custGeom>
              <a:avLst/>
              <a:gdLst>
                <a:gd name="T0" fmla="*/ 0 w 49"/>
                <a:gd name="T1" fmla="*/ 0 h 86"/>
                <a:gd name="T2" fmla="*/ 4633 w 49"/>
                <a:gd name="T3" fmla="*/ 0 h 86"/>
                <a:gd name="T4" fmla="*/ 13186 w 49"/>
                <a:gd name="T5" fmla="*/ 24366 h 86"/>
                <a:gd name="T6" fmla="*/ 13186 w 49"/>
                <a:gd name="T7" fmla="*/ 24366 h 86"/>
                <a:gd name="T8" fmla="*/ 13186 w 49"/>
                <a:gd name="T9" fmla="*/ 0 h 86"/>
                <a:gd name="T10" fmla="*/ 17106 w 49"/>
                <a:gd name="T11" fmla="*/ 0 h 86"/>
                <a:gd name="T12" fmla="*/ 17106 w 49"/>
                <a:gd name="T13" fmla="*/ 31381 h 86"/>
                <a:gd name="T14" fmla="*/ 12473 w 49"/>
                <a:gd name="T15" fmla="*/ 31381 h 86"/>
                <a:gd name="T16" fmla="*/ 3920 w 49"/>
                <a:gd name="T17" fmla="*/ 7015 h 86"/>
                <a:gd name="T18" fmla="*/ 3920 w 49"/>
                <a:gd name="T19" fmla="*/ 7015 h 86"/>
                <a:gd name="T20" fmla="*/ 3920 w 49"/>
                <a:gd name="T21" fmla="*/ 31381 h 86"/>
                <a:gd name="T22" fmla="*/ 0 w 49"/>
                <a:gd name="T23" fmla="*/ 31381 h 86"/>
                <a:gd name="T24" fmla="*/ 0 w 49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" h="86">
                  <a:moveTo>
                    <a:pt x="0" y="0"/>
                  </a:moveTo>
                  <a:lnTo>
                    <a:pt x="13" y="0"/>
                  </a:lnTo>
                  <a:lnTo>
                    <a:pt x="37" y="66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48" y="85"/>
                  </a:lnTo>
                  <a:lnTo>
                    <a:pt x="35" y="85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" name="Freeform 228">
              <a:extLst>
                <a:ext uri="{FF2B5EF4-FFF2-40B4-BE49-F238E27FC236}">
                  <a16:creationId xmlns:a16="http://schemas.microsoft.com/office/drawing/2014/main" id="{57C40191-9300-2248-9ACC-E2D276663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188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" name="Freeform 229">
              <a:extLst>
                <a:ext uri="{FF2B5EF4-FFF2-40B4-BE49-F238E27FC236}">
                  <a16:creationId xmlns:a16="http://schemas.microsoft.com/office/drawing/2014/main" id="{541C9014-C3E3-CA4B-91F8-FC2771F4F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43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037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117 w 49"/>
                <a:gd name="T15" fmla="*/ 31393 h 89"/>
                <a:gd name="T16" fmla="*/ 9266 w 49"/>
                <a:gd name="T17" fmla="*/ 20691 h 89"/>
                <a:gd name="T18" fmla="*/ 5702 w 49"/>
                <a:gd name="T19" fmla="*/ 18194 h 89"/>
                <a:gd name="T20" fmla="*/ 4633 w 49"/>
                <a:gd name="T21" fmla="*/ 18194 h 89"/>
                <a:gd name="T22" fmla="*/ 4633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7484 w 49"/>
                <a:gd name="T31" fmla="*/ 13199 h 89"/>
                <a:gd name="T32" fmla="*/ 11404 w 49"/>
                <a:gd name="T33" fmla="*/ 8562 h 89"/>
                <a:gd name="T34" fmla="*/ 7484 w 49"/>
                <a:gd name="T35" fmla="*/ 3924 h 89"/>
                <a:gd name="T36" fmla="*/ 5702 w 49"/>
                <a:gd name="T37" fmla="*/ 3924 h 89"/>
                <a:gd name="T38" fmla="*/ 5702 w 49"/>
                <a:gd name="T39" fmla="*/ 13199 h 89"/>
                <a:gd name="T40" fmla="*/ 7484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4"/>
                  </a:cubicBezTo>
                  <a:cubicBezTo>
                    <a:pt x="45" y="35"/>
                    <a:pt x="40" y="43"/>
                    <a:pt x="32" y="45"/>
                  </a:cubicBezTo>
                  <a:cubicBezTo>
                    <a:pt x="34" y="45"/>
                    <a:pt x="37" y="48"/>
                    <a:pt x="40" y="56"/>
                  </a:cubicBezTo>
                  <a:lnTo>
                    <a:pt x="48" y="88"/>
                  </a:lnTo>
                  <a:lnTo>
                    <a:pt x="34" y="88"/>
                  </a:lnTo>
                  <a:lnTo>
                    <a:pt x="26" y="58"/>
                  </a:lnTo>
                  <a:cubicBezTo>
                    <a:pt x="24" y="51"/>
                    <a:pt x="21" y="51"/>
                    <a:pt x="16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37"/>
                  </a:moveTo>
                  <a:cubicBezTo>
                    <a:pt x="29" y="37"/>
                    <a:pt x="32" y="32"/>
                    <a:pt x="32" y="24"/>
                  </a:cubicBezTo>
                  <a:cubicBezTo>
                    <a:pt x="32" y="13"/>
                    <a:pt x="26" y="11"/>
                    <a:pt x="21" y="11"/>
                  </a:cubicBezTo>
                  <a:lnTo>
                    <a:pt x="16" y="11"/>
                  </a:lnTo>
                  <a:lnTo>
                    <a:pt x="16" y="37"/>
                  </a:lnTo>
                  <a:lnTo>
                    <a:pt x="21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" name="Freeform 230">
              <a:extLst>
                <a:ext uri="{FF2B5EF4-FFF2-40B4-BE49-F238E27FC236}">
                  <a16:creationId xmlns:a16="http://schemas.microsoft.com/office/drawing/2014/main" id="{4EBAC7F4-3377-F745-A2BA-4EB58E007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475297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13911 w 38"/>
                <a:gd name="T3" fmla="*/ 0 h 86"/>
                <a:gd name="T4" fmla="*/ 13911 w 38"/>
                <a:gd name="T5" fmla="*/ 4799 h 86"/>
                <a:gd name="T6" fmla="*/ 4888 w 38"/>
                <a:gd name="T7" fmla="*/ 4799 h 86"/>
                <a:gd name="T8" fmla="*/ 4888 w 38"/>
                <a:gd name="T9" fmla="*/ 12922 h 86"/>
                <a:gd name="T10" fmla="*/ 12783 w 38"/>
                <a:gd name="T11" fmla="*/ 12922 h 86"/>
                <a:gd name="T12" fmla="*/ 12783 w 38"/>
                <a:gd name="T13" fmla="*/ 17721 h 86"/>
                <a:gd name="T14" fmla="*/ 4888 w 38"/>
                <a:gd name="T15" fmla="*/ 17721 h 86"/>
                <a:gd name="T16" fmla="*/ 4888 w 38"/>
                <a:gd name="T17" fmla="*/ 27320 h 86"/>
                <a:gd name="T18" fmla="*/ 13911 w 38"/>
                <a:gd name="T19" fmla="*/ 27320 h 86"/>
                <a:gd name="T20" fmla="*/ 13911 w 38"/>
                <a:gd name="T21" fmla="*/ 31381 h 86"/>
                <a:gd name="T22" fmla="*/ 0 w 38"/>
                <a:gd name="T23" fmla="*/ 31381 h 86"/>
                <a:gd name="T24" fmla="*/ 0 w 38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3"/>
                  </a:lnTo>
                  <a:lnTo>
                    <a:pt x="13" y="13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4"/>
                  </a:lnTo>
                  <a:lnTo>
                    <a:pt x="37" y="74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231">
              <a:extLst>
                <a:ext uri="{FF2B5EF4-FFF2-40B4-BE49-F238E27FC236}">
                  <a16:creationId xmlns:a16="http://schemas.microsoft.com/office/drawing/2014/main" id="{3EFF14A3-D05A-CE4C-AF5B-6863AFCBB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9275" y="4751388"/>
              <a:ext cx="19050" cy="33337"/>
            </a:xfrm>
            <a:custGeom>
              <a:avLst/>
              <a:gdLst>
                <a:gd name="T0" fmla="*/ 11289 w 54"/>
                <a:gd name="T1" fmla="*/ 14287 h 91"/>
                <a:gd name="T2" fmla="*/ 18697 w 54"/>
                <a:gd name="T3" fmla="*/ 14287 h 91"/>
                <a:gd name="T4" fmla="*/ 18697 w 54"/>
                <a:gd name="T5" fmla="*/ 30773 h 91"/>
                <a:gd name="T6" fmla="*/ 11994 w 54"/>
                <a:gd name="T7" fmla="*/ 32971 h 91"/>
                <a:gd name="T8" fmla="*/ 0 w 54"/>
                <a:gd name="T9" fmla="*/ 16485 h 91"/>
                <a:gd name="T10" fmla="*/ 11994 w 54"/>
                <a:gd name="T11" fmla="*/ 0 h 91"/>
                <a:gd name="T12" fmla="*/ 17639 w 54"/>
                <a:gd name="T13" fmla="*/ 733 h 91"/>
                <a:gd name="T14" fmla="*/ 17639 w 54"/>
                <a:gd name="T15" fmla="*/ 5495 h 91"/>
                <a:gd name="T16" fmla="*/ 11994 w 54"/>
                <a:gd name="T17" fmla="*/ 3663 h 91"/>
                <a:gd name="T18" fmla="*/ 4586 w 54"/>
                <a:gd name="T19" fmla="*/ 15386 h 91"/>
                <a:gd name="T20" fmla="*/ 11289 w 54"/>
                <a:gd name="T21" fmla="*/ 27109 h 91"/>
                <a:gd name="T22" fmla="*/ 14111 w 54"/>
                <a:gd name="T23" fmla="*/ 26010 h 91"/>
                <a:gd name="T24" fmla="*/ 14111 w 54"/>
                <a:gd name="T25" fmla="*/ 17218 h 91"/>
                <a:gd name="T26" fmla="*/ 10231 w 54"/>
                <a:gd name="T27" fmla="*/ 17218 h 91"/>
                <a:gd name="T28" fmla="*/ 10231 w 54"/>
                <a:gd name="T29" fmla="*/ 14287 h 91"/>
                <a:gd name="T30" fmla="*/ 11289 w 54"/>
                <a:gd name="T31" fmla="*/ 14287 h 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" h="91">
                  <a:moveTo>
                    <a:pt x="32" y="39"/>
                  </a:moveTo>
                  <a:lnTo>
                    <a:pt x="53" y="39"/>
                  </a:lnTo>
                  <a:lnTo>
                    <a:pt x="53" y="84"/>
                  </a:lnTo>
                  <a:cubicBezTo>
                    <a:pt x="50" y="87"/>
                    <a:pt x="42" y="90"/>
                    <a:pt x="34" y="90"/>
                  </a:cubicBezTo>
                  <a:cubicBezTo>
                    <a:pt x="13" y="90"/>
                    <a:pt x="0" y="72"/>
                    <a:pt x="0" y="45"/>
                  </a:cubicBezTo>
                  <a:cubicBezTo>
                    <a:pt x="0" y="19"/>
                    <a:pt x="10" y="0"/>
                    <a:pt x="34" y="0"/>
                  </a:cubicBezTo>
                  <a:cubicBezTo>
                    <a:pt x="42" y="0"/>
                    <a:pt x="48" y="2"/>
                    <a:pt x="50" y="2"/>
                  </a:cubicBezTo>
                  <a:lnTo>
                    <a:pt x="50" y="15"/>
                  </a:lnTo>
                  <a:cubicBezTo>
                    <a:pt x="45" y="13"/>
                    <a:pt x="40" y="10"/>
                    <a:pt x="34" y="10"/>
                  </a:cubicBezTo>
                  <a:cubicBezTo>
                    <a:pt x="21" y="10"/>
                    <a:pt x="13" y="24"/>
                    <a:pt x="13" y="42"/>
                  </a:cubicBezTo>
                  <a:cubicBezTo>
                    <a:pt x="13" y="61"/>
                    <a:pt x="21" y="74"/>
                    <a:pt x="32" y="74"/>
                  </a:cubicBezTo>
                  <a:cubicBezTo>
                    <a:pt x="34" y="74"/>
                    <a:pt x="37" y="74"/>
                    <a:pt x="40" y="71"/>
                  </a:cubicBezTo>
                  <a:lnTo>
                    <a:pt x="40" y="47"/>
                  </a:lnTo>
                  <a:lnTo>
                    <a:pt x="29" y="47"/>
                  </a:lnTo>
                  <a:lnTo>
                    <a:pt x="29" y="39"/>
                  </a:lnTo>
                  <a:lnTo>
                    <a:pt x="32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2" name="Freeform 232">
              <a:extLst>
                <a:ext uri="{FF2B5EF4-FFF2-40B4-BE49-F238E27FC236}">
                  <a16:creationId xmlns:a16="http://schemas.microsoft.com/office/drawing/2014/main" id="{93774152-CC87-A441-BE8F-4CAFB863E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4752975"/>
              <a:ext cx="4762" cy="31750"/>
            </a:xfrm>
            <a:custGeom>
              <a:avLst/>
              <a:gdLst>
                <a:gd name="T0" fmla="*/ 2381 w 14"/>
                <a:gd name="T1" fmla="*/ 31381 h 86"/>
                <a:gd name="T2" fmla="*/ 0 w 14"/>
                <a:gd name="T3" fmla="*/ 31381 h 86"/>
                <a:gd name="T4" fmla="*/ 0 w 14"/>
                <a:gd name="T5" fmla="*/ 0 h 86"/>
                <a:gd name="T6" fmla="*/ 4422 w 14"/>
                <a:gd name="T7" fmla="*/ 0 h 86"/>
                <a:gd name="T8" fmla="*/ 4422 w 14"/>
                <a:gd name="T9" fmla="*/ 31381 h 86"/>
                <a:gd name="T10" fmla="*/ 2381 w 14"/>
                <a:gd name="T11" fmla="*/ 31381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86">
                  <a:moveTo>
                    <a:pt x="7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7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233">
              <a:extLst>
                <a:ext uri="{FF2B5EF4-FFF2-40B4-BE49-F238E27FC236}">
                  <a16:creationId xmlns:a16="http://schemas.microsoft.com/office/drawing/2014/main" id="{E8881A13-85D1-5C48-BF9E-062FA2E63B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752975"/>
              <a:ext cx="20638" cy="33338"/>
            </a:xfrm>
            <a:custGeom>
              <a:avLst/>
              <a:gdLst>
                <a:gd name="T0" fmla="*/ 20276 w 57"/>
                <a:gd name="T1" fmla="*/ 16486 h 91"/>
                <a:gd name="T2" fmla="*/ 10500 w 57"/>
                <a:gd name="T3" fmla="*/ 32972 h 91"/>
                <a:gd name="T4" fmla="*/ 1086 w 57"/>
                <a:gd name="T5" fmla="*/ 16486 h 91"/>
                <a:gd name="T6" fmla="*/ 10500 w 57"/>
                <a:gd name="T7" fmla="*/ 0 h 91"/>
                <a:gd name="T8" fmla="*/ 20276 w 57"/>
                <a:gd name="T9" fmla="*/ 16486 h 91"/>
                <a:gd name="T10" fmla="*/ 15569 w 57"/>
                <a:gd name="T11" fmla="*/ 15753 h 91"/>
                <a:gd name="T12" fmla="*/ 10500 w 57"/>
                <a:gd name="T13" fmla="*/ 4030 h 91"/>
                <a:gd name="T14" fmla="*/ 5793 w 57"/>
                <a:gd name="T15" fmla="*/ 15753 h 91"/>
                <a:gd name="T16" fmla="*/ 10500 w 57"/>
                <a:gd name="T17" fmla="*/ 27110 h 91"/>
                <a:gd name="T18" fmla="*/ 15569 w 57"/>
                <a:gd name="T19" fmla="*/ 15753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91">
                  <a:moveTo>
                    <a:pt x="56" y="45"/>
                  </a:moveTo>
                  <a:cubicBezTo>
                    <a:pt x="56" y="77"/>
                    <a:pt x="43" y="90"/>
                    <a:pt x="29" y="90"/>
                  </a:cubicBezTo>
                  <a:cubicBezTo>
                    <a:pt x="16" y="90"/>
                    <a:pt x="3" y="77"/>
                    <a:pt x="3" y="45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3" y="0"/>
                    <a:pt x="56" y="13"/>
                    <a:pt x="56" y="45"/>
                  </a:cubicBezTo>
                  <a:close/>
                  <a:moveTo>
                    <a:pt x="43" y="43"/>
                  </a:moveTo>
                  <a:cubicBezTo>
                    <a:pt x="43" y="20"/>
                    <a:pt x="37" y="11"/>
                    <a:pt x="29" y="11"/>
                  </a:cubicBezTo>
                  <a:cubicBezTo>
                    <a:pt x="21" y="11"/>
                    <a:pt x="16" y="19"/>
                    <a:pt x="16" y="43"/>
                  </a:cubicBezTo>
                  <a:cubicBezTo>
                    <a:pt x="13" y="66"/>
                    <a:pt x="21" y="74"/>
                    <a:pt x="29" y="74"/>
                  </a:cubicBezTo>
                  <a:cubicBezTo>
                    <a:pt x="37" y="74"/>
                    <a:pt x="43" y="67"/>
                    <a:pt x="43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234">
              <a:extLst>
                <a:ext uri="{FF2B5EF4-FFF2-40B4-BE49-F238E27FC236}">
                  <a16:creationId xmlns:a16="http://schemas.microsoft.com/office/drawing/2014/main" id="{FEE17005-275E-3849-AE14-2D9C8651C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0" y="475297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5976 w 51"/>
                <a:gd name="T3" fmla="*/ 0 h 86"/>
                <a:gd name="T4" fmla="*/ 14941 w 51"/>
                <a:gd name="T5" fmla="*/ 24366 h 86"/>
                <a:gd name="T6" fmla="*/ 14941 w 51"/>
                <a:gd name="T7" fmla="*/ 24366 h 86"/>
                <a:gd name="T8" fmla="*/ 14941 w 51"/>
                <a:gd name="T9" fmla="*/ 0 h 86"/>
                <a:gd name="T10" fmla="*/ 18676 w 51"/>
                <a:gd name="T11" fmla="*/ 0 h 86"/>
                <a:gd name="T12" fmla="*/ 18676 w 51"/>
                <a:gd name="T13" fmla="*/ 31381 h 86"/>
                <a:gd name="T14" fmla="*/ 12700 w 51"/>
                <a:gd name="T15" fmla="*/ 31381 h 86"/>
                <a:gd name="T16" fmla="*/ 4856 w 51"/>
                <a:gd name="T17" fmla="*/ 7015 h 86"/>
                <a:gd name="T18" fmla="*/ 4856 w 51"/>
                <a:gd name="T19" fmla="*/ 7015 h 86"/>
                <a:gd name="T20" fmla="*/ 4856 w 51"/>
                <a:gd name="T21" fmla="*/ 31381 h 86"/>
                <a:gd name="T22" fmla="*/ 0 w 51"/>
                <a:gd name="T23" fmla="*/ 31381 h 86"/>
                <a:gd name="T24" fmla="*/ 0 w 51"/>
                <a:gd name="T25" fmla="*/ 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40" y="66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4" y="85"/>
                  </a:lnTo>
                  <a:lnTo>
                    <a:pt x="13" y="19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235">
              <a:extLst>
                <a:ext uri="{FF2B5EF4-FFF2-40B4-BE49-F238E27FC236}">
                  <a16:creationId xmlns:a16="http://schemas.microsoft.com/office/drawing/2014/main" id="{95D25149-62F8-AC4C-84B5-13FEA8BBC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8" y="4754563"/>
              <a:ext cx="22225" cy="31750"/>
            </a:xfrm>
            <a:custGeom>
              <a:avLst/>
              <a:gdLst>
                <a:gd name="T0" fmla="*/ 15928 w 60"/>
                <a:gd name="T1" fmla="*/ 23259 h 86"/>
                <a:gd name="T2" fmla="*/ 7038 w 60"/>
                <a:gd name="T3" fmla="*/ 23259 h 86"/>
                <a:gd name="T4" fmla="*/ 5186 w 60"/>
                <a:gd name="T5" fmla="*/ 31381 h 86"/>
                <a:gd name="T6" fmla="*/ 0 w 60"/>
                <a:gd name="T7" fmla="*/ 31381 h 86"/>
                <a:gd name="T8" fmla="*/ 8890 w 60"/>
                <a:gd name="T9" fmla="*/ 0 h 86"/>
                <a:gd name="T10" fmla="*/ 13705 w 60"/>
                <a:gd name="T11" fmla="*/ 0 h 86"/>
                <a:gd name="T12" fmla="*/ 21855 w 60"/>
                <a:gd name="T13" fmla="*/ 31381 h 86"/>
                <a:gd name="T14" fmla="*/ 16669 w 60"/>
                <a:gd name="T15" fmla="*/ 31381 h 86"/>
                <a:gd name="T16" fmla="*/ 15928 w 60"/>
                <a:gd name="T17" fmla="*/ 23259 h 86"/>
                <a:gd name="T18" fmla="*/ 14817 w 60"/>
                <a:gd name="T19" fmla="*/ 18459 h 86"/>
                <a:gd name="T20" fmla="*/ 11853 w 60"/>
                <a:gd name="T21" fmla="*/ 3692 h 86"/>
                <a:gd name="T22" fmla="*/ 11853 w 60"/>
                <a:gd name="T23" fmla="*/ 3692 h 86"/>
                <a:gd name="T24" fmla="*/ 8149 w 60"/>
                <a:gd name="T25" fmla="*/ 18459 h 86"/>
                <a:gd name="T26" fmla="*/ 14817 w 60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" h="86">
                  <a:moveTo>
                    <a:pt x="43" y="63"/>
                  </a:moveTo>
                  <a:lnTo>
                    <a:pt x="19" y="63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2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236">
              <a:extLst>
                <a:ext uri="{FF2B5EF4-FFF2-40B4-BE49-F238E27FC236}">
                  <a16:creationId xmlns:a16="http://schemas.microsoft.com/office/drawing/2014/main" id="{A38E23EB-749F-E34B-896E-B6F35D3FB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11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237">
              <a:extLst>
                <a:ext uri="{FF2B5EF4-FFF2-40B4-BE49-F238E27FC236}">
                  <a16:creationId xmlns:a16="http://schemas.microsoft.com/office/drawing/2014/main" id="{11A6F519-4BB0-5745-9BCC-F7E9BDAD0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8338" y="4752975"/>
              <a:ext cx="15875" cy="31750"/>
            </a:xfrm>
            <a:custGeom>
              <a:avLst/>
              <a:gdLst>
                <a:gd name="T0" fmla="*/ 1108 w 43"/>
                <a:gd name="T1" fmla="*/ 0 h 89"/>
                <a:gd name="T2" fmla="*/ 7753 w 43"/>
                <a:gd name="T3" fmla="*/ 0 h 89"/>
                <a:gd name="T4" fmla="*/ 15506 w 43"/>
                <a:gd name="T5" fmla="*/ 9632 h 89"/>
                <a:gd name="T6" fmla="*/ 7753 w 43"/>
                <a:gd name="T7" fmla="*/ 18907 h 89"/>
                <a:gd name="T8" fmla="*/ 4799 w 43"/>
                <a:gd name="T9" fmla="*/ 18907 h 89"/>
                <a:gd name="T10" fmla="*/ 4799 w 43"/>
                <a:gd name="T11" fmla="*/ 31393 h 89"/>
                <a:gd name="T12" fmla="*/ 0 w 43"/>
                <a:gd name="T13" fmla="*/ 31393 h 89"/>
                <a:gd name="T14" fmla="*/ 0 w 43"/>
                <a:gd name="T15" fmla="*/ 0 h 89"/>
                <a:gd name="T16" fmla="*/ 1108 w 43"/>
                <a:gd name="T17" fmla="*/ 0 h 89"/>
                <a:gd name="T18" fmla="*/ 7753 w 43"/>
                <a:gd name="T19" fmla="*/ 14270 h 89"/>
                <a:gd name="T20" fmla="*/ 11814 w 43"/>
                <a:gd name="T21" fmla="*/ 9632 h 89"/>
                <a:gd name="T22" fmla="*/ 7753 w 43"/>
                <a:gd name="T23" fmla="*/ 4638 h 89"/>
                <a:gd name="T24" fmla="*/ 5907 w 43"/>
                <a:gd name="T25" fmla="*/ 4638 h 89"/>
                <a:gd name="T26" fmla="*/ 5907 w 43"/>
                <a:gd name="T27" fmla="*/ 15340 h 89"/>
                <a:gd name="T28" fmla="*/ 7753 w 43"/>
                <a:gd name="T29" fmla="*/ 15340 h 89"/>
                <a:gd name="T30" fmla="*/ 7753 w 43"/>
                <a:gd name="T31" fmla="*/ 14270 h 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" h="89">
                  <a:moveTo>
                    <a:pt x="3" y="0"/>
                  </a:moveTo>
                  <a:lnTo>
                    <a:pt x="21" y="0"/>
                  </a:lnTo>
                  <a:cubicBezTo>
                    <a:pt x="34" y="0"/>
                    <a:pt x="42" y="11"/>
                    <a:pt x="42" y="27"/>
                  </a:cubicBezTo>
                  <a:cubicBezTo>
                    <a:pt x="42" y="43"/>
                    <a:pt x="34" y="53"/>
                    <a:pt x="21" y="53"/>
                  </a:cubicBezTo>
                  <a:lnTo>
                    <a:pt x="13" y="53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1" y="40"/>
                  </a:moveTo>
                  <a:cubicBezTo>
                    <a:pt x="29" y="40"/>
                    <a:pt x="32" y="35"/>
                    <a:pt x="32" y="27"/>
                  </a:cubicBezTo>
                  <a:cubicBezTo>
                    <a:pt x="32" y="16"/>
                    <a:pt x="29" y="13"/>
                    <a:pt x="21" y="13"/>
                  </a:cubicBezTo>
                  <a:lnTo>
                    <a:pt x="16" y="13"/>
                  </a:lnTo>
                  <a:lnTo>
                    <a:pt x="16" y="43"/>
                  </a:lnTo>
                  <a:lnTo>
                    <a:pt x="21" y="43"/>
                  </a:lnTo>
                  <a:lnTo>
                    <a:pt x="21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" name="Freeform 238">
              <a:extLst>
                <a:ext uri="{FF2B5EF4-FFF2-40B4-BE49-F238E27FC236}">
                  <a16:creationId xmlns:a16="http://schemas.microsoft.com/office/drawing/2014/main" id="{D260990B-8B68-B040-B707-DEDEBDE55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2625" y="4754563"/>
              <a:ext cx="20638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8 w 59"/>
                <a:gd name="T13" fmla="*/ 31381 h 86"/>
                <a:gd name="T14" fmla="*/ 15741 w 59"/>
                <a:gd name="T15" fmla="*/ 31381 h 86"/>
                <a:gd name="T16" fmla="*/ 14691 w 59"/>
                <a:gd name="T17" fmla="*/ 23259 h 86"/>
                <a:gd name="T18" fmla="*/ 13992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6 w 59"/>
                <a:gd name="T25" fmla="*/ 18459 h 86"/>
                <a:gd name="T26" fmla="*/ 13992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" name="Freeform 239">
              <a:extLst>
                <a:ext uri="{FF2B5EF4-FFF2-40B4-BE49-F238E27FC236}">
                  <a16:creationId xmlns:a16="http://schemas.microsoft.com/office/drawing/2014/main" id="{8F36AB6F-08F5-C048-938F-44472E457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4850" y="4752975"/>
              <a:ext cx="17463" cy="31750"/>
            </a:xfrm>
            <a:custGeom>
              <a:avLst/>
              <a:gdLst>
                <a:gd name="T0" fmla="*/ 1069 w 49"/>
                <a:gd name="T1" fmla="*/ 0 h 89"/>
                <a:gd name="T2" fmla="*/ 8553 w 49"/>
                <a:gd name="T3" fmla="*/ 0 h 89"/>
                <a:gd name="T4" fmla="*/ 16394 w 49"/>
                <a:gd name="T5" fmla="*/ 8562 h 89"/>
                <a:gd name="T6" fmla="*/ 11404 w 49"/>
                <a:gd name="T7" fmla="*/ 16053 h 89"/>
                <a:gd name="T8" fmla="*/ 11404 w 49"/>
                <a:gd name="T9" fmla="*/ 16053 h 89"/>
                <a:gd name="T10" fmla="*/ 14256 w 49"/>
                <a:gd name="T11" fmla="*/ 19978 h 89"/>
                <a:gd name="T12" fmla="*/ 17107 w 49"/>
                <a:gd name="T13" fmla="*/ 31393 h 89"/>
                <a:gd name="T14" fmla="*/ 12474 w 49"/>
                <a:gd name="T15" fmla="*/ 31393 h 89"/>
                <a:gd name="T16" fmla="*/ 9622 w 49"/>
                <a:gd name="T17" fmla="*/ 20691 h 89"/>
                <a:gd name="T18" fmla="*/ 5702 w 49"/>
                <a:gd name="T19" fmla="*/ 18194 h 89"/>
                <a:gd name="T20" fmla="*/ 4989 w 49"/>
                <a:gd name="T21" fmla="*/ 18194 h 89"/>
                <a:gd name="T22" fmla="*/ 4989 w 49"/>
                <a:gd name="T23" fmla="*/ 31393 h 89"/>
                <a:gd name="T24" fmla="*/ 0 w 49"/>
                <a:gd name="T25" fmla="*/ 31393 h 89"/>
                <a:gd name="T26" fmla="*/ 0 w 49"/>
                <a:gd name="T27" fmla="*/ 0 h 89"/>
                <a:gd name="T28" fmla="*/ 1069 w 49"/>
                <a:gd name="T29" fmla="*/ 0 h 89"/>
                <a:gd name="T30" fmla="*/ 6771 w 49"/>
                <a:gd name="T31" fmla="*/ 13199 h 89"/>
                <a:gd name="T32" fmla="*/ 10692 w 49"/>
                <a:gd name="T33" fmla="*/ 8562 h 89"/>
                <a:gd name="T34" fmla="*/ 6771 w 49"/>
                <a:gd name="T35" fmla="*/ 3924 h 89"/>
                <a:gd name="T36" fmla="*/ 4989 w 49"/>
                <a:gd name="T37" fmla="*/ 3924 h 89"/>
                <a:gd name="T38" fmla="*/ 4989 w 49"/>
                <a:gd name="T39" fmla="*/ 13199 h 89"/>
                <a:gd name="T40" fmla="*/ 6771 w 49"/>
                <a:gd name="T41" fmla="*/ 13199 h 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8" y="0"/>
                    <a:pt x="46" y="8"/>
                    <a:pt x="46" y="24"/>
                  </a:cubicBezTo>
                  <a:cubicBezTo>
                    <a:pt x="46" y="35"/>
                    <a:pt x="40" y="43"/>
                    <a:pt x="32" y="45"/>
                  </a:cubicBezTo>
                  <a:cubicBezTo>
                    <a:pt x="35" y="45"/>
                    <a:pt x="38" y="48"/>
                    <a:pt x="40" y="56"/>
                  </a:cubicBezTo>
                  <a:lnTo>
                    <a:pt x="48" y="88"/>
                  </a:lnTo>
                  <a:lnTo>
                    <a:pt x="35" y="88"/>
                  </a:lnTo>
                  <a:lnTo>
                    <a:pt x="27" y="58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9" y="37"/>
                  </a:moveTo>
                  <a:cubicBezTo>
                    <a:pt x="27" y="37"/>
                    <a:pt x="30" y="32"/>
                    <a:pt x="30" y="24"/>
                  </a:cubicBezTo>
                  <a:cubicBezTo>
                    <a:pt x="30" y="13"/>
                    <a:pt x="24" y="11"/>
                    <a:pt x="19" y="11"/>
                  </a:cubicBezTo>
                  <a:lnTo>
                    <a:pt x="14" y="11"/>
                  </a:lnTo>
                  <a:lnTo>
                    <a:pt x="14" y="37"/>
                  </a:lnTo>
                  <a:lnTo>
                    <a:pt x="19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0" name="Freeform 240">
              <a:extLst>
                <a:ext uri="{FF2B5EF4-FFF2-40B4-BE49-F238E27FC236}">
                  <a16:creationId xmlns:a16="http://schemas.microsoft.com/office/drawing/2014/main" id="{057FDC69-D13B-7341-AD20-03879BC18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4754563"/>
              <a:ext cx="20637" cy="31750"/>
            </a:xfrm>
            <a:custGeom>
              <a:avLst/>
              <a:gdLst>
                <a:gd name="T0" fmla="*/ 15041 w 59"/>
                <a:gd name="T1" fmla="*/ 23259 h 86"/>
                <a:gd name="T2" fmla="*/ 664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504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3" y="63"/>
                  </a:moveTo>
                  <a:lnTo>
                    <a:pt x="19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3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1" name="Freeform 241">
              <a:extLst>
                <a:ext uri="{FF2B5EF4-FFF2-40B4-BE49-F238E27FC236}">
                  <a16:creationId xmlns:a16="http://schemas.microsoft.com/office/drawing/2014/main" id="{B8D253E7-6639-474C-8036-DB5A5CF73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475297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4717 w 35"/>
                <a:gd name="T3" fmla="*/ 0 h 86"/>
                <a:gd name="T4" fmla="*/ 4717 w 35"/>
                <a:gd name="T5" fmla="*/ 27320 h 86"/>
                <a:gd name="T6" fmla="*/ 12337 w 35"/>
                <a:gd name="T7" fmla="*/ 27320 h 86"/>
                <a:gd name="T8" fmla="*/ 12337 w 35"/>
                <a:gd name="T9" fmla="*/ 31381 h 86"/>
                <a:gd name="T10" fmla="*/ 0 w 35"/>
                <a:gd name="T11" fmla="*/ 31381 h 86"/>
                <a:gd name="T12" fmla="*/ 0 w 35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4"/>
                  </a:lnTo>
                  <a:lnTo>
                    <a:pt x="34" y="74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242">
              <a:extLst>
                <a:ext uri="{FF2B5EF4-FFF2-40B4-BE49-F238E27FC236}">
                  <a16:creationId xmlns:a16="http://schemas.microsoft.com/office/drawing/2014/main" id="{355A4349-9917-EF48-8AA4-F878417B8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754563"/>
              <a:ext cx="20637" cy="31750"/>
            </a:xfrm>
            <a:custGeom>
              <a:avLst/>
              <a:gdLst>
                <a:gd name="T0" fmla="*/ 14691 w 59"/>
                <a:gd name="T1" fmla="*/ 23259 h 86"/>
                <a:gd name="T2" fmla="*/ 6296 w 59"/>
                <a:gd name="T3" fmla="*/ 23259 h 86"/>
                <a:gd name="T4" fmla="*/ 4547 w 59"/>
                <a:gd name="T5" fmla="*/ 31381 h 86"/>
                <a:gd name="T6" fmla="*/ 0 w 59"/>
                <a:gd name="T7" fmla="*/ 31381 h 86"/>
                <a:gd name="T8" fmla="*/ 8395 w 59"/>
                <a:gd name="T9" fmla="*/ 0 h 86"/>
                <a:gd name="T10" fmla="*/ 12942 w 59"/>
                <a:gd name="T11" fmla="*/ 0 h 86"/>
                <a:gd name="T12" fmla="*/ 20287 w 59"/>
                <a:gd name="T13" fmla="*/ 31381 h 86"/>
                <a:gd name="T14" fmla="*/ 15740 w 59"/>
                <a:gd name="T15" fmla="*/ 31381 h 86"/>
                <a:gd name="T16" fmla="*/ 14691 w 59"/>
                <a:gd name="T17" fmla="*/ 23259 h 86"/>
                <a:gd name="T18" fmla="*/ 13991 w 59"/>
                <a:gd name="T19" fmla="*/ 18459 h 86"/>
                <a:gd name="T20" fmla="*/ 11193 w 59"/>
                <a:gd name="T21" fmla="*/ 3692 h 86"/>
                <a:gd name="T22" fmla="*/ 11193 w 59"/>
                <a:gd name="T23" fmla="*/ 3692 h 86"/>
                <a:gd name="T24" fmla="*/ 7345 w 59"/>
                <a:gd name="T25" fmla="*/ 18459 h 86"/>
                <a:gd name="T26" fmla="*/ 13991 w 59"/>
                <a:gd name="T27" fmla="*/ 18459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9" h="86">
                  <a:moveTo>
                    <a:pt x="42" y="63"/>
                  </a:moveTo>
                  <a:lnTo>
                    <a:pt x="18" y="63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8" y="85"/>
                  </a:lnTo>
                  <a:lnTo>
                    <a:pt x="45" y="85"/>
                  </a:lnTo>
                  <a:lnTo>
                    <a:pt x="42" y="63"/>
                  </a:lnTo>
                  <a:close/>
                  <a:moveTo>
                    <a:pt x="40" y="50"/>
                  </a:moveTo>
                  <a:lnTo>
                    <a:pt x="32" y="10"/>
                  </a:lnTo>
                  <a:lnTo>
                    <a:pt x="21" y="50"/>
                  </a:lnTo>
                  <a:lnTo>
                    <a:pt x="40" y="5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243">
              <a:extLst>
                <a:ext uri="{FF2B5EF4-FFF2-40B4-BE49-F238E27FC236}">
                  <a16:creationId xmlns:a16="http://schemas.microsoft.com/office/drawing/2014/main" id="{431BE6E2-D2B6-4446-8291-B3FBE33E2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4751388"/>
              <a:ext cx="14288" cy="33337"/>
            </a:xfrm>
            <a:custGeom>
              <a:avLst/>
              <a:gdLst>
                <a:gd name="T0" fmla="*/ 1045 w 41"/>
                <a:gd name="T1" fmla="*/ 26010 h 91"/>
                <a:gd name="T2" fmla="*/ 5576 w 41"/>
                <a:gd name="T3" fmla="*/ 27842 h 91"/>
                <a:gd name="T4" fmla="*/ 9061 w 41"/>
                <a:gd name="T5" fmla="*/ 23079 h 91"/>
                <a:gd name="T6" fmla="*/ 6273 w 41"/>
                <a:gd name="T7" fmla="*/ 18317 h 91"/>
                <a:gd name="T8" fmla="*/ 4530 w 41"/>
                <a:gd name="T9" fmla="*/ 16485 h 91"/>
                <a:gd name="T10" fmla="*/ 1045 w 41"/>
                <a:gd name="T11" fmla="*/ 8426 h 91"/>
                <a:gd name="T12" fmla="*/ 8364 w 41"/>
                <a:gd name="T13" fmla="*/ 0 h 91"/>
                <a:gd name="T14" fmla="*/ 12894 w 41"/>
                <a:gd name="T15" fmla="*/ 733 h 91"/>
                <a:gd name="T16" fmla="*/ 12894 w 41"/>
                <a:gd name="T17" fmla="*/ 5495 h 91"/>
                <a:gd name="T18" fmla="*/ 8364 w 41"/>
                <a:gd name="T19" fmla="*/ 4762 h 91"/>
                <a:gd name="T20" fmla="*/ 4530 w 41"/>
                <a:gd name="T21" fmla="*/ 8426 h 91"/>
                <a:gd name="T22" fmla="*/ 7318 w 41"/>
                <a:gd name="T23" fmla="*/ 12456 h 91"/>
                <a:gd name="T24" fmla="*/ 10106 w 41"/>
                <a:gd name="T25" fmla="*/ 14287 h 91"/>
                <a:gd name="T26" fmla="*/ 13940 w 41"/>
                <a:gd name="T27" fmla="*/ 23079 h 91"/>
                <a:gd name="T28" fmla="*/ 5576 w 41"/>
                <a:gd name="T29" fmla="*/ 32971 h 91"/>
                <a:gd name="T30" fmla="*/ 0 w 41"/>
                <a:gd name="T31" fmla="*/ 31872 h 91"/>
                <a:gd name="T32" fmla="*/ 1045 w 41"/>
                <a:gd name="T33" fmla="*/ 26010 h 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1" h="91">
                  <a:moveTo>
                    <a:pt x="3" y="71"/>
                  </a:moveTo>
                  <a:cubicBezTo>
                    <a:pt x="5" y="74"/>
                    <a:pt x="11" y="76"/>
                    <a:pt x="16" y="76"/>
                  </a:cubicBezTo>
                  <a:cubicBezTo>
                    <a:pt x="22" y="76"/>
                    <a:pt x="26" y="74"/>
                    <a:pt x="26" y="63"/>
                  </a:cubicBezTo>
                  <a:cubicBezTo>
                    <a:pt x="26" y="58"/>
                    <a:pt x="24" y="55"/>
                    <a:pt x="18" y="50"/>
                  </a:cubicBezTo>
                  <a:lnTo>
                    <a:pt x="13" y="45"/>
                  </a:lnTo>
                  <a:cubicBezTo>
                    <a:pt x="5" y="39"/>
                    <a:pt x="3" y="34"/>
                    <a:pt x="3" y="23"/>
                  </a:cubicBezTo>
                  <a:cubicBezTo>
                    <a:pt x="3" y="8"/>
                    <a:pt x="13" y="0"/>
                    <a:pt x="24" y="0"/>
                  </a:cubicBezTo>
                  <a:cubicBezTo>
                    <a:pt x="32" y="0"/>
                    <a:pt x="37" y="2"/>
                    <a:pt x="37" y="2"/>
                  </a:cubicBezTo>
                  <a:lnTo>
                    <a:pt x="37" y="15"/>
                  </a:lnTo>
                  <a:cubicBezTo>
                    <a:pt x="34" y="13"/>
                    <a:pt x="30" y="13"/>
                    <a:pt x="24" y="13"/>
                  </a:cubicBezTo>
                  <a:cubicBezTo>
                    <a:pt x="19" y="13"/>
                    <a:pt x="13" y="18"/>
                    <a:pt x="13" y="23"/>
                  </a:cubicBezTo>
                  <a:cubicBezTo>
                    <a:pt x="13" y="29"/>
                    <a:pt x="16" y="31"/>
                    <a:pt x="21" y="34"/>
                  </a:cubicBezTo>
                  <a:lnTo>
                    <a:pt x="29" y="39"/>
                  </a:lnTo>
                  <a:cubicBezTo>
                    <a:pt x="37" y="45"/>
                    <a:pt x="40" y="50"/>
                    <a:pt x="40" y="63"/>
                  </a:cubicBezTo>
                  <a:cubicBezTo>
                    <a:pt x="40" y="82"/>
                    <a:pt x="29" y="90"/>
                    <a:pt x="16" y="90"/>
                  </a:cubicBezTo>
                  <a:cubicBezTo>
                    <a:pt x="8" y="90"/>
                    <a:pt x="3" y="90"/>
                    <a:pt x="0" y="87"/>
                  </a:cubicBezTo>
                  <a:lnTo>
                    <a:pt x="3" y="7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4" name="Freeform 244">
              <a:extLst>
                <a:ext uri="{FF2B5EF4-FFF2-40B4-BE49-F238E27FC236}">
                  <a16:creationId xmlns:a16="http://schemas.microsoft.com/office/drawing/2014/main" id="{12801824-FC4D-2A4E-AFC2-EEF22B0C3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418013"/>
              <a:ext cx="346075" cy="271462"/>
            </a:xfrm>
            <a:custGeom>
              <a:avLst/>
              <a:gdLst>
                <a:gd name="T0" fmla="*/ 62955 w 962"/>
                <a:gd name="T1" fmla="*/ 206931 h 753"/>
                <a:gd name="T2" fmla="*/ 74108 w 962"/>
                <a:gd name="T3" fmla="*/ 191790 h 753"/>
                <a:gd name="T4" fmla="*/ 289595 w 962"/>
                <a:gd name="T5" fmla="*/ 161147 h 753"/>
                <a:gd name="T6" fmla="*/ 114399 w 962"/>
                <a:gd name="T7" fmla="*/ 258484 h 753"/>
                <a:gd name="T8" fmla="*/ 232395 w 962"/>
                <a:gd name="T9" fmla="*/ 258484 h 753"/>
                <a:gd name="T10" fmla="*/ 28420 w 962"/>
                <a:gd name="T11" fmla="*/ 105989 h 753"/>
                <a:gd name="T12" fmla="*/ 298229 w 962"/>
                <a:gd name="T13" fmla="*/ 74265 h 753"/>
                <a:gd name="T14" fmla="*/ 311539 w 962"/>
                <a:gd name="T15" fmla="*/ 157542 h 753"/>
                <a:gd name="T16" fmla="*/ 182751 w 962"/>
                <a:gd name="T17" fmla="*/ 45784 h 753"/>
                <a:gd name="T18" fmla="*/ 183830 w 962"/>
                <a:gd name="T19" fmla="*/ 13339 h 753"/>
                <a:gd name="T20" fmla="*/ 119076 w 962"/>
                <a:gd name="T21" fmla="*/ 63089 h 753"/>
                <a:gd name="T22" fmla="*/ 238151 w 962"/>
                <a:gd name="T23" fmla="*/ 44703 h 753"/>
                <a:gd name="T24" fmla="*/ 222682 w 962"/>
                <a:gd name="T25" fmla="*/ 29562 h 753"/>
                <a:gd name="T26" fmla="*/ 220884 w 962"/>
                <a:gd name="T27" fmla="*/ 66694 h 753"/>
                <a:gd name="T28" fmla="*/ 191385 w 962"/>
                <a:gd name="T29" fmla="*/ 89766 h 753"/>
                <a:gd name="T30" fmla="*/ 183830 w 962"/>
                <a:gd name="T31" fmla="*/ 111757 h 753"/>
                <a:gd name="T32" fmla="*/ 252181 w 962"/>
                <a:gd name="T33" fmla="*/ 193592 h 753"/>
                <a:gd name="T34" fmla="*/ 133106 w 962"/>
                <a:gd name="T35" fmla="*/ 172683 h 753"/>
                <a:gd name="T36" fmla="*/ 160806 w 962"/>
                <a:gd name="T37" fmla="*/ 132667 h 753"/>
                <a:gd name="T38" fmla="*/ 144618 w 962"/>
                <a:gd name="T39" fmla="*/ 79312 h 753"/>
                <a:gd name="T40" fmla="*/ 112241 w 962"/>
                <a:gd name="T41" fmla="*/ 53355 h 753"/>
                <a:gd name="T42" fmla="*/ 164763 w 962"/>
                <a:gd name="T43" fmla="*/ 3605 h 753"/>
                <a:gd name="T44" fmla="*/ 200018 w 962"/>
                <a:gd name="T45" fmla="*/ 83998 h 753"/>
                <a:gd name="T46" fmla="*/ 198220 w 962"/>
                <a:gd name="T47" fmla="*/ 84719 h 753"/>
                <a:gd name="T48" fmla="*/ 283839 w 962"/>
                <a:gd name="T49" fmla="*/ 113560 h 753"/>
                <a:gd name="T50" fmla="*/ 229518 w 962"/>
                <a:gd name="T51" fmla="*/ 63089 h 753"/>
                <a:gd name="T52" fmla="*/ 239950 w 962"/>
                <a:gd name="T53" fmla="*/ 100221 h 753"/>
                <a:gd name="T54" fmla="*/ 235273 w 962"/>
                <a:gd name="T55" fmla="*/ 75346 h 753"/>
                <a:gd name="T56" fmla="*/ 235273 w 962"/>
                <a:gd name="T57" fmla="*/ 81835 h 753"/>
                <a:gd name="T58" fmla="*/ 229518 w 962"/>
                <a:gd name="T59" fmla="*/ 63089 h 753"/>
                <a:gd name="T60" fmla="*/ 237072 w 962"/>
                <a:gd name="T61" fmla="*/ 106710 h 753"/>
                <a:gd name="T62" fmla="*/ 225560 w 962"/>
                <a:gd name="T63" fmla="*/ 106710 h 753"/>
                <a:gd name="T64" fmla="*/ 206494 w 962"/>
                <a:gd name="T65" fmla="*/ 94453 h 753"/>
                <a:gd name="T66" fmla="*/ 204695 w 962"/>
                <a:gd name="T67" fmla="*/ 149611 h 753"/>
                <a:gd name="T68" fmla="*/ 235273 w 962"/>
                <a:gd name="T69" fmla="*/ 97337 h 753"/>
                <a:gd name="T70" fmla="*/ 227719 w 962"/>
                <a:gd name="T71" fmla="*/ 92650 h 753"/>
                <a:gd name="T72" fmla="*/ 220884 w 962"/>
                <a:gd name="T73" fmla="*/ 92650 h 753"/>
                <a:gd name="T74" fmla="*/ 221963 w 962"/>
                <a:gd name="T75" fmla="*/ 70659 h 753"/>
                <a:gd name="T76" fmla="*/ 212250 w 962"/>
                <a:gd name="T77" fmla="*/ 139156 h 753"/>
                <a:gd name="T78" fmla="*/ 223762 w 962"/>
                <a:gd name="T79" fmla="*/ 130864 h 753"/>
                <a:gd name="T80" fmla="*/ 223762 w 962"/>
                <a:gd name="T81" fmla="*/ 118246 h 753"/>
                <a:gd name="T82" fmla="*/ 221963 w 962"/>
                <a:gd name="T83" fmla="*/ 183138 h 753"/>
                <a:gd name="T84" fmla="*/ 219804 w 962"/>
                <a:gd name="T85" fmla="*/ 187824 h 753"/>
                <a:gd name="T86" fmla="*/ 224841 w 962"/>
                <a:gd name="T87" fmla="*/ 164031 h 753"/>
                <a:gd name="T88" fmla="*/ 125551 w 962"/>
                <a:gd name="T89" fmla="*/ 161147 h 753"/>
                <a:gd name="T90" fmla="*/ 114399 w 962"/>
                <a:gd name="T91" fmla="*/ 121130 h 753"/>
                <a:gd name="T92" fmla="*/ 122673 w 962"/>
                <a:gd name="T93" fmla="*/ 126899 h 753"/>
                <a:gd name="T94" fmla="*/ 127710 w 962"/>
                <a:gd name="T95" fmla="*/ 116444 h 753"/>
                <a:gd name="T96" fmla="*/ 119795 w 962"/>
                <a:gd name="T97" fmla="*/ 111757 h 753"/>
                <a:gd name="T98" fmla="*/ 141740 w 962"/>
                <a:gd name="T99" fmla="*/ 126899 h 753"/>
                <a:gd name="T100" fmla="*/ 152172 w 962"/>
                <a:gd name="T101" fmla="*/ 128701 h 753"/>
                <a:gd name="T102" fmla="*/ 130588 w 962"/>
                <a:gd name="T103" fmla="*/ 94453 h 753"/>
                <a:gd name="T104" fmla="*/ 121954 w 962"/>
                <a:gd name="T105" fmla="*/ 100221 h 753"/>
                <a:gd name="T106" fmla="*/ 112241 w 962"/>
                <a:gd name="T107" fmla="*/ 174486 h 753"/>
                <a:gd name="T108" fmla="*/ 91375 w 962"/>
                <a:gd name="T109" fmla="*/ 143121 h 753"/>
                <a:gd name="T110" fmla="*/ 74108 w 962"/>
                <a:gd name="T111" fmla="*/ 140237 h 753"/>
                <a:gd name="T112" fmla="*/ 74108 w 962"/>
                <a:gd name="T113" fmla="*/ 150692 h 753"/>
                <a:gd name="T114" fmla="*/ 85619 w 962"/>
                <a:gd name="T115" fmla="*/ 159344 h 753"/>
                <a:gd name="T116" fmla="*/ 83821 w 962"/>
                <a:gd name="T117" fmla="*/ 142040 h 753"/>
                <a:gd name="T118" fmla="*/ 219804 w 962"/>
                <a:gd name="T119" fmla="*/ 81114 h 753"/>
                <a:gd name="T120" fmla="*/ 219085 w 962"/>
                <a:gd name="T121" fmla="*/ 85801 h 753"/>
                <a:gd name="T122" fmla="*/ 164763 w 962"/>
                <a:gd name="T123" fmla="*/ 100942 h 7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62" h="753">
                  <a:moveTo>
                    <a:pt x="837" y="140"/>
                  </a:moveTo>
                  <a:cubicBezTo>
                    <a:pt x="823" y="77"/>
                    <a:pt x="776" y="26"/>
                    <a:pt x="717" y="16"/>
                  </a:cubicBezTo>
                  <a:cubicBezTo>
                    <a:pt x="747" y="34"/>
                    <a:pt x="752" y="63"/>
                    <a:pt x="770" y="84"/>
                  </a:cubicBezTo>
                  <a:cubicBezTo>
                    <a:pt x="789" y="106"/>
                    <a:pt x="818" y="119"/>
                    <a:pt x="837" y="140"/>
                  </a:cubicBezTo>
                  <a:close/>
                  <a:moveTo>
                    <a:pt x="209" y="95"/>
                  </a:moveTo>
                  <a:cubicBezTo>
                    <a:pt x="196" y="119"/>
                    <a:pt x="132" y="130"/>
                    <a:pt x="100" y="196"/>
                  </a:cubicBezTo>
                  <a:cubicBezTo>
                    <a:pt x="116" y="159"/>
                    <a:pt x="108" y="100"/>
                    <a:pt x="135" y="69"/>
                  </a:cubicBezTo>
                  <a:cubicBezTo>
                    <a:pt x="58" y="124"/>
                    <a:pt x="90" y="214"/>
                    <a:pt x="87" y="243"/>
                  </a:cubicBezTo>
                  <a:cubicBezTo>
                    <a:pt x="127" y="159"/>
                    <a:pt x="185" y="177"/>
                    <a:pt x="209" y="95"/>
                  </a:cubicBezTo>
                  <a:close/>
                  <a:moveTo>
                    <a:pt x="175" y="574"/>
                  </a:moveTo>
                  <a:cubicBezTo>
                    <a:pt x="140" y="537"/>
                    <a:pt x="69" y="527"/>
                    <a:pt x="39" y="468"/>
                  </a:cubicBezTo>
                  <a:cubicBezTo>
                    <a:pt x="77" y="611"/>
                    <a:pt x="172" y="582"/>
                    <a:pt x="214" y="611"/>
                  </a:cubicBezTo>
                  <a:cubicBezTo>
                    <a:pt x="180" y="561"/>
                    <a:pt x="209" y="527"/>
                    <a:pt x="156" y="447"/>
                  </a:cubicBezTo>
                  <a:cubicBezTo>
                    <a:pt x="164" y="482"/>
                    <a:pt x="143" y="529"/>
                    <a:pt x="175" y="574"/>
                  </a:cubicBezTo>
                  <a:close/>
                  <a:moveTo>
                    <a:pt x="132" y="355"/>
                  </a:moveTo>
                  <a:cubicBezTo>
                    <a:pt x="130" y="397"/>
                    <a:pt x="100" y="418"/>
                    <a:pt x="119" y="498"/>
                  </a:cubicBezTo>
                  <a:cubicBezTo>
                    <a:pt x="85" y="431"/>
                    <a:pt x="32" y="408"/>
                    <a:pt x="18" y="360"/>
                  </a:cubicBezTo>
                  <a:cubicBezTo>
                    <a:pt x="21" y="484"/>
                    <a:pt x="122" y="503"/>
                    <a:pt x="145" y="537"/>
                  </a:cubicBezTo>
                  <a:cubicBezTo>
                    <a:pt x="124" y="458"/>
                    <a:pt x="161" y="431"/>
                    <a:pt x="132" y="355"/>
                  </a:cubicBezTo>
                  <a:close/>
                  <a:moveTo>
                    <a:pt x="206" y="532"/>
                  </a:moveTo>
                  <a:cubicBezTo>
                    <a:pt x="225" y="558"/>
                    <a:pt x="206" y="593"/>
                    <a:pt x="262" y="646"/>
                  </a:cubicBezTo>
                  <a:cubicBezTo>
                    <a:pt x="206" y="614"/>
                    <a:pt x="132" y="627"/>
                    <a:pt x="95" y="585"/>
                  </a:cubicBezTo>
                  <a:cubicBezTo>
                    <a:pt x="159" y="704"/>
                    <a:pt x="267" y="654"/>
                    <a:pt x="299" y="670"/>
                  </a:cubicBezTo>
                  <a:cubicBezTo>
                    <a:pt x="270" y="630"/>
                    <a:pt x="288" y="606"/>
                    <a:pt x="206" y="532"/>
                  </a:cubicBezTo>
                  <a:close/>
                  <a:moveTo>
                    <a:pt x="754" y="532"/>
                  </a:moveTo>
                  <a:cubicBezTo>
                    <a:pt x="672" y="606"/>
                    <a:pt x="691" y="630"/>
                    <a:pt x="662" y="670"/>
                  </a:cubicBezTo>
                  <a:cubicBezTo>
                    <a:pt x="694" y="654"/>
                    <a:pt x="802" y="704"/>
                    <a:pt x="866" y="585"/>
                  </a:cubicBezTo>
                  <a:cubicBezTo>
                    <a:pt x="829" y="627"/>
                    <a:pt x="754" y="614"/>
                    <a:pt x="699" y="646"/>
                  </a:cubicBezTo>
                  <a:cubicBezTo>
                    <a:pt x="754" y="593"/>
                    <a:pt x="736" y="558"/>
                    <a:pt x="754" y="532"/>
                  </a:cubicBezTo>
                  <a:close/>
                  <a:moveTo>
                    <a:pt x="805" y="447"/>
                  </a:moveTo>
                  <a:cubicBezTo>
                    <a:pt x="752" y="527"/>
                    <a:pt x="781" y="561"/>
                    <a:pt x="747" y="611"/>
                  </a:cubicBezTo>
                  <a:cubicBezTo>
                    <a:pt x="789" y="580"/>
                    <a:pt x="884" y="609"/>
                    <a:pt x="921" y="468"/>
                  </a:cubicBezTo>
                  <a:cubicBezTo>
                    <a:pt x="892" y="527"/>
                    <a:pt x="821" y="537"/>
                    <a:pt x="786" y="574"/>
                  </a:cubicBezTo>
                  <a:cubicBezTo>
                    <a:pt x="818" y="529"/>
                    <a:pt x="799" y="482"/>
                    <a:pt x="805" y="447"/>
                  </a:cubicBezTo>
                  <a:close/>
                  <a:moveTo>
                    <a:pt x="564" y="662"/>
                  </a:moveTo>
                  <a:cubicBezTo>
                    <a:pt x="532" y="662"/>
                    <a:pt x="506" y="667"/>
                    <a:pt x="482" y="675"/>
                  </a:cubicBezTo>
                  <a:cubicBezTo>
                    <a:pt x="458" y="667"/>
                    <a:pt x="431" y="659"/>
                    <a:pt x="400" y="662"/>
                  </a:cubicBezTo>
                  <a:cubicBezTo>
                    <a:pt x="376" y="662"/>
                    <a:pt x="341" y="667"/>
                    <a:pt x="310" y="675"/>
                  </a:cubicBezTo>
                  <a:cubicBezTo>
                    <a:pt x="259" y="688"/>
                    <a:pt x="217" y="699"/>
                    <a:pt x="180" y="680"/>
                  </a:cubicBezTo>
                  <a:cubicBezTo>
                    <a:pt x="217" y="712"/>
                    <a:pt x="257" y="723"/>
                    <a:pt x="318" y="717"/>
                  </a:cubicBezTo>
                  <a:cubicBezTo>
                    <a:pt x="368" y="712"/>
                    <a:pt x="408" y="686"/>
                    <a:pt x="455" y="688"/>
                  </a:cubicBezTo>
                  <a:lnTo>
                    <a:pt x="458" y="688"/>
                  </a:lnTo>
                  <a:cubicBezTo>
                    <a:pt x="408" y="715"/>
                    <a:pt x="378" y="749"/>
                    <a:pt x="378" y="749"/>
                  </a:cubicBezTo>
                  <a:lnTo>
                    <a:pt x="402" y="752"/>
                  </a:lnTo>
                  <a:cubicBezTo>
                    <a:pt x="402" y="752"/>
                    <a:pt x="426" y="704"/>
                    <a:pt x="482" y="691"/>
                  </a:cubicBezTo>
                  <a:cubicBezTo>
                    <a:pt x="537" y="704"/>
                    <a:pt x="561" y="752"/>
                    <a:pt x="561" y="752"/>
                  </a:cubicBezTo>
                  <a:lnTo>
                    <a:pt x="585" y="749"/>
                  </a:lnTo>
                  <a:cubicBezTo>
                    <a:pt x="585" y="749"/>
                    <a:pt x="556" y="715"/>
                    <a:pt x="506" y="688"/>
                  </a:cubicBezTo>
                  <a:lnTo>
                    <a:pt x="508" y="688"/>
                  </a:lnTo>
                  <a:cubicBezTo>
                    <a:pt x="556" y="688"/>
                    <a:pt x="596" y="712"/>
                    <a:pt x="646" y="717"/>
                  </a:cubicBezTo>
                  <a:cubicBezTo>
                    <a:pt x="707" y="723"/>
                    <a:pt x="749" y="712"/>
                    <a:pt x="784" y="680"/>
                  </a:cubicBezTo>
                  <a:cubicBezTo>
                    <a:pt x="747" y="699"/>
                    <a:pt x="704" y="688"/>
                    <a:pt x="654" y="675"/>
                  </a:cubicBezTo>
                  <a:cubicBezTo>
                    <a:pt x="622" y="667"/>
                    <a:pt x="588" y="662"/>
                    <a:pt x="564" y="662"/>
                  </a:cubicBezTo>
                  <a:close/>
                  <a:moveTo>
                    <a:pt x="87" y="397"/>
                  </a:moveTo>
                  <a:cubicBezTo>
                    <a:pt x="71" y="325"/>
                    <a:pt x="29" y="299"/>
                    <a:pt x="29" y="251"/>
                  </a:cubicBezTo>
                  <a:cubicBezTo>
                    <a:pt x="0" y="370"/>
                    <a:pt x="77" y="386"/>
                    <a:pt x="95" y="437"/>
                  </a:cubicBezTo>
                  <a:cubicBezTo>
                    <a:pt x="95" y="365"/>
                    <a:pt x="140" y="352"/>
                    <a:pt x="137" y="267"/>
                  </a:cubicBezTo>
                  <a:cubicBezTo>
                    <a:pt x="116" y="307"/>
                    <a:pt x="85" y="315"/>
                    <a:pt x="87" y="397"/>
                  </a:cubicBezTo>
                  <a:close/>
                  <a:moveTo>
                    <a:pt x="135" y="204"/>
                  </a:moveTo>
                  <a:cubicBezTo>
                    <a:pt x="108" y="225"/>
                    <a:pt x="87" y="254"/>
                    <a:pt x="79" y="294"/>
                  </a:cubicBezTo>
                  <a:cubicBezTo>
                    <a:pt x="82" y="249"/>
                    <a:pt x="53" y="185"/>
                    <a:pt x="71" y="140"/>
                  </a:cubicBezTo>
                  <a:cubicBezTo>
                    <a:pt x="0" y="238"/>
                    <a:pt x="77" y="299"/>
                    <a:pt x="77" y="333"/>
                  </a:cubicBezTo>
                  <a:cubicBezTo>
                    <a:pt x="98" y="267"/>
                    <a:pt x="137" y="267"/>
                    <a:pt x="167" y="175"/>
                  </a:cubicBezTo>
                  <a:cubicBezTo>
                    <a:pt x="159" y="185"/>
                    <a:pt x="153" y="188"/>
                    <a:pt x="135" y="204"/>
                  </a:cubicBezTo>
                  <a:close/>
                  <a:moveTo>
                    <a:pt x="829" y="206"/>
                  </a:moveTo>
                  <a:cubicBezTo>
                    <a:pt x="810" y="190"/>
                    <a:pt x="805" y="185"/>
                    <a:pt x="797" y="177"/>
                  </a:cubicBezTo>
                  <a:cubicBezTo>
                    <a:pt x="823" y="270"/>
                    <a:pt x="866" y="270"/>
                    <a:pt x="884" y="339"/>
                  </a:cubicBezTo>
                  <a:cubicBezTo>
                    <a:pt x="887" y="302"/>
                    <a:pt x="961" y="243"/>
                    <a:pt x="892" y="145"/>
                  </a:cubicBezTo>
                  <a:cubicBezTo>
                    <a:pt x="908" y="188"/>
                    <a:pt x="882" y="251"/>
                    <a:pt x="884" y="296"/>
                  </a:cubicBezTo>
                  <a:cubicBezTo>
                    <a:pt x="876" y="257"/>
                    <a:pt x="855" y="227"/>
                    <a:pt x="829" y="206"/>
                  </a:cubicBezTo>
                  <a:close/>
                  <a:moveTo>
                    <a:pt x="842" y="498"/>
                  </a:moveTo>
                  <a:cubicBezTo>
                    <a:pt x="860" y="418"/>
                    <a:pt x="831" y="400"/>
                    <a:pt x="829" y="355"/>
                  </a:cubicBezTo>
                  <a:cubicBezTo>
                    <a:pt x="799" y="431"/>
                    <a:pt x="837" y="458"/>
                    <a:pt x="815" y="537"/>
                  </a:cubicBezTo>
                  <a:cubicBezTo>
                    <a:pt x="842" y="503"/>
                    <a:pt x="942" y="484"/>
                    <a:pt x="942" y="360"/>
                  </a:cubicBezTo>
                  <a:cubicBezTo>
                    <a:pt x="927" y="405"/>
                    <a:pt x="874" y="431"/>
                    <a:pt x="842" y="498"/>
                  </a:cubicBezTo>
                  <a:close/>
                  <a:moveTo>
                    <a:pt x="866" y="437"/>
                  </a:moveTo>
                  <a:cubicBezTo>
                    <a:pt x="884" y="386"/>
                    <a:pt x="961" y="373"/>
                    <a:pt x="932" y="251"/>
                  </a:cubicBezTo>
                  <a:cubicBezTo>
                    <a:pt x="932" y="296"/>
                    <a:pt x="892" y="325"/>
                    <a:pt x="874" y="397"/>
                  </a:cubicBezTo>
                  <a:cubicBezTo>
                    <a:pt x="876" y="318"/>
                    <a:pt x="844" y="307"/>
                    <a:pt x="826" y="267"/>
                  </a:cubicBezTo>
                  <a:cubicBezTo>
                    <a:pt x="823" y="349"/>
                    <a:pt x="868" y="365"/>
                    <a:pt x="866" y="437"/>
                  </a:cubicBezTo>
                  <a:close/>
                  <a:moveTo>
                    <a:pt x="243" y="13"/>
                  </a:moveTo>
                  <a:cubicBezTo>
                    <a:pt x="188" y="26"/>
                    <a:pt x="137" y="77"/>
                    <a:pt x="124" y="137"/>
                  </a:cubicBezTo>
                  <a:cubicBezTo>
                    <a:pt x="143" y="119"/>
                    <a:pt x="175" y="106"/>
                    <a:pt x="193" y="84"/>
                  </a:cubicBezTo>
                  <a:cubicBezTo>
                    <a:pt x="212" y="63"/>
                    <a:pt x="217" y="34"/>
                    <a:pt x="243" y="13"/>
                  </a:cubicBezTo>
                  <a:close/>
                  <a:moveTo>
                    <a:pt x="876" y="243"/>
                  </a:moveTo>
                  <a:cubicBezTo>
                    <a:pt x="871" y="214"/>
                    <a:pt x="905" y="124"/>
                    <a:pt x="829" y="66"/>
                  </a:cubicBezTo>
                  <a:cubicBezTo>
                    <a:pt x="855" y="98"/>
                    <a:pt x="847" y="156"/>
                    <a:pt x="863" y="193"/>
                  </a:cubicBezTo>
                  <a:cubicBezTo>
                    <a:pt x="831" y="130"/>
                    <a:pt x="768" y="119"/>
                    <a:pt x="754" y="95"/>
                  </a:cubicBezTo>
                  <a:cubicBezTo>
                    <a:pt x="778" y="177"/>
                    <a:pt x="837" y="159"/>
                    <a:pt x="876" y="243"/>
                  </a:cubicBezTo>
                  <a:close/>
                  <a:moveTo>
                    <a:pt x="508" y="127"/>
                  </a:moveTo>
                  <a:lnTo>
                    <a:pt x="508" y="137"/>
                  </a:lnTo>
                  <a:cubicBezTo>
                    <a:pt x="524" y="140"/>
                    <a:pt x="537" y="143"/>
                    <a:pt x="551" y="148"/>
                  </a:cubicBezTo>
                  <a:cubicBezTo>
                    <a:pt x="553" y="148"/>
                    <a:pt x="553" y="145"/>
                    <a:pt x="556" y="140"/>
                  </a:cubicBezTo>
                  <a:cubicBezTo>
                    <a:pt x="540" y="135"/>
                    <a:pt x="527" y="130"/>
                    <a:pt x="508" y="127"/>
                  </a:cubicBezTo>
                  <a:close/>
                  <a:moveTo>
                    <a:pt x="543" y="39"/>
                  </a:moveTo>
                  <a:lnTo>
                    <a:pt x="545" y="37"/>
                  </a:lnTo>
                  <a:lnTo>
                    <a:pt x="540" y="34"/>
                  </a:lnTo>
                  <a:lnTo>
                    <a:pt x="524" y="34"/>
                  </a:lnTo>
                  <a:lnTo>
                    <a:pt x="519" y="37"/>
                  </a:lnTo>
                  <a:lnTo>
                    <a:pt x="511" y="37"/>
                  </a:lnTo>
                  <a:lnTo>
                    <a:pt x="511" y="39"/>
                  </a:lnTo>
                  <a:cubicBezTo>
                    <a:pt x="516" y="39"/>
                    <a:pt x="521" y="39"/>
                    <a:pt x="527" y="42"/>
                  </a:cubicBezTo>
                  <a:lnTo>
                    <a:pt x="535" y="42"/>
                  </a:lnTo>
                  <a:lnTo>
                    <a:pt x="543" y="39"/>
                  </a:lnTo>
                  <a:close/>
                  <a:moveTo>
                    <a:pt x="506" y="370"/>
                  </a:moveTo>
                  <a:lnTo>
                    <a:pt x="506" y="389"/>
                  </a:lnTo>
                  <a:cubicBezTo>
                    <a:pt x="508" y="384"/>
                    <a:pt x="513" y="381"/>
                    <a:pt x="513" y="378"/>
                  </a:cubicBezTo>
                  <a:cubicBezTo>
                    <a:pt x="513" y="376"/>
                    <a:pt x="511" y="373"/>
                    <a:pt x="506" y="370"/>
                  </a:cubicBezTo>
                  <a:close/>
                  <a:moveTo>
                    <a:pt x="331" y="180"/>
                  </a:moveTo>
                  <a:lnTo>
                    <a:pt x="331" y="175"/>
                  </a:lnTo>
                  <a:lnTo>
                    <a:pt x="325" y="175"/>
                  </a:lnTo>
                  <a:lnTo>
                    <a:pt x="331" y="180"/>
                  </a:lnTo>
                  <a:close/>
                  <a:moveTo>
                    <a:pt x="802" y="318"/>
                  </a:moveTo>
                  <a:cubicBezTo>
                    <a:pt x="802" y="153"/>
                    <a:pt x="675" y="16"/>
                    <a:pt x="516" y="0"/>
                  </a:cubicBezTo>
                  <a:lnTo>
                    <a:pt x="516" y="2"/>
                  </a:lnTo>
                  <a:cubicBezTo>
                    <a:pt x="516" y="5"/>
                    <a:pt x="516" y="8"/>
                    <a:pt x="513" y="10"/>
                  </a:cubicBezTo>
                  <a:cubicBezTo>
                    <a:pt x="585" y="18"/>
                    <a:pt x="651" y="50"/>
                    <a:pt x="699" y="98"/>
                  </a:cubicBezTo>
                  <a:lnTo>
                    <a:pt x="664" y="132"/>
                  </a:lnTo>
                  <a:lnTo>
                    <a:pt x="667" y="127"/>
                  </a:lnTo>
                  <a:lnTo>
                    <a:pt x="662" y="124"/>
                  </a:lnTo>
                  <a:lnTo>
                    <a:pt x="656" y="124"/>
                  </a:lnTo>
                  <a:lnTo>
                    <a:pt x="659" y="119"/>
                  </a:lnTo>
                  <a:lnTo>
                    <a:pt x="654" y="106"/>
                  </a:lnTo>
                  <a:lnTo>
                    <a:pt x="646" y="95"/>
                  </a:lnTo>
                  <a:lnTo>
                    <a:pt x="638" y="91"/>
                  </a:lnTo>
                  <a:lnTo>
                    <a:pt x="638" y="87"/>
                  </a:lnTo>
                  <a:lnTo>
                    <a:pt x="635" y="82"/>
                  </a:lnTo>
                  <a:lnTo>
                    <a:pt x="627" y="79"/>
                  </a:lnTo>
                  <a:lnTo>
                    <a:pt x="623" y="84"/>
                  </a:lnTo>
                  <a:lnTo>
                    <a:pt x="619" y="82"/>
                  </a:lnTo>
                  <a:lnTo>
                    <a:pt x="617" y="84"/>
                  </a:lnTo>
                  <a:lnTo>
                    <a:pt x="611" y="87"/>
                  </a:lnTo>
                  <a:cubicBezTo>
                    <a:pt x="622" y="100"/>
                    <a:pt x="627" y="116"/>
                    <a:pt x="627" y="132"/>
                  </a:cubicBezTo>
                  <a:lnTo>
                    <a:pt x="627" y="137"/>
                  </a:lnTo>
                  <a:lnTo>
                    <a:pt x="641" y="153"/>
                  </a:lnTo>
                  <a:lnTo>
                    <a:pt x="635" y="156"/>
                  </a:lnTo>
                  <a:lnTo>
                    <a:pt x="641" y="161"/>
                  </a:lnTo>
                  <a:lnTo>
                    <a:pt x="627" y="175"/>
                  </a:lnTo>
                  <a:lnTo>
                    <a:pt x="622" y="167"/>
                  </a:lnTo>
                  <a:cubicBezTo>
                    <a:pt x="619" y="172"/>
                    <a:pt x="617" y="180"/>
                    <a:pt x="614" y="185"/>
                  </a:cubicBezTo>
                  <a:lnTo>
                    <a:pt x="617" y="188"/>
                  </a:lnTo>
                  <a:lnTo>
                    <a:pt x="580" y="225"/>
                  </a:lnTo>
                  <a:cubicBezTo>
                    <a:pt x="577" y="222"/>
                    <a:pt x="574" y="220"/>
                    <a:pt x="572" y="220"/>
                  </a:cubicBezTo>
                  <a:cubicBezTo>
                    <a:pt x="569" y="222"/>
                    <a:pt x="564" y="222"/>
                    <a:pt x="561" y="225"/>
                  </a:cubicBezTo>
                  <a:lnTo>
                    <a:pt x="564" y="227"/>
                  </a:lnTo>
                  <a:cubicBezTo>
                    <a:pt x="564" y="227"/>
                    <a:pt x="566" y="227"/>
                    <a:pt x="566" y="230"/>
                  </a:cubicBezTo>
                  <a:lnTo>
                    <a:pt x="551" y="246"/>
                  </a:lnTo>
                  <a:lnTo>
                    <a:pt x="551" y="243"/>
                  </a:lnTo>
                  <a:lnTo>
                    <a:pt x="535" y="246"/>
                  </a:lnTo>
                  <a:lnTo>
                    <a:pt x="532" y="249"/>
                  </a:lnTo>
                  <a:lnTo>
                    <a:pt x="531" y="249"/>
                  </a:lnTo>
                  <a:lnTo>
                    <a:pt x="529" y="251"/>
                  </a:lnTo>
                  <a:lnTo>
                    <a:pt x="532" y="251"/>
                  </a:lnTo>
                  <a:lnTo>
                    <a:pt x="532" y="257"/>
                  </a:lnTo>
                  <a:lnTo>
                    <a:pt x="535" y="257"/>
                  </a:lnTo>
                  <a:lnTo>
                    <a:pt x="535" y="262"/>
                  </a:lnTo>
                  <a:lnTo>
                    <a:pt x="529" y="262"/>
                  </a:lnTo>
                  <a:lnTo>
                    <a:pt x="524" y="262"/>
                  </a:lnTo>
                  <a:lnTo>
                    <a:pt x="511" y="254"/>
                  </a:lnTo>
                  <a:lnTo>
                    <a:pt x="511" y="310"/>
                  </a:lnTo>
                  <a:cubicBezTo>
                    <a:pt x="543" y="320"/>
                    <a:pt x="577" y="336"/>
                    <a:pt x="577" y="376"/>
                  </a:cubicBezTo>
                  <a:cubicBezTo>
                    <a:pt x="577" y="394"/>
                    <a:pt x="569" y="408"/>
                    <a:pt x="553" y="418"/>
                  </a:cubicBezTo>
                  <a:cubicBezTo>
                    <a:pt x="540" y="426"/>
                    <a:pt x="524" y="431"/>
                    <a:pt x="508" y="437"/>
                  </a:cubicBezTo>
                  <a:lnTo>
                    <a:pt x="508" y="466"/>
                  </a:lnTo>
                  <a:cubicBezTo>
                    <a:pt x="532" y="476"/>
                    <a:pt x="558" y="495"/>
                    <a:pt x="556" y="540"/>
                  </a:cubicBezTo>
                  <a:cubicBezTo>
                    <a:pt x="556" y="551"/>
                    <a:pt x="551" y="556"/>
                    <a:pt x="548" y="556"/>
                  </a:cubicBezTo>
                  <a:cubicBezTo>
                    <a:pt x="535" y="558"/>
                    <a:pt x="521" y="561"/>
                    <a:pt x="506" y="561"/>
                  </a:cubicBezTo>
                  <a:lnTo>
                    <a:pt x="506" y="572"/>
                  </a:lnTo>
                  <a:cubicBezTo>
                    <a:pt x="566" y="566"/>
                    <a:pt x="622" y="543"/>
                    <a:pt x="664" y="500"/>
                  </a:cubicBezTo>
                  <a:lnTo>
                    <a:pt x="701" y="537"/>
                  </a:lnTo>
                  <a:cubicBezTo>
                    <a:pt x="646" y="590"/>
                    <a:pt x="572" y="625"/>
                    <a:pt x="487" y="625"/>
                  </a:cubicBezTo>
                  <a:cubicBezTo>
                    <a:pt x="405" y="625"/>
                    <a:pt x="328" y="593"/>
                    <a:pt x="275" y="540"/>
                  </a:cubicBezTo>
                  <a:lnTo>
                    <a:pt x="312" y="503"/>
                  </a:lnTo>
                  <a:cubicBezTo>
                    <a:pt x="355" y="543"/>
                    <a:pt x="408" y="569"/>
                    <a:pt x="468" y="572"/>
                  </a:cubicBezTo>
                  <a:lnTo>
                    <a:pt x="468" y="561"/>
                  </a:lnTo>
                  <a:cubicBezTo>
                    <a:pt x="410" y="556"/>
                    <a:pt x="360" y="532"/>
                    <a:pt x="320" y="495"/>
                  </a:cubicBezTo>
                  <a:lnTo>
                    <a:pt x="331" y="484"/>
                  </a:lnTo>
                  <a:lnTo>
                    <a:pt x="344" y="487"/>
                  </a:lnTo>
                  <a:lnTo>
                    <a:pt x="352" y="479"/>
                  </a:lnTo>
                  <a:lnTo>
                    <a:pt x="370" y="479"/>
                  </a:lnTo>
                  <a:lnTo>
                    <a:pt x="373" y="474"/>
                  </a:lnTo>
                  <a:lnTo>
                    <a:pt x="373" y="471"/>
                  </a:lnTo>
                  <a:cubicBezTo>
                    <a:pt x="400" y="492"/>
                    <a:pt x="434" y="506"/>
                    <a:pt x="471" y="508"/>
                  </a:cubicBezTo>
                  <a:lnTo>
                    <a:pt x="471" y="498"/>
                  </a:lnTo>
                  <a:cubicBezTo>
                    <a:pt x="431" y="492"/>
                    <a:pt x="394" y="476"/>
                    <a:pt x="368" y="450"/>
                  </a:cubicBezTo>
                  <a:lnTo>
                    <a:pt x="405" y="413"/>
                  </a:lnTo>
                  <a:cubicBezTo>
                    <a:pt x="413" y="421"/>
                    <a:pt x="423" y="429"/>
                    <a:pt x="434" y="434"/>
                  </a:cubicBezTo>
                  <a:cubicBezTo>
                    <a:pt x="434" y="431"/>
                    <a:pt x="437" y="426"/>
                    <a:pt x="437" y="423"/>
                  </a:cubicBezTo>
                  <a:cubicBezTo>
                    <a:pt x="426" y="418"/>
                    <a:pt x="418" y="413"/>
                    <a:pt x="410" y="405"/>
                  </a:cubicBezTo>
                  <a:lnTo>
                    <a:pt x="447" y="368"/>
                  </a:lnTo>
                  <a:cubicBezTo>
                    <a:pt x="453" y="373"/>
                    <a:pt x="461" y="376"/>
                    <a:pt x="468" y="378"/>
                  </a:cubicBezTo>
                  <a:lnTo>
                    <a:pt x="468" y="368"/>
                  </a:lnTo>
                  <a:cubicBezTo>
                    <a:pt x="463" y="365"/>
                    <a:pt x="461" y="363"/>
                    <a:pt x="455" y="360"/>
                  </a:cubicBezTo>
                  <a:lnTo>
                    <a:pt x="466" y="349"/>
                  </a:lnTo>
                  <a:cubicBezTo>
                    <a:pt x="463" y="349"/>
                    <a:pt x="458" y="347"/>
                    <a:pt x="455" y="347"/>
                  </a:cubicBezTo>
                  <a:lnTo>
                    <a:pt x="447" y="355"/>
                  </a:lnTo>
                  <a:cubicBezTo>
                    <a:pt x="445" y="352"/>
                    <a:pt x="442" y="347"/>
                    <a:pt x="439" y="341"/>
                  </a:cubicBezTo>
                  <a:cubicBezTo>
                    <a:pt x="434" y="339"/>
                    <a:pt x="426" y="336"/>
                    <a:pt x="421" y="331"/>
                  </a:cubicBezTo>
                  <a:cubicBezTo>
                    <a:pt x="397" y="315"/>
                    <a:pt x="386" y="294"/>
                    <a:pt x="386" y="267"/>
                  </a:cubicBezTo>
                  <a:cubicBezTo>
                    <a:pt x="386" y="246"/>
                    <a:pt x="392" y="230"/>
                    <a:pt x="402" y="220"/>
                  </a:cubicBezTo>
                  <a:lnTo>
                    <a:pt x="365" y="182"/>
                  </a:lnTo>
                  <a:cubicBezTo>
                    <a:pt x="392" y="156"/>
                    <a:pt x="426" y="140"/>
                    <a:pt x="463" y="135"/>
                  </a:cubicBezTo>
                  <a:lnTo>
                    <a:pt x="463" y="124"/>
                  </a:lnTo>
                  <a:cubicBezTo>
                    <a:pt x="423" y="130"/>
                    <a:pt x="386" y="148"/>
                    <a:pt x="357" y="177"/>
                  </a:cubicBezTo>
                  <a:lnTo>
                    <a:pt x="352" y="172"/>
                  </a:lnTo>
                  <a:cubicBezTo>
                    <a:pt x="349" y="175"/>
                    <a:pt x="349" y="177"/>
                    <a:pt x="347" y="182"/>
                  </a:cubicBezTo>
                  <a:lnTo>
                    <a:pt x="349" y="185"/>
                  </a:lnTo>
                  <a:cubicBezTo>
                    <a:pt x="318" y="220"/>
                    <a:pt x="296" y="265"/>
                    <a:pt x="296" y="315"/>
                  </a:cubicBezTo>
                  <a:lnTo>
                    <a:pt x="243" y="315"/>
                  </a:lnTo>
                  <a:cubicBezTo>
                    <a:pt x="243" y="251"/>
                    <a:pt x="270" y="193"/>
                    <a:pt x="312" y="148"/>
                  </a:cubicBezTo>
                  <a:lnTo>
                    <a:pt x="328" y="164"/>
                  </a:lnTo>
                  <a:lnTo>
                    <a:pt x="331" y="164"/>
                  </a:lnTo>
                  <a:cubicBezTo>
                    <a:pt x="333" y="164"/>
                    <a:pt x="336" y="164"/>
                    <a:pt x="341" y="161"/>
                  </a:cubicBezTo>
                  <a:lnTo>
                    <a:pt x="320" y="140"/>
                  </a:lnTo>
                  <a:cubicBezTo>
                    <a:pt x="331" y="130"/>
                    <a:pt x="344" y="119"/>
                    <a:pt x="357" y="111"/>
                  </a:cubicBezTo>
                  <a:cubicBezTo>
                    <a:pt x="357" y="108"/>
                    <a:pt x="360" y="106"/>
                    <a:pt x="360" y="103"/>
                  </a:cubicBezTo>
                  <a:cubicBezTo>
                    <a:pt x="360" y="103"/>
                    <a:pt x="365" y="98"/>
                    <a:pt x="368" y="92"/>
                  </a:cubicBezTo>
                  <a:cubicBezTo>
                    <a:pt x="347" y="103"/>
                    <a:pt x="331" y="116"/>
                    <a:pt x="312" y="132"/>
                  </a:cubicBezTo>
                  <a:lnTo>
                    <a:pt x="275" y="95"/>
                  </a:lnTo>
                  <a:cubicBezTo>
                    <a:pt x="323" y="47"/>
                    <a:pt x="389" y="16"/>
                    <a:pt x="458" y="10"/>
                  </a:cubicBezTo>
                  <a:lnTo>
                    <a:pt x="458" y="8"/>
                  </a:lnTo>
                  <a:cubicBezTo>
                    <a:pt x="458" y="5"/>
                    <a:pt x="458" y="2"/>
                    <a:pt x="455" y="0"/>
                  </a:cubicBezTo>
                  <a:cubicBezTo>
                    <a:pt x="294" y="16"/>
                    <a:pt x="169" y="153"/>
                    <a:pt x="169" y="318"/>
                  </a:cubicBezTo>
                  <a:cubicBezTo>
                    <a:pt x="161" y="495"/>
                    <a:pt x="304" y="638"/>
                    <a:pt x="482" y="638"/>
                  </a:cubicBezTo>
                  <a:cubicBezTo>
                    <a:pt x="656" y="638"/>
                    <a:pt x="802" y="495"/>
                    <a:pt x="802" y="318"/>
                  </a:cubicBezTo>
                  <a:close/>
                  <a:moveTo>
                    <a:pt x="561" y="230"/>
                  </a:moveTo>
                  <a:lnTo>
                    <a:pt x="556" y="233"/>
                  </a:lnTo>
                  <a:lnTo>
                    <a:pt x="553" y="238"/>
                  </a:lnTo>
                  <a:lnTo>
                    <a:pt x="553" y="235"/>
                  </a:lnTo>
                  <a:lnTo>
                    <a:pt x="556" y="233"/>
                  </a:lnTo>
                  <a:lnTo>
                    <a:pt x="556" y="230"/>
                  </a:lnTo>
                  <a:lnTo>
                    <a:pt x="561" y="227"/>
                  </a:lnTo>
                  <a:lnTo>
                    <a:pt x="564" y="227"/>
                  </a:lnTo>
                  <a:lnTo>
                    <a:pt x="561" y="230"/>
                  </a:lnTo>
                  <a:close/>
                  <a:moveTo>
                    <a:pt x="551" y="235"/>
                  </a:moveTo>
                  <a:lnTo>
                    <a:pt x="543" y="238"/>
                  </a:lnTo>
                  <a:lnTo>
                    <a:pt x="545" y="241"/>
                  </a:lnTo>
                  <a:lnTo>
                    <a:pt x="551" y="238"/>
                  </a:lnTo>
                  <a:lnTo>
                    <a:pt x="553" y="238"/>
                  </a:lnTo>
                  <a:lnTo>
                    <a:pt x="551" y="235"/>
                  </a:lnTo>
                  <a:close/>
                  <a:moveTo>
                    <a:pt x="529" y="249"/>
                  </a:moveTo>
                  <a:lnTo>
                    <a:pt x="532" y="247"/>
                  </a:lnTo>
                  <a:lnTo>
                    <a:pt x="531" y="249"/>
                  </a:lnTo>
                  <a:lnTo>
                    <a:pt x="529" y="249"/>
                  </a:lnTo>
                  <a:close/>
                  <a:moveTo>
                    <a:pt x="540" y="241"/>
                  </a:moveTo>
                  <a:lnTo>
                    <a:pt x="537" y="238"/>
                  </a:lnTo>
                  <a:lnTo>
                    <a:pt x="532" y="247"/>
                  </a:lnTo>
                  <a:lnTo>
                    <a:pt x="540" y="241"/>
                  </a:lnTo>
                  <a:close/>
                  <a:moveTo>
                    <a:pt x="704" y="106"/>
                  </a:moveTo>
                  <a:cubicBezTo>
                    <a:pt x="757" y="161"/>
                    <a:pt x="789" y="235"/>
                    <a:pt x="789" y="315"/>
                  </a:cubicBezTo>
                  <a:lnTo>
                    <a:pt x="736" y="315"/>
                  </a:lnTo>
                  <a:cubicBezTo>
                    <a:pt x="736" y="275"/>
                    <a:pt x="725" y="235"/>
                    <a:pt x="709" y="204"/>
                  </a:cubicBezTo>
                  <a:lnTo>
                    <a:pt x="712" y="206"/>
                  </a:lnTo>
                  <a:lnTo>
                    <a:pt x="712" y="204"/>
                  </a:lnTo>
                  <a:lnTo>
                    <a:pt x="701" y="188"/>
                  </a:lnTo>
                  <a:lnTo>
                    <a:pt x="691" y="172"/>
                  </a:lnTo>
                  <a:lnTo>
                    <a:pt x="678" y="161"/>
                  </a:lnTo>
                  <a:cubicBezTo>
                    <a:pt x="672" y="156"/>
                    <a:pt x="670" y="151"/>
                    <a:pt x="664" y="145"/>
                  </a:cubicBezTo>
                  <a:lnTo>
                    <a:pt x="704" y="106"/>
                  </a:lnTo>
                  <a:close/>
                  <a:moveTo>
                    <a:pt x="638" y="175"/>
                  </a:moveTo>
                  <a:lnTo>
                    <a:pt x="651" y="175"/>
                  </a:lnTo>
                  <a:lnTo>
                    <a:pt x="654" y="177"/>
                  </a:lnTo>
                  <a:lnTo>
                    <a:pt x="651" y="182"/>
                  </a:lnTo>
                  <a:lnTo>
                    <a:pt x="670" y="193"/>
                  </a:lnTo>
                  <a:lnTo>
                    <a:pt x="672" y="193"/>
                  </a:lnTo>
                  <a:lnTo>
                    <a:pt x="694" y="220"/>
                  </a:lnTo>
                  <a:lnTo>
                    <a:pt x="701" y="217"/>
                  </a:lnTo>
                  <a:cubicBezTo>
                    <a:pt x="715" y="249"/>
                    <a:pt x="723" y="280"/>
                    <a:pt x="725" y="318"/>
                  </a:cubicBezTo>
                  <a:lnTo>
                    <a:pt x="672" y="318"/>
                  </a:lnTo>
                  <a:cubicBezTo>
                    <a:pt x="672" y="304"/>
                    <a:pt x="670" y="291"/>
                    <a:pt x="667" y="278"/>
                  </a:cubicBezTo>
                  <a:lnTo>
                    <a:pt x="670" y="275"/>
                  </a:lnTo>
                  <a:lnTo>
                    <a:pt x="672" y="259"/>
                  </a:lnTo>
                  <a:lnTo>
                    <a:pt x="670" y="241"/>
                  </a:lnTo>
                  <a:lnTo>
                    <a:pt x="664" y="220"/>
                  </a:lnTo>
                  <a:lnTo>
                    <a:pt x="649" y="198"/>
                  </a:lnTo>
                  <a:lnTo>
                    <a:pt x="651" y="201"/>
                  </a:lnTo>
                  <a:lnTo>
                    <a:pt x="654" y="198"/>
                  </a:lnTo>
                  <a:lnTo>
                    <a:pt x="643" y="190"/>
                  </a:lnTo>
                  <a:lnTo>
                    <a:pt x="643" y="193"/>
                  </a:lnTo>
                  <a:lnTo>
                    <a:pt x="654" y="209"/>
                  </a:lnTo>
                  <a:lnTo>
                    <a:pt x="662" y="222"/>
                  </a:lnTo>
                  <a:lnTo>
                    <a:pt x="667" y="235"/>
                  </a:lnTo>
                  <a:lnTo>
                    <a:pt x="670" y="243"/>
                  </a:lnTo>
                  <a:lnTo>
                    <a:pt x="672" y="259"/>
                  </a:lnTo>
                  <a:lnTo>
                    <a:pt x="667" y="259"/>
                  </a:lnTo>
                  <a:cubicBezTo>
                    <a:pt x="667" y="259"/>
                    <a:pt x="662" y="249"/>
                    <a:pt x="659" y="246"/>
                  </a:cubicBezTo>
                  <a:lnTo>
                    <a:pt x="662" y="243"/>
                  </a:lnTo>
                  <a:lnTo>
                    <a:pt x="656" y="238"/>
                  </a:lnTo>
                  <a:lnTo>
                    <a:pt x="656" y="233"/>
                  </a:lnTo>
                  <a:lnTo>
                    <a:pt x="654" y="227"/>
                  </a:lnTo>
                  <a:lnTo>
                    <a:pt x="649" y="227"/>
                  </a:lnTo>
                  <a:cubicBezTo>
                    <a:pt x="646" y="225"/>
                    <a:pt x="646" y="222"/>
                    <a:pt x="643" y="220"/>
                  </a:cubicBezTo>
                  <a:lnTo>
                    <a:pt x="646" y="217"/>
                  </a:lnTo>
                  <a:lnTo>
                    <a:pt x="643" y="214"/>
                  </a:lnTo>
                  <a:lnTo>
                    <a:pt x="638" y="217"/>
                  </a:lnTo>
                  <a:lnTo>
                    <a:pt x="641" y="209"/>
                  </a:lnTo>
                  <a:lnTo>
                    <a:pt x="638" y="206"/>
                  </a:lnTo>
                  <a:lnTo>
                    <a:pt x="635" y="212"/>
                  </a:lnTo>
                  <a:cubicBezTo>
                    <a:pt x="630" y="204"/>
                    <a:pt x="622" y="196"/>
                    <a:pt x="617" y="188"/>
                  </a:cubicBezTo>
                  <a:lnTo>
                    <a:pt x="638" y="175"/>
                  </a:lnTo>
                  <a:close/>
                  <a:moveTo>
                    <a:pt x="627" y="296"/>
                  </a:moveTo>
                  <a:lnTo>
                    <a:pt x="638" y="291"/>
                  </a:lnTo>
                  <a:lnTo>
                    <a:pt x="649" y="288"/>
                  </a:lnTo>
                  <a:lnTo>
                    <a:pt x="651" y="283"/>
                  </a:lnTo>
                  <a:lnTo>
                    <a:pt x="656" y="280"/>
                  </a:lnTo>
                  <a:lnTo>
                    <a:pt x="659" y="275"/>
                  </a:lnTo>
                  <a:lnTo>
                    <a:pt x="662" y="267"/>
                  </a:lnTo>
                  <a:cubicBezTo>
                    <a:pt x="662" y="270"/>
                    <a:pt x="664" y="273"/>
                    <a:pt x="664" y="275"/>
                  </a:cubicBezTo>
                  <a:lnTo>
                    <a:pt x="659" y="291"/>
                  </a:lnTo>
                  <a:lnTo>
                    <a:pt x="659" y="296"/>
                  </a:lnTo>
                  <a:lnTo>
                    <a:pt x="667" y="286"/>
                  </a:lnTo>
                  <a:cubicBezTo>
                    <a:pt x="670" y="294"/>
                    <a:pt x="670" y="304"/>
                    <a:pt x="670" y="312"/>
                  </a:cubicBezTo>
                  <a:lnTo>
                    <a:pt x="625" y="312"/>
                  </a:lnTo>
                  <a:lnTo>
                    <a:pt x="625" y="307"/>
                  </a:lnTo>
                  <a:lnTo>
                    <a:pt x="630" y="302"/>
                  </a:lnTo>
                  <a:lnTo>
                    <a:pt x="630" y="299"/>
                  </a:lnTo>
                  <a:lnTo>
                    <a:pt x="633" y="296"/>
                  </a:lnTo>
                  <a:lnTo>
                    <a:pt x="638" y="296"/>
                  </a:lnTo>
                  <a:lnTo>
                    <a:pt x="638" y="294"/>
                  </a:lnTo>
                  <a:lnTo>
                    <a:pt x="627" y="296"/>
                  </a:lnTo>
                  <a:close/>
                  <a:moveTo>
                    <a:pt x="564" y="262"/>
                  </a:moveTo>
                  <a:lnTo>
                    <a:pt x="569" y="262"/>
                  </a:lnTo>
                  <a:lnTo>
                    <a:pt x="564" y="259"/>
                  </a:lnTo>
                  <a:lnTo>
                    <a:pt x="566" y="249"/>
                  </a:lnTo>
                  <a:lnTo>
                    <a:pt x="572" y="243"/>
                  </a:lnTo>
                  <a:cubicBezTo>
                    <a:pt x="574" y="249"/>
                    <a:pt x="580" y="251"/>
                    <a:pt x="582" y="257"/>
                  </a:cubicBezTo>
                  <a:lnTo>
                    <a:pt x="580" y="262"/>
                  </a:lnTo>
                  <a:lnTo>
                    <a:pt x="574" y="259"/>
                  </a:lnTo>
                  <a:lnTo>
                    <a:pt x="572" y="259"/>
                  </a:lnTo>
                  <a:lnTo>
                    <a:pt x="574" y="262"/>
                  </a:lnTo>
                  <a:lnTo>
                    <a:pt x="577" y="262"/>
                  </a:lnTo>
                  <a:lnTo>
                    <a:pt x="574" y="267"/>
                  </a:lnTo>
                  <a:lnTo>
                    <a:pt x="572" y="265"/>
                  </a:lnTo>
                  <a:lnTo>
                    <a:pt x="564" y="262"/>
                  </a:lnTo>
                  <a:close/>
                  <a:moveTo>
                    <a:pt x="585" y="434"/>
                  </a:moveTo>
                  <a:lnTo>
                    <a:pt x="574" y="431"/>
                  </a:lnTo>
                  <a:lnTo>
                    <a:pt x="572" y="431"/>
                  </a:lnTo>
                  <a:lnTo>
                    <a:pt x="566" y="426"/>
                  </a:lnTo>
                  <a:lnTo>
                    <a:pt x="561" y="423"/>
                  </a:lnTo>
                  <a:lnTo>
                    <a:pt x="569" y="415"/>
                  </a:lnTo>
                  <a:lnTo>
                    <a:pt x="580" y="421"/>
                  </a:lnTo>
                  <a:lnTo>
                    <a:pt x="588" y="423"/>
                  </a:lnTo>
                  <a:lnTo>
                    <a:pt x="585" y="434"/>
                  </a:lnTo>
                  <a:close/>
                  <a:moveTo>
                    <a:pt x="617" y="196"/>
                  </a:moveTo>
                  <a:cubicBezTo>
                    <a:pt x="625" y="206"/>
                    <a:pt x="633" y="214"/>
                    <a:pt x="641" y="227"/>
                  </a:cubicBezTo>
                  <a:lnTo>
                    <a:pt x="635" y="227"/>
                  </a:lnTo>
                  <a:lnTo>
                    <a:pt x="635" y="235"/>
                  </a:lnTo>
                  <a:lnTo>
                    <a:pt x="649" y="243"/>
                  </a:lnTo>
                  <a:lnTo>
                    <a:pt x="656" y="267"/>
                  </a:lnTo>
                  <a:lnTo>
                    <a:pt x="654" y="270"/>
                  </a:lnTo>
                  <a:lnTo>
                    <a:pt x="649" y="273"/>
                  </a:lnTo>
                  <a:lnTo>
                    <a:pt x="649" y="280"/>
                  </a:lnTo>
                  <a:lnTo>
                    <a:pt x="646" y="283"/>
                  </a:lnTo>
                  <a:lnTo>
                    <a:pt x="643" y="286"/>
                  </a:lnTo>
                  <a:lnTo>
                    <a:pt x="641" y="286"/>
                  </a:lnTo>
                  <a:lnTo>
                    <a:pt x="635" y="286"/>
                  </a:lnTo>
                  <a:lnTo>
                    <a:pt x="638" y="280"/>
                  </a:lnTo>
                  <a:lnTo>
                    <a:pt x="641" y="270"/>
                  </a:lnTo>
                  <a:lnTo>
                    <a:pt x="643" y="267"/>
                  </a:lnTo>
                  <a:lnTo>
                    <a:pt x="633" y="257"/>
                  </a:lnTo>
                  <a:lnTo>
                    <a:pt x="625" y="259"/>
                  </a:lnTo>
                  <a:lnTo>
                    <a:pt x="622" y="267"/>
                  </a:lnTo>
                  <a:lnTo>
                    <a:pt x="617" y="273"/>
                  </a:lnTo>
                  <a:lnTo>
                    <a:pt x="611" y="267"/>
                  </a:lnTo>
                  <a:lnTo>
                    <a:pt x="609" y="262"/>
                  </a:lnTo>
                  <a:lnTo>
                    <a:pt x="611" y="259"/>
                  </a:lnTo>
                  <a:lnTo>
                    <a:pt x="614" y="262"/>
                  </a:lnTo>
                  <a:lnTo>
                    <a:pt x="617" y="262"/>
                  </a:lnTo>
                  <a:lnTo>
                    <a:pt x="617" y="257"/>
                  </a:lnTo>
                  <a:lnTo>
                    <a:pt x="614" y="257"/>
                  </a:lnTo>
                  <a:lnTo>
                    <a:pt x="614" y="259"/>
                  </a:lnTo>
                  <a:lnTo>
                    <a:pt x="611" y="259"/>
                  </a:lnTo>
                  <a:lnTo>
                    <a:pt x="601" y="246"/>
                  </a:lnTo>
                  <a:lnTo>
                    <a:pt x="598" y="243"/>
                  </a:lnTo>
                  <a:lnTo>
                    <a:pt x="601" y="241"/>
                  </a:lnTo>
                  <a:lnTo>
                    <a:pt x="596" y="241"/>
                  </a:lnTo>
                  <a:lnTo>
                    <a:pt x="598" y="243"/>
                  </a:lnTo>
                  <a:lnTo>
                    <a:pt x="593" y="243"/>
                  </a:lnTo>
                  <a:cubicBezTo>
                    <a:pt x="588" y="243"/>
                    <a:pt x="582" y="238"/>
                    <a:pt x="580" y="233"/>
                  </a:cubicBezTo>
                  <a:lnTo>
                    <a:pt x="617" y="196"/>
                  </a:lnTo>
                  <a:close/>
                  <a:moveTo>
                    <a:pt x="598" y="431"/>
                  </a:moveTo>
                  <a:lnTo>
                    <a:pt x="593" y="426"/>
                  </a:lnTo>
                  <a:lnTo>
                    <a:pt x="596" y="421"/>
                  </a:lnTo>
                  <a:lnTo>
                    <a:pt x="601" y="410"/>
                  </a:lnTo>
                  <a:lnTo>
                    <a:pt x="598" y="408"/>
                  </a:lnTo>
                  <a:lnTo>
                    <a:pt x="601" y="400"/>
                  </a:lnTo>
                  <a:lnTo>
                    <a:pt x="601" y="394"/>
                  </a:lnTo>
                  <a:lnTo>
                    <a:pt x="598" y="386"/>
                  </a:lnTo>
                  <a:lnTo>
                    <a:pt x="593" y="384"/>
                  </a:lnTo>
                  <a:lnTo>
                    <a:pt x="590" y="386"/>
                  </a:lnTo>
                  <a:lnTo>
                    <a:pt x="588" y="386"/>
                  </a:lnTo>
                  <a:cubicBezTo>
                    <a:pt x="590" y="381"/>
                    <a:pt x="596" y="373"/>
                    <a:pt x="598" y="368"/>
                  </a:cubicBezTo>
                  <a:lnTo>
                    <a:pt x="604" y="365"/>
                  </a:lnTo>
                  <a:lnTo>
                    <a:pt x="606" y="363"/>
                  </a:lnTo>
                  <a:lnTo>
                    <a:pt x="606" y="365"/>
                  </a:lnTo>
                  <a:lnTo>
                    <a:pt x="609" y="363"/>
                  </a:lnTo>
                  <a:lnTo>
                    <a:pt x="606" y="360"/>
                  </a:lnTo>
                  <a:lnTo>
                    <a:pt x="609" y="360"/>
                  </a:lnTo>
                  <a:lnTo>
                    <a:pt x="614" y="363"/>
                  </a:lnTo>
                  <a:lnTo>
                    <a:pt x="622" y="363"/>
                  </a:lnTo>
                  <a:lnTo>
                    <a:pt x="627" y="360"/>
                  </a:lnTo>
                  <a:lnTo>
                    <a:pt x="641" y="357"/>
                  </a:lnTo>
                  <a:lnTo>
                    <a:pt x="638" y="352"/>
                  </a:lnTo>
                  <a:lnTo>
                    <a:pt x="638" y="347"/>
                  </a:lnTo>
                  <a:lnTo>
                    <a:pt x="646" y="349"/>
                  </a:lnTo>
                  <a:lnTo>
                    <a:pt x="649" y="347"/>
                  </a:lnTo>
                  <a:lnTo>
                    <a:pt x="649" y="341"/>
                  </a:lnTo>
                  <a:lnTo>
                    <a:pt x="641" y="344"/>
                  </a:lnTo>
                  <a:lnTo>
                    <a:pt x="630" y="341"/>
                  </a:lnTo>
                  <a:lnTo>
                    <a:pt x="622" y="328"/>
                  </a:lnTo>
                  <a:lnTo>
                    <a:pt x="662" y="328"/>
                  </a:lnTo>
                  <a:cubicBezTo>
                    <a:pt x="659" y="373"/>
                    <a:pt x="641" y="415"/>
                    <a:pt x="611" y="447"/>
                  </a:cubicBezTo>
                  <a:lnTo>
                    <a:pt x="606" y="442"/>
                  </a:lnTo>
                  <a:lnTo>
                    <a:pt x="609" y="434"/>
                  </a:lnTo>
                  <a:lnTo>
                    <a:pt x="604" y="418"/>
                  </a:lnTo>
                  <a:lnTo>
                    <a:pt x="598" y="431"/>
                  </a:lnTo>
                  <a:close/>
                  <a:moveTo>
                    <a:pt x="611" y="521"/>
                  </a:moveTo>
                  <a:lnTo>
                    <a:pt x="609" y="516"/>
                  </a:lnTo>
                  <a:lnTo>
                    <a:pt x="617" y="511"/>
                  </a:lnTo>
                  <a:lnTo>
                    <a:pt x="617" y="508"/>
                  </a:lnTo>
                  <a:lnTo>
                    <a:pt x="611" y="506"/>
                  </a:lnTo>
                  <a:lnTo>
                    <a:pt x="617" y="495"/>
                  </a:lnTo>
                  <a:lnTo>
                    <a:pt x="625" y="484"/>
                  </a:lnTo>
                  <a:lnTo>
                    <a:pt x="617" y="476"/>
                  </a:lnTo>
                  <a:lnTo>
                    <a:pt x="611" y="476"/>
                  </a:lnTo>
                  <a:lnTo>
                    <a:pt x="609" y="471"/>
                  </a:lnTo>
                  <a:lnTo>
                    <a:pt x="617" y="463"/>
                  </a:lnTo>
                  <a:lnTo>
                    <a:pt x="654" y="500"/>
                  </a:lnTo>
                  <a:cubicBezTo>
                    <a:pt x="638" y="511"/>
                    <a:pt x="622" y="524"/>
                    <a:pt x="606" y="532"/>
                  </a:cubicBezTo>
                  <a:lnTo>
                    <a:pt x="611" y="521"/>
                  </a:lnTo>
                  <a:close/>
                  <a:moveTo>
                    <a:pt x="651" y="484"/>
                  </a:moveTo>
                  <a:lnTo>
                    <a:pt x="656" y="479"/>
                  </a:lnTo>
                  <a:lnTo>
                    <a:pt x="654" y="458"/>
                  </a:lnTo>
                  <a:lnTo>
                    <a:pt x="651" y="458"/>
                  </a:lnTo>
                  <a:lnTo>
                    <a:pt x="654" y="455"/>
                  </a:lnTo>
                  <a:lnTo>
                    <a:pt x="646" y="453"/>
                  </a:lnTo>
                  <a:lnTo>
                    <a:pt x="643" y="461"/>
                  </a:lnTo>
                  <a:lnTo>
                    <a:pt x="643" y="468"/>
                  </a:lnTo>
                  <a:lnTo>
                    <a:pt x="641" y="471"/>
                  </a:lnTo>
                  <a:lnTo>
                    <a:pt x="625" y="455"/>
                  </a:lnTo>
                  <a:cubicBezTo>
                    <a:pt x="656" y="421"/>
                    <a:pt x="678" y="378"/>
                    <a:pt x="678" y="328"/>
                  </a:cubicBezTo>
                  <a:lnTo>
                    <a:pt x="731" y="328"/>
                  </a:lnTo>
                  <a:cubicBezTo>
                    <a:pt x="728" y="392"/>
                    <a:pt x="701" y="450"/>
                    <a:pt x="662" y="492"/>
                  </a:cubicBezTo>
                  <a:lnTo>
                    <a:pt x="651" y="484"/>
                  </a:lnTo>
                  <a:close/>
                  <a:moveTo>
                    <a:pt x="667" y="498"/>
                  </a:moveTo>
                  <a:cubicBezTo>
                    <a:pt x="709" y="453"/>
                    <a:pt x="739" y="392"/>
                    <a:pt x="739" y="325"/>
                  </a:cubicBezTo>
                  <a:lnTo>
                    <a:pt x="792" y="325"/>
                  </a:lnTo>
                  <a:cubicBezTo>
                    <a:pt x="789" y="408"/>
                    <a:pt x="757" y="479"/>
                    <a:pt x="704" y="535"/>
                  </a:cubicBezTo>
                  <a:lnTo>
                    <a:pt x="667" y="498"/>
                  </a:lnTo>
                  <a:close/>
                  <a:moveTo>
                    <a:pt x="349" y="447"/>
                  </a:moveTo>
                  <a:cubicBezTo>
                    <a:pt x="347" y="445"/>
                    <a:pt x="341" y="439"/>
                    <a:pt x="339" y="434"/>
                  </a:cubicBezTo>
                  <a:lnTo>
                    <a:pt x="341" y="421"/>
                  </a:lnTo>
                  <a:lnTo>
                    <a:pt x="336" y="408"/>
                  </a:lnTo>
                  <a:lnTo>
                    <a:pt x="336" y="386"/>
                  </a:lnTo>
                  <a:lnTo>
                    <a:pt x="331" y="373"/>
                  </a:lnTo>
                  <a:lnTo>
                    <a:pt x="331" y="365"/>
                  </a:lnTo>
                  <a:lnTo>
                    <a:pt x="323" y="352"/>
                  </a:lnTo>
                  <a:lnTo>
                    <a:pt x="318" y="349"/>
                  </a:lnTo>
                  <a:lnTo>
                    <a:pt x="320" y="341"/>
                  </a:lnTo>
                  <a:lnTo>
                    <a:pt x="318" y="336"/>
                  </a:lnTo>
                  <a:lnTo>
                    <a:pt x="320" y="328"/>
                  </a:lnTo>
                  <a:lnTo>
                    <a:pt x="328" y="328"/>
                  </a:lnTo>
                  <a:lnTo>
                    <a:pt x="331" y="323"/>
                  </a:lnTo>
                  <a:lnTo>
                    <a:pt x="344" y="323"/>
                  </a:lnTo>
                  <a:lnTo>
                    <a:pt x="347" y="325"/>
                  </a:lnTo>
                  <a:lnTo>
                    <a:pt x="344" y="339"/>
                  </a:lnTo>
                  <a:lnTo>
                    <a:pt x="341" y="341"/>
                  </a:lnTo>
                  <a:lnTo>
                    <a:pt x="347" y="352"/>
                  </a:lnTo>
                  <a:lnTo>
                    <a:pt x="344" y="355"/>
                  </a:lnTo>
                  <a:lnTo>
                    <a:pt x="341" y="352"/>
                  </a:lnTo>
                  <a:lnTo>
                    <a:pt x="344" y="357"/>
                  </a:lnTo>
                  <a:lnTo>
                    <a:pt x="347" y="365"/>
                  </a:lnTo>
                  <a:lnTo>
                    <a:pt x="349" y="365"/>
                  </a:lnTo>
                  <a:lnTo>
                    <a:pt x="349" y="360"/>
                  </a:lnTo>
                  <a:lnTo>
                    <a:pt x="347" y="357"/>
                  </a:lnTo>
                  <a:lnTo>
                    <a:pt x="347" y="352"/>
                  </a:lnTo>
                  <a:lnTo>
                    <a:pt x="347" y="344"/>
                  </a:lnTo>
                  <a:lnTo>
                    <a:pt x="349" y="328"/>
                  </a:lnTo>
                  <a:lnTo>
                    <a:pt x="347" y="323"/>
                  </a:lnTo>
                  <a:lnTo>
                    <a:pt x="355" y="323"/>
                  </a:lnTo>
                  <a:cubicBezTo>
                    <a:pt x="357" y="355"/>
                    <a:pt x="370" y="384"/>
                    <a:pt x="392" y="405"/>
                  </a:cubicBezTo>
                  <a:lnTo>
                    <a:pt x="349" y="447"/>
                  </a:lnTo>
                  <a:close/>
                  <a:moveTo>
                    <a:pt x="315" y="344"/>
                  </a:moveTo>
                  <a:lnTo>
                    <a:pt x="310" y="352"/>
                  </a:lnTo>
                  <a:lnTo>
                    <a:pt x="302" y="352"/>
                  </a:lnTo>
                  <a:cubicBezTo>
                    <a:pt x="299" y="344"/>
                    <a:pt x="299" y="336"/>
                    <a:pt x="299" y="328"/>
                  </a:cubicBezTo>
                  <a:lnTo>
                    <a:pt x="315" y="328"/>
                  </a:lnTo>
                  <a:lnTo>
                    <a:pt x="312" y="341"/>
                  </a:lnTo>
                  <a:lnTo>
                    <a:pt x="315" y="344"/>
                  </a:lnTo>
                  <a:close/>
                  <a:moveTo>
                    <a:pt x="333" y="310"/>
                  </a:moveTo>
                  <a:lnTo>
                    <a:pt x="333" y="299"/>
                  </a:lnTo>
                  <a:lnTo>
                    <a:pt x="339" y="296"/>
                  </a:lnTo>
                  <a:lnTo>
                    <a:pt x="349" y="299"/>
                  </a:lnTo>
                  <a:lnTo>
                    <a:pt x="352" y="302"/>
                  </a:lnTo>
                  <a:cubicBezTo>
                    <a:pt x="352" y="307"/>
                    <a:pt x="349" y="315"/>
                    <a:pt x="349" y="320"/>
                  </a:cubicBezTo>
                  <a:lnTo>
                    <a:pt x="336" y="320"/>
                  </a:lnTo>
                  <a:lnTo>
                    <a:pt x="333" y="310"/>
                  </a:lnTo>
                  <a:close/>
                  <a:moveTo>
                    <a:pt x="386" y="347"/>
                  </a:moveTo>
                  <a:lnTo>
                    <a:pt x="397" y="349"/>
                  </a:lnTo>
                  <a:lnTo>
                    <a:pt x="394" y="352"/>
                  </a:lnTo>
                  <a:lnTo>
                    <a:pt x="402" y="357"/>
                  </a:lnTo>
                  <a:lnTo>
                    <a:pt x="402" y="352"/>
                  </a:lnTo>
                  <a:lnTo>
                    <a:pt x="408" y="344"/>
                  </a:lnTo>
                  <a:lnTo>
                    <a:pt x="413" y="349"/>
                  </a:lnTo>
                  <a:lnTo>
                    <a:pt x="418" y="355"/>
                  </a:lnTo>
                  <a:lnTo>
                    <a:pt x="410" y="357"/>
                  </a:lnTo>
                  <a:lnTo>
                    <a:pt x="413" y="365"/>
                  </a:lnTo>
                  <a:lnTo>
                    <a:pt x="418" y="363"/>
                  </a:lnTo>
                  <a:lnTo>
                    <a:pt x="418" y="360"/>
                  </a:lnTo>
                  <a:lnTo>
                    <a:pt x="423" y="357"/>
                  </a:lnTo>
                  <a:lnTo>
                    <a:pt x="426" y="347"/>
                  </a:lnTo>
                  <a:cubicBezTo>
                    <a:pt x="429" y="355"/>
                    <a:pt x="434" y="360"/>
                    <a:pt x="439" y="365"/>
                  </a:cubicBezTo>
                  <a:lnTo>
                    <a:pt x="402" y="402"/>
                  </a:lnTo>
                  <a:cubicBezTo>
                    <a:pt x="384" y="384"/>
                    <a:pt x="373" y="360"/>
                    <a:pt x="370" y="333"/>
                  </a:cubicBezTo>
                  <a:lnTo>
                    <a:pt x="378" y="341"/>
                  </a:lnTo>
                  <a:lnTo>
                    <a:pt x="386" y="341"/>
                  </a:lnTo>
                  <a:lnTo>
                    <a:pt x="386" y="347"/>
                  </a:lnTo>
                  <a:close/>
                  <a:moveTo>
                    <a:pt x="384" y="233"/>
                  </a:moveTo>
                  <a:cubicBezTo>
                    <a:pt x="376" y="241"/>
                    <a:pt x="370" y="251"/>
                    <a:pt x="365" y="262"/>
                  </a:cubicBezTo>
                  <a:lnTo>
                    <a:pt x="363" y="262"/>
                  </a:lnTo>
                  <a:lnTo>
                    <a:pt x="357" y="265"/>
                  </a:lnTo>
                  <a:lnTo>
                    <a:pt x="355" y="265"/>
                  </a:lnTo>
                  <a:lnTo>
                    <a:pt x="349" y="270"/>
                  </a:lnTo>
                  <a:lnTo>
                    <a:pt x="357" y="270"/>
                  </a:lnTo>
                  <a:lnTo>
                    <a:pt x="363" y="267"/>
                  </a:lnTo>
                  <a:lnTo>
                    <a:pt x="363" y="270"/>
                  </a:lnTo>
                  <a:lnTo>
                    <a:pt x="357" y="273"/>
                  </a:lnTo>
                  <a:lnTo>
                    <a:pt x="355" y="273"/>
                  </a:lnTo>
                  <a:lnTo>
                    <a:pt x="347" y="278"/>
                  </a:lnTo>
                  <a:lnTo>
                    <a:pt x="339" y="278"/>
                  </a:lnTo>
                  <a:lnTo>
                    <a:pt x="328" y="299"/>
                  </a:lnTo>
                  <a:lnTo>
                    <a:pt x="331" y="304"/>
                  </a:lnTo>
                  <a:lnTo>
                    <a:pt x="325" y="312"/>
                  </a:lnTo>
                  <a:lnTo>
                    <a:pt x="325" y="320"/>
                  </a:lnTo>
                  <a:lnTo>
                    <a:pt x="302" y="320"/>
                  </a:lnTo>
                  <a:cubicBezTo>
                    <a:pt x="299" y="270"/>
                    <a:pt x="318" y="227"/>
                    <a:pt x="347" y="196"/>
                  </a:cubicBezTo>
                  <a:lnTo>
                    <a:pt x="384" y="233"/>
                  </a:lnTo>
                  <a:close/>
                  <a:moveTo>
                    <a:pt x="299" y="474"/>
                  </a:moveTo>
                  <a:lnTo>
                    <a:pt x="310" y="482"/>
                  </a:lnTo>
                  <a:lnTo>
                    <a:pt x="312" y="484"/>
                  </a:lnTo>
                  <a:lnTo>
                    <a:pt x="304" y="492"/>
                  </a:lnTo>
                  <a:cubicBezTo>
                    <a:pt x="299" y="487"/>
                    <a:pt x="296" y="484"/>
                    <a:pt x="294" y="479"/>
                  </a:cubicBezTo>
                  <a:lnTo>
                    <a:pt x="299" y="474"/>
                  </a:lnTo>
                  <a:close/>
                  <a:moveTo>
                    <a:pt x="288" y="328"/>
                  </a:moveTo>
                  <a:lnTo>
                    <a:pt x="288" y="344"/>
                  </a:lnTo>
                  <a:lnTo>
                    <a:pt x="283" y="347"/>
                  </a:lnTo>
                  <a:lnTo>
                    <a:pt x="280" y="352"/>
                  </a:lnTo>
                  <a:lnTo>
                    <a:pt x="267" y="368"/>
                  </a:lnTo>
                  <a:lnTo>
                    <a:pt x="267" y="392"/>
                  </a:lnTo>
                  <a:lnTo>
                    <a:pt x="254" y="397"/>
                  </a:lnTo>
                  <a:lnTo>
                    <a:pt x="246" y="397"/>
                  </a:lnTo>
                  <a:cubicBezTo>
                    <a:pt x="238" y="376"/>
                    <a:pt x="235" y="352"/>
                    <a:pt x="235" y="328"/>
                  </a:cubicBezTo>
                  <a:lnTo>
                    <a:pt x="288" y="328"/>
                  </a:lnTo>
                  <a:close/>
                  <a:moveTo>
                    <a:pt x="233" y="394"/>
                  </a:moveTo>
                  <a:lnTo>
                    <a:pt x="230" y="392"/>
                  </a:lnTo>
                  <a:lnTo>
                    <a:pt x="214" y="392"/>
                  </a:lnTo>
                  <a:lnTo>
                    <a:pt x="220" y="397"/>
                  </a:lnTo>
                  <a:lnTo>
                    <a:pt x="206" y="394"/>
                  </a:lnTo>
                  <a:lnTo>
                    <a:pt x="209" y="392"/>
                  </a:lnTo>
                  <a:lnTo>
                    <a:pt x="206" y="389"/>
                  </a:lnTo>
                  <a:lnTo>
                    <a:pt x="196" y="394"/>
                  </a:lnTo>
                  <a:lnTo>
                    <a:pt x="193" y="400"/>
                  </a:lnTo>
                  <a:lnTo>
                    <a:pt x="196" y="415"/>
                  </a:lnTo>
                  <a:lnTo>
                    <a:pt x="206" y="442"/>
                  </a:lnTo>
                  <a:lnTo>
                    <a:pt x="212" y="450"/>
                  </a:lnTo>
                  <a:lnTo>
                    <a:pt x="214" y="450"/>
                  </a:lnTo>
                  <a:lnTo>
                    <a:pt x="206" y="434"/>
                  </a:lnTo>
                  <a:lnTo>
                    <a:pt x="204" y="426"/>
                  </a:lnTo>
                  <a:lnTo>
                    <a:pt x="206" y="423"/>
                  </a:lnTo>
                  <a:lnTo>
                    <a:pt x="206" y="418"/>
                  </a:lnTo>
                  <a:lnTo>
                    <a:pt x="212" y="418"/>
                  </a:lnTo>
                  <a:lnTo>
                    <a:pt x="220" y="431"/>
                  </a:lnTo>
                  <a:lnTo>
                    <a:pt x="222" y="431"/>
                  </a:lnTo>
                  <a:lnTo>
                    <a:pt x="222" y="423"/>
                  </a:lnTo>
                  <a:lnTo>
                    <a:pt x="225" y="426"/>
                  </a:lnTo>
                  <a:lnTo>
                    <a:pt x="225" y="431"/>
                  </a:lnTo>
                  <a:lnTo>
                    <a:pt x="233" y="434"/>
                  </a:lnTo>
                  <a:lnTo>
                    <a:pt x="235" y="431"/>
                  </a:lnTo>
                  <a:lnTo>
                    <a:pt x="235" y="437"/>
                  </a:lnTo>
                  <a:lnTo>
                    <a:pt x="238" y="442"/>
                  </a:lnTo>
                  <a:lnTo>
                    <a:pt x="243" y="442"/>
                  </a:lnTo>
                  <a:lnTo>
                    <a:pt x="254" y="458"/>
                  </a:lnTo>
                  <a:lnTo>
                    <a:pt x="259" y="461"/>
                  </a:lnTo>
                  <a:lnTo>
                    <a:pt x="262" y="453"/>
                  </a:lnTo>
                  <a:cubicBezTo>
                    <a:pt x="273" y="468"/>
                    <a:pt x="283" y="484"/>
                    <a:pt x="299" y="500"/>
                  </a:cubicBezTo>
                  <a:lnTo>
                    <a:pt x="262" y="537"/>
                  </a:lnTo>
                  <a:cubicBezTo>
                    <a:pt x="209" y="484"/>
                    <a:pt x="175" y="410"/>
                    <a:pt x="175" y="328"/>
                  </a:cubicBezTo>
                  <a:lnTo>
                    <a:pt x="228" y="328"/>
                  </a:lnTo>
                  <a:cubicBezTo>
                    <a:pt x="225" y="349"/>
                    <a:pt x="230" y="373"/>
                    <a:pt x="235" y="394"/>
                  </a:cubicBezTo>
                  <a:lnTo>
                    <a:pt x="233" y="394"/>
                  </a:lnTo>
                  <a:close/>
                  <a:moveTo>
                    <a:pt x="296" y="143"/>
                  </a:moveTo>
                  <a:cubicBezTo>
                    <a:pt x="254" y="188"/>
                    <a:pt x="228" y="249"/>
                    <a:pt x="225" y="318"/>
                  </a:cubicBezTo>
                  <a:lnTo>
                    <a:pt x="172" y="318"/>
                  </a:lnTo>
                  <a:cubicBezTo>
                    <a:pt x="175" y="235"/>
                    <a:pt x="206" y="161"/>
                    <a:pt x="259" y="106"/>
                  </a:cubicBezTo>
                  <a:lnTo>
                    <a:pt x="296" y="143"/>
                  </a:lnTo>
                  <a:close/>
                  <a:moveTo>
                    <a:pt x="606" y="235"/>
                  </a:moveTo>
                  <a:lnTo>
                    <a:pt x="606" y="241"/>
                  </a:lnTo>
                  <a:lnTo>
                    <a:pt x="614" y="238"/>
                  </a:lnTo>
                  <a:lnTo>
                    <a:pt x="617" y="233"/>
                  </a:lnTo>
                  <a:lnTo>
                    <a:pt x="611" y="225"/>
                  </a:lnTo>
                  <a:lnTo>
                    <a:pt x="614" y="220"/>
                  </a:lnTo>
                  <a:lnTo>
                    <a:pt x="622" y="225"/>
                  </a:lnTo>
                  <a:lnTo>
                    <a:pt x="619" y="222"/>
                  </a:lnTo>
                  <a:lnTo>
                    <a:pt x="622" y="220"/>
                  </a:lnTo>
                  <a:lnTo>
                    <a:pt x="619" y="214"/>
                  </a:lnTo>
                  <a:lnTo>
                    <a:pt x="611" y="220"/>
                  </a:lnTo>
                  <a:lnTo>
                    <a:pt x="609" y="225"/>
                  </a:lnTo>
                  <a:lnTo>
                    <a:pt x="606" y="230"/>
                  </a:lnTo>
                  <a:lnTo>
                    <a:pt x="609" y="235"/>
                  </a:lnTo>
                  <a:lnTo>
                    <a:pt x="609" y="238"/>
                  </a:lnTo>
                  <a:lnTo>
                    <a:pt x="606" y="235"/>
                  </a:lnTo>
                  <a:close/>
                  <a:moveTo>
                    <a:pt x="228" y="471"/>
                  </a:moveTo>
                  <a:lnTo>
                    <a:pt x="222" y="458"/>
                  </a:lnTo>
                  <a:lnTo>
                    <a:pt x="217" y="455"/>
                  </a:lnTo>
                  <a:lnTo>
                    <a:pt x="228" y="471"/>
                  </a:lnTo>
                  <a:close/>
                  <a:moveTo>
                    <a:pt x="458" y="294"/>
                  </a:moveTo>
                  <a:lnTo>
                    <a:pt x="458" y="291"/>
                  </a:lnTo>
                  <a:lnTo>
                    <a:pt x="453" y="286"/>
                  </a:lnTo>
                  <a:lnTo>
                    <a:pt x="455" y="280"/>
                  </a:lnTo>
                  <a:lnTo>
                    <a:pt x="458" y="280"/>
                  </a:lnTo>
                  <a:lnTo>
                    <a:pt x="458" y="257"/>
                  </a:lnTo>
                  <a:cubicBezTo>
                    <a:pt x="447" y="259"/>
                    <a:pt x="442" y="266"/>
                    <a:pt x="442" y="273"/>
                  </a:cubicBezTo>
                  <a:cubicBezTo>
                    <a:pt x="442" y="281"/>
                    <a:pt x="447" y="288"/>
                    <a:pt x="458" y="29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245">
              <a:extLst>
                <a:ext uri="{FF2B5EF4-FFF2-40B4-BE49-F238E27FC236}">
                  <a16:creationId xmlns:a16="http://schemas.microsoft.com/office/drawing/2014/main" id="{1E6573D1-0AAE-404E-8B07-6421CE4D7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5150" y="4591050"/>
              <a:ext cx="14288" cy="23813"/>
            </a:xfrm>
            <a:custGeom>
              <a:avLst/>
              <a:gdLst>
                <a:gd name="T0" fmla="*/ 12894 w 41"/>
                <a:gd name="T1" fmla="*/ 23447 h 65"/>
                <a:gd name="T2" fmla="*/ 0 w 41"/>
                <a:gd name="T3" fmla="*/ 0 h 65"/>
                <a:gd name="T4" fmla="*/ 0 w 41"/>
                <a:gd name="T5" fmla="*/ 7693 h 65"/>
                <a:gd name="T6" fmla="*/ 12894 w 41"/>
                <a:gd name="T7" fmla="*/ 23447 h 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1" h="65">
                  <a:moveTo>
                    <a:pt x="37" y="64"/>
                  </a:moveTo>
                  <a:cubicBezTo>
                    <a:pt x="40" y="27"/>
                    <a:pt x="19" y="11"/>
                    <a:pt x="0" y="0"/>
                  </a:cubicBezTo>
                  <a:lnTo>
                    <a:pt x="0" y="21"/>
                  </a:lnTo>
                  <a:cubicBezTo>
                    <a:pt x="16" y="29"/>
                    <a:pt x="32" y="40"/>
                    <a:pt x="37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246">
              <a:extLst>
                <a:ext uri="{FF2B5EF4-FFF2-40B4-BE49-F238E27FC236}">
                  <a16:creationId xmlns:a16="http://schemas.microsoft.com/office/drawing/2014/main" id="{CC6CF16D-A6DE-8A43-88DD-C0A750E99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463" y="4437063"/>
              <a:ext cx="79375" cy="107950"/>
            </a:xfrm>
            <a:custGeom>
              <a:avLst/>
              <a:gdLst>
                <a:gd name="T0" fmla="*/ 49564 w 221"/>
                <a:gd name="T1" fmla="*/ 1087 h 298"/>
                <a:gd name="T2" fmla="*/ 42740 w 221"/>
                <a:gd name="T3" fmla="*/ 0 h 298"/>
                <a:gd name="T4" fmla="*/ 42740 w 221"/>
                <a:gd name="T5" fmla="*/ 5796 h 298"/>
                <a:gd name="T6" fmla="*/ 42740 w 221"/>
                <a:gd name="T7" fmla="*/ 12316 h 298"/>
                <a:gd name="T8" fmla="*/ 46691 w 221"/>
                <a:gd name="T9" fmla="*/ 13403 h 298"/>
                <a:gd name="T10" fmla="*/ 62854 w 221"/>
                <a:gd name="T11" fmla="*/ 30791 h 298"/>
                <a:gd name="T12" fmla="*/ 42022 w 221"/>
                <a:gd name="T13" fmla="*/ 49990 h 298"/>
                <a:gd name="T14" fmla="*/ 38071 w 221"/>
                <a:gd name="T15" fmla="*/ 50715 h 298"/>
                <a:gd name="T16" fmla="*/ 27656 w 221"/>
                <a:gd name="T17" fmla="*/ 53613 h 298"/>
                <a:gd name="T18" fmla="*/ 23705 w 221"/>
                <a:gd name="T19" fmla="*/ 54699 h 298"/>
                <a:gd name="T20" fmla="*/ 0 w 221"/>
                <a:gd name="T21" fmla="*/ 81506 h 298"/>
                <a:gd name="T22" fmla="*/ 25860 w 221"/>
                <a:gd name="T23" fmla="*/ 107588 h 298"/>
                <a:gd name="T24" fmla="*/ 25860 w 221"/>
                <a:gd name="T25" fmla="*/ 93098 h 298"/>
                <a:gd name="T26" fmla="*/ 16162 w 221"/>
                <a:gd name="T27" fmla="*/ 81506 h 298"/>
                <a:gd name="T28" fmla="*/ 24782 w 221"/>
                <a:gd name="T29" fmla="*/ 69914 h 298"/>
                <a:gd name="T30" fmla="*/ 28374 w 221"/>
                <a:gd name="T31" fmla="*/ 68103 h 298"/>
                <a:gd name="T32" fmla="*/ 39149 w 221"/>
                <a:gd name="T33" fmla="*/ 65205 h 298"/>
                <a:gd name="T34" fmla="*/ 42740 w 221"/>
                <a:gd name="T35" fmla="*/ 64118 h 298"/>
                <a:gd name="T36" fmla="*/ 79016 w 221"/>
                <a:gd name="T37" fmla="*/ 30791 h 298"/>
                <a:gd name="T38" fmla="*/ 49564 w 221"/>
                <a:gd name="T39" fmla="*/ 1087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1" h="298">
                  <a:moveTo>
                    <a:pt x="138" y="3"/>
                  </a:moveTo>
                  <a:cubicBezTo>
                    <a:pt x="132" y="3"/>
                    <a:pt x="127" y="0"/>
                    <a:pt x="119" y="0"/>
                  </a:cubicBezTo>
                  <a:lnTo>
                    <a:pt x="119" y="16"/>
                  </a:lnTo>
                  <a:lnTo>
                    <a:pt x="119" y="34"/>
                  </a:lnTo>
                  <a:cubicBezTo>
                    <a:pt x="124" y="34"/>
                    <a:pt x="130" y="34"/>
                    <a:pt x="130" y="37"/>
                  </a:cubicBezTo>
                  <a:cubicBezTo>
                    <a:pt x="164" y="45"/>
                    <a:pt x="175" y="64"/>
                    <a:pt x="175" y="85"/>
                  </a:cubicBezTo>
                  <a:cubicBezTo>
                    <a:pt x="175" y="117"/>
                    <a:pt x="148" y="127"/>
                    <a:pt x="117" y="138"/>
                  </a:cubicBezTo>
                  <a:cubicBezTo>
                    <a:pt x="114" y="138"/>
                    <a:pt x="109" y="140"/>
                    <a:pt x="106" y="140"/>
                  </a:cubicBezTo>
                  <a:cubicBezTo>
                    <a:pt x="95" y="143"/>
                    <a:pt x="85" y="146"/>
                    <a:pt x="77" y="148"/>
                  </a:cubicBezTo>
                  <a:cubicBezTo>
                    <a:pt x="74" y="148"/>
                    <a:pt x="69" y="151"/>
                    <a:pt x="66" y="151"/>
                  </a:cubicBezTo>
                  <a:cubicBezTo>
                    <a:pt x="29" y="162"/>
                    <a:pt x="0" y="180"/>
                    <a:pt x="0" y="225"/>
                  </a:cubicBezTo>
                  <a:cubicBezTo>
                    <a:pt x="0" y="270"/>
                    <a:pt x="34" y="286"/>
                    <a:pt x="72" y="297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201"/>
                    <a:pt x="69" y="193"/>
                  </a:cubicBezTo>
                  <a:cubicBezTo>
                    <a:pt x="72" y="191"/>
                    <a:pt x="77" y="191"/>
                    <a:pt x="79" y="188"/>
                  </a:cubicBezTo>
                  <a:cubicBezTo>
                    <a:pt x="87" y="185"/>
                    <a:pt x="98" y="183"/>
                    <a:pt x="109" y="180"/>
                  </a:cubicBezTo>
                  <a:cubicBezTo>
                    <a:pt x="111" y="180"/>
                    <a:pt x="117" y="177"/>
                    <a:pt x="119" y="177"/>
                  </a:cubicBezTo>
                  <a:cubicBezTo>
                    <a:pt x="167" y="164"/>
                    <a:pt x="220" y="148"/>
                    <a:pt x="220" y="85"/>
                  </a:cubicBezTo>
                  <a:cubicBezTo>
                    <a:pt x="220" y="53"/>
                    <a:pt x="196" y="16"/>
                    <a:pt x="138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Freeform 247">
              <a:extLst>
                <a:ext uri="{FF2B5EF4-FFF2-40B4-BE49-F238E27FC236}">
                  <a16:creationId xmlns:a16="http://schemas.microsoft.com/office/drawing/2014/main" id="{CBBE49D3-A4C2-9D46-9453-FD4643EBE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338" y="4533900"/>
              <a:ext cx="46037" cy="57150"/>
            </a:xfrm>
            <a:custGeom>
              <a:avLst/>
              <a:gdLst>
                <a:gd name="T0" fmla="*/ 9711 w 128"/>
                <a:gd name="T1" fmla="*/ 56793 h 160"/>
                <a:gd name="T2" fmla="*/ 9711 w 128"/>
                <a:gd name="T3" fmla="*/ 45363 h 160"/>
                <a:gd name="T4" fmla="*/ 13308 w 128"/>
                <a:gd name="T5" fmla="*/ 41434 h 160"/>
                <a:gd name="T6" fmla="*/ 20861 w 128"/>
                <a:gd name="T7" fmla="*/ 38576 h 160"/>
                <a:gd name="T8" fmla="*/ 24817 w 128"/>
                <a:gd name="T9" fmla="*/ 37862 h 160"/>
                <a:gd name="T10" fmla="*/ 45677 w 128"/>
                <a:gd name="T11" fmla="*/ 19645 h 160"/>
                <a:gd name="T12" fmla="*/ 25896 w 128"/>
                <a:gd name="T13" fmla="*/ 0 h 160"/>
                <a:gd name="T14" fmla="*/ 25896 w 128"/>
                <a:gd name="T15" fmla="*/ 12144 h 160"/>
                <a:gd name="T16" fmla="*/ 33449 w 128"/>
                <a:gd name="T17" fmla="*/ 18931 h 160"/>
                <a:gd name="T18" fmla="*/ 25896 w 128"/>
                <a:gd name="T19" fmla="*/ 26432 h 160"/>
                <a:gd name="T20" fmla="*/ 21940 w 128"/>
                <a:gd name="T21" fmla="*/ 27503 h 160"/>
                <a:gd name="T22" fmla="*/ 14387 w 128"/>
                <a:gd name="T23" fmla="*/ 30361 h 160"/>
                <a:gd name="T24" fmla="*/ 10430 w 128"/>
                <a:gd name="T25" fmla="*/ 32147 h 160"/>
                <a:gd name="T26" fmla="*/ 0 w 128"/>
                <a:gd name="T27" fmla="*/ 44291 h 160"/>
                <a:gd name="T28" fmla="*/ 9711 w 128"/>
                <a:gd name="T29" fmla="*/ 56793 h 16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8" h="160">
                  <a:moveTo>
                    <a:pt x="27" y="159"/>
                  </a:moveTo>
                  <a:lnTo>
                    <a:pt x="27" y="127"/>
                  </a:lnTo>
                  <a:cubicBezTo>
                    <a:pt x="27" y="122"/>
                    <a:pt x="32" y="119"/>
                    <a:pt x="37" y="116"/>
                  </a:cubicBezTo>
                  <a:cubicBezTo>
                    <a:pt x="42" y="114"/>
                    <a:pt x="50" y="111"/>
                    <a:pt x="58" y="108"/>
                  </a:cubicBezTo>
                  <a:cubicBezTo>
                    <a:pt x="61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5"/>
                  </a:cubicBezTo>
                  <a:cubicBezTo>
                    <a:pt x="127" y="24"/>
                    <a:pt x="101" y="10"/>
                    <a:pt x="72" y="0"/>
                  </a:cubicBezTo>
                  <a:lnTo>
                    <a:pt x="72" y="34"/>
                  </a:lnTo>
                  <a:cubicBezTo>
                    <a:pt x="85" y="40"/>
                    <a:pt x="93" y="45"/>
                    <a:pt x="93" y="53"/>
                  </a:cubicBezTo>
                  <a:cubicBezTo>
                    <a:pt x="93" y="63"/>
                    <a:pt x="79" y="71"/>
                    <a:pt x="72" y="74"/>
                  </a:cubicBezTo>
                  <a:cubicBezTo>
                    <a:pt x="69" y="77"/>
                    <a:pt x="64" y="77"/>
                    <a:pt x="61" y="77"/>
                  </a:cubicBezTo>
                  <a:cubicBezTo>
                    <a:pt x="53" y="79"/>
                    <a:pt x="45" y="82"/>
                    <a:pt x="40" y="85"/>
                  </a:cubicBezTo>
                  <a:cubicBezTo>
                    <a:pt x="37" y="87"/>
                    <a:pt x="32" y="87"/>
                    <a:pt x="29" y="90"/>
                  </a:cubicBezTo>
                  <a:cubicBezTo>
                    <a:pt x="13" y="98"/>
                    <a:pt x="0" y="108"/>
                    <a:pt x="0" y="124"/>
                  </a:cubicBezTo>
                  <a:cubicBezTo>
                    <a:pt x="0" y="143"/>
                    <a:pt x="13" y="151"/>
                    <a:pt x="27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8" name="Freeform 248">
              <a:extLst>
                <a:ext uri="{FF2B5EF4-FFF2-40B4-BE49-F238E27FC236}">
                  <a16:creationId xmlns:a16="http://schemas.microsoft.com/office/drawing/2014/main" id="{71E808E8-650F-9744-B1A4-6DB8B18E6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4438650"/>
              <a:ext cx="47625" cy="46038"/>
            </a:xfrm>
            <a:custGeom>
              <a:avLst/>
              <a:gdLst>
                <a:gd name="T0" fmla="*/ 35092 w 133"/>
                <a:gd name="T1" fmla="*/ 5035 h 128"/>
                <a:gd name="T2" fmla="*/ 18978 w 133"/>
                <a:gd name="T3" fmla="*/ 13308 h 128"/>
                <a:gd name="T4" fmla="*/ 13249 w 133"/>
                <a:gd name="T5" fmla="*/ 20142 h 128"/>
                <a:gd name="T6" fmla="*/ 10384 w 133"/>
                <a:gd name="T7" fmla="*/ 29493 h 128"/>
                <a:gd name="T8" fmla="*/ 8594 w 133"/>
                <a:gd name="T9" fmla="*/ 34529 h 128"/>
                <a:gd name="T10" fmla="*/ 6445 w 133"/>
                <a:gd name="T11" fmla="*/ 38125 h 128"/>
                <a:gd name="T12" fmla="*/ 0 w 133"/>
                <a:gd name="T13" fmla="*/ 41362 h 128"/>
                <a:gd name="T14" fmla="*/ 5729 w 133"/>
                <a:gd name="T15" fmla="*/ 40283 h 128"/>
                <a:gd name="T16" fmla="*/ 3581 w 133"/>
                <a:gd name="T17" fmla="*/ 45678 h 128"/>
                <a:gd name="T18" fmla="*/ 10384 w 133"/>
                <a:gd name="T19" fmla="*/ 35248 h 128"/>
                <a:gd name="T20" fmla="*/ 19695 w 133"/>
                <a:gd name="T21" fmla="*/ 32370 h 128"/>
                <a:gd name="T22" fmla="*/ 36883 w 133"/>
                <a:gd name="T23" fmla="*/ 20142 h 128"/>
                <a:gd name="T24" fmla="*/ 47267 w 133"/>
                <a:gd name="T25" fmla="*/ 12589 h 128"/>
                <a:gd name="T26" fmla="*/ 46551 w 133"/>
                <a:gd name="T27" fmla="*/ 0 h 128"/>
                <a:gd name="T28" fmla="*/ 35092 w 133"/>
                <a:gd name="T29" fmla="*/ 5035 h 128"/>
                <a:gd name="T30" fmla="*/ 21843 w 133"/>
                <a:gd name="T31" fmla="*/ 23019 h 128"/>
                <a:gd name="T32" fmla="*/ 18978 w 133"/>
                <a:gd name="T33" fmla="*/ 24098 h 128"/>
                <a:gd name="T34" fmla="*/ 23633 w 133"/>
                <a:gd name="T35" fmla="*/ 17264 h 128"/>
                <a:gd name="T36" fmla="*/ 27572 w 133"/>
                <a:gd name="T37" fmla="*/ 17264 h 128"/>
                <a:gd name="T38" fmla="*/ 21843 w 133"/>
                <a:gd name="T39" fmla="*/ 23019 h 12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3" h="128">
                  <a:moveTo>
                    <a:pt x="98" y="14"/>
                  </a:moveTo>
                  <a:cubicBezTo>
                    <a:pt x="87" y="16"/>
                    <a:pt x="71" y="19"/>
                    <a:pt x="53" y="37"/>
                  </a:cubicBezTo>
                  <a:cubicBezTo>
                    <a:pt x="50" y="40"/>
                    <a:pt x="42" y="51"/>
                    <a:pt x="37" y="56"/>
                  </a:cubicBezTo>
                  <a:cubicBezTo>
                    <a:pt x="32" y="64"/>
                    <a:pt x="32" y="75"/>
                    <a:pt x="29" y="82"/>
                  </a:cubicBezTo>
                  <a:cubicBezTo>
                    <a:pt x="24" y="90"/>
                    <a:pt x="24" y="96"/>
                    <a:pt x="24" y="96"/>
                  </a:cubicBezTo>
                  <a:cubicBezTo>
                    <a:pt x="24" y="96"/>
                    <a:pt x="24" y="101"/>
                    <a:pt x="18" y="106"/>
                  </a:cubicBezTo>
                  <a:cubicBezTo>
                    <a:pt x="14" y="111"/>
                    <a:pt x="7" y="116"/>
                    <a:pt x="0" y="115"/>
                  </a:cubicBezTo>
                  <a:cubicBezTo>
                    <a:pt x="8" y="116"/>
                    <a:pt x="16" y="112"/>
                    <a:pt x="16" y="112"/>
                  </a:cubicBezTo>
                  <a:cubicBezTo>
                    <a:pt x="16" y="112"/>
                    <a:pt x="13" y="117"/>
                    <a:pt x="10" y="127"/>
                  </a:cubicBezTo>
                  <a:cubicBezTo>
                    <a:pt x="18" y="109"/>
                    <a:pt x="26" y="101"/>
                    <a:pt x="29" y="98"/>
                  </a:cubicBezTo>
                  <a:cubicBezTo>
                    <a:pt x="32" y="98"/>
                    <a:pt x="40" y="98"/>
                    <a:pt x="55" y="90"/>
                  </a:cubicBezTo>
                  <a:cubicBezTo>
                    <a:pt x="71" y="82"/>
                    <a:pt x="95" y="67"/>
                    <a:pt x="103" y="56"/>
                  </a:cubicBezTo>
                  <a:cubicBezTo>
                    <a:pt x="111" y="45"/>
                    <a:pt x="122" y="40"/>
                    <a:pt x="132" y="35"/>
                  </a:cubicBezTo>
                  <a:cubicBezTo>
                    <a:pt x="130" y="24"/>
                    <a:pt x="130" y="11"/>
                    <a:pt x="130" y="0"/>
                  </a:cubicBezTo>
                  <a:cubicBezTo>
                    <a:pt x="111" y="6"/>
                    <a:pt x="100" y="11"/>
                    <a:pt x="98" y="14"/>
                  </a:cubicBezTo>
                  <a:close/>
                  <a:moveTo>
                    <a:pt x="61" y="64"/>
                  </a:moveTo>
                  <a:lnTo>
                    <a:pt x="53" y="67"/>
                  </a:lnTo>
                  <a:lnTo>
                    <a:pt x="66" y="48"/>
                  </a:lnTo>
                  <a:lnTo>
                    <a:pt x="77" y="48"/>
                  </a:lnTo>
                  <a:lnTo>
                    <a:pt x="61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" name="Freeform 249">
              <a:extLst>
                <a:ext uri="{FF2B5EF4-FFF2-40B4-BE49-F238E27FC236}">
                  <a16:creationId xmlns:a16="http://schemas.microsoft.com/office/drawing/2014/main" id="{B795EF74-EE1D-CD49-8621-14D23ADD5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4038" y="4576763"/>
              <a:ext cx="7937" cy="65087"/>
            </a:xfrm>
            <a:custGeom>
              <a:avLst/>
              <a:gdLst>
                <a:gd name="T0" fmla="*/ 1804 w 22"/>
                <a:gd name="T1" fmla="*/ 1798 h 181"/>
                <a:gd name="T2" fmla="*/ 0 w 22"/>
                <a:gd name="T3" fmla="*/ 2877 h 181"/>
                <a:gd name="T4" fmla="*/ 1082 w 22"/>
                <a:gd name="T5" fmla="*/ 54299 h 181"/>
                <a:gd name="T6" fmla="*/ 6855 w 22"/>
                <a:gd name="T7" fmla="*/ 54299 h 181"/>
                <a:gd name="T8" fmla="*/ 7576 w 22"/>
                <a:gd name="T9" fmla="*/ 0 h 181"/>
                <a:gd name="T10" fmla="*/ 4690 w 22"/>
                <a:gd name="T11" fmla="*/ 1079 h 181"/>
                <a:gd name="T12" fmla="*/ 1804 w 22"/>
                <a:gd name="T13" fmla="*/ 1798 h 1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" h="181">
                  <a:moveTo>
                    <a:pt x="5" y="5"/>
                  </a:moveTo>
                  <a:cubicBezTo>
                    <a:pt x="3" y="5"/>
                    <a:pt x="0" y="8"/>
                    <a:pt x="0" y="8"/>
                  </a:cubicBezTo>
                  <a:cubicBezTo>
                    <a:pt x="0" y="8"/>
                    <a:pt x="3" y="148"/>
                    <a:pt x="3" y="151"/>
                  </a:cubicBezTo>
                  <a:cubicBezTo>
                    <a:pt x="3" y="180"/>
                    <a:pt x="19" y="180"/>
                    <a:pt x="19" y="151"/>
                  </a:cubicBezTo>
                  <a:cubicBezTo>
                    <a:pt x="19" y="148"/>
                    <a:pt x="21" y="0"/>
                    <a:pt x="21" y="0"/>
                  </a:cubicBezTo>
                  <a:cubicBezTo>
                    <a:pt x="21" y="0"/>
                    <a:pt x="16" y="3"/>
                    <a:pt x="13" y="3"/>
                  </a:cubicBezTo>
                  <a:cubicBezTo>
                    <a:pt x="11" y="3"/>
                    <a:pt x="8" y="5"/>
                    <a:pt x="5" y="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" name="Freeform 250">
              <a:extLst>
                <a:ext uri="{FF2B5EF4-FFF2-40B4-BE49-F238E27FC236}">
                  <a16:creationId xmlns:a16="http://schemas.microsoft.com/office/drawing/2014/main" id="{79A50BF7-8684-4F47-9177-663FDDFDC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2450" y="4505325"/>
              <a:ext cx="11113" cy="57150"/>
            </a:xfrm>
            <a:custGeom>
              <a:avLst/>
              <a:gdLst>
                <a:gd name="T0" fmla="*/ 6668 w 30"/>
                <a:gd name="T1" fmla="*/ 54650 h 160"/>
                <a:gd name="T2" fmla="*/ 9631 w 30"/>
                <a:gd name="T3" fmla="*/ 53935 h 160"/>
                <a:gd name="T4" fmla="*/ 10743 w 30"/>
                <a:gd name="T5" fmla="*/ 0 h 160"/>
                <a:gd name="T6" fmla="*/ 0 w 30"/>
                <a:gd name="T7" fmla="*/ 2858 h 160"/>
                <a:gd name="T8" fmla="*/ 1852 w 30"/>
                <a:gd name="T9" fmla="*/ 56793 h 160"/>
                <a:gd name="T10" fmla="*/ 6668 w 30"/>
                <a:gd name="T11" fmla="*/ 5465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" h="160">
                  <a:moveTo>
                    <a:pt x="18" y="153"/>
                  </a:moveTo>
                  <a:cubicBezTo>
                    <a:pt x="21" y="153"/>
                    <a:pt x="24" y="151"/>
                    <a:pt x="26" y="151"/>
                  </a:cubicBezTo>
                  <a:cubicBezTo>
                    <a:pt x="26" y="143"/>
                    <a:pt x="29" y="21"/>
                    <a:pt x="29" y="0"/>
                  </a:cubicBezTo>
                  <a:cubicBezTo>
                    <a:pt x="18" y="2"/>
                    <a:pt x="8" y="5"/>
                    <a:pt x="0" y="8"/>
                  </a:cubicBezTo>
                  <a:cubicBezTo>
                    <a:pt x="2" y="24"/>
                    <a:pt x="2" y="145"/>
                    <a:pt x="5" y="159"/>
                  </a:cubicBezTo>
                  <a:cubicBezTo>
                    <a:pt x="10" y="156"/>
                    <a:pt x="13" y="156"/>
                    <a:pt x="18" y="15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" name="Freeform 251">
              <a:extLst>
                <a:ext uri="{FF2B5EF4-FFF2-40B4-BE49-F238E27FC236}">
                  <a16:creationId xmlns:a16="http://schemas.microsoft.com/office/drawing/2014/main" id="{50F83031-C849-5D42-9BAA-D037AD18A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513" y="4395788"/>
              <a:ext cx="30162" cy="90487"/>
            </a:xfrm>
            <a:custGeom>
              <a:avLst/>
              <a:gdLst>
                <a:gd name="T0" fmla="*/ 6905 w 83"/>
                <a:gd name="T1" fmla="*/ 28956 h 250"/>
                <a:gd name="T2" fmla="*/ 7631 w 83"/>
                <a:gd name="T3" fmla="*/ 90125 h 250"/>
                <a:gd name="T4" fmla="*/ 14536 w 83"/>
                <a:gd name="T5" fmla="*/ 88315 h 250"/>
                <a:gd name="T6" fmla="*/ 19260 w 83"/>
                <a:gd name="T7" fmla="*/ 87229 h 250"/>
                <a:gd name="T8" fmla="*/ 20350 w 83"/>
                <a:gd name="T9" fmla="*/ 28956 h 250"/>
                <a:gd name="T10" fmla="*/ 14536 w 83"/>
                <a:gd name="T11" fmla="*/ 0 h 250"/>
                <a:gd name="T12" fmla="*/ 6905 w 83"/>
                <a:gd name="T13" fmla="*/ 28956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250">
                  <a:moveTo>
                    <a:pt x="19" y="80"/>
                  </a:moveTo>
                  <a:cubicBezTo>
                    <a:pt x="19" y="80"/>
                    <a:pt x="21" y="217"/>
                    <a:pt x="21" y="249"/>
                  </a:cubicBezTo>
                  <a:cubicBezTo>
                    <a:pt x="26" y="246"/>
                    <a:pt x="34" y="246"/>
                    <a:pt x="40" y="244"/>
                  </a:cubicBezTo>
                  <a:cubicBezTo>
                    <a:pt x="45" y="244"/>
                    <a:pt x="48" y="241"/>
                    <a:pt x="53" y="241"/>
                  </a:cubicBezTo>
                  <a:cubicBezTo>
                    <a:pt x="53" y="212"/>
                    <a:pt x="56" y="82"/>
                    <a:pt x="56" y="80"/>
                  </a:cubicBezTo>
                  <a:cubicBezTo>
                    <a:pt x="61" y="58"/>
                    <a:pt x="82" y="0"/>
                    <a:pt x="40" y="0"/>
                  </a:cubicBezTo>
                  <a:cubicBezTo>
                    <a:pt x="0" y="0"/>
                    <a:pt x="16" y="61"/>
                    <a:pt x="19" y="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Freeform 252">
              <a:extLst>
                <a:ext uri="{FF2B5EF4-FFF2-40B4-BE49-F238E27FC236}">
                  <a16:creationId xmlns:a16="http://schemas.microsoft.com/office/drawing/2014/main" id="{6B3120D1-D055-2B46-8C8D-2FA063FCB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150" y="4718050"/>
              <a:ext cx="53975" cy="69850"/>
            </a:xfrm>
            <a:custGeom>
              <a:avLst/>
              <a:gdLst>
                <a:gd name="T0" fmla="*/ 35264 w 150"/>
                <a:gd name="T1" fmla="*/ 54207 h 192"/>
                <a:gd name="T2" fmla="*/ 17272 w 150"/>
                <a:gd name="T3" fmla="*/ 54207 h 192"/>
                <a:gd name="T4" fmla="*/ 13314 w 150"/>
                <a:gd name="T5" fmla="*/ 69486 h 192"/>
                <a:gd name="T6" fmla="*/ 0 w 150"/>
                <a:gd name="T7" fmla="*/ 69486 h 192"/>
                <a:gd name="T8" fmla="*/ 19071 w 150"/>
                <a:gd name="T9" fmla="*/ 0 h 192"/>
                <a:gd name="T10" fmla="*/ 34544 w 150"/>
                <a:gd name="T11" fmla="*/ 0 h 192"/>
                <a:gd name="T12" fmla="*/ 53615 w 150"/>
                <a:gd name="T13" fmla="*/ 69486 h 192"/>
                <a:gd name="T14" fmla="*/ 39222 w 150"/>
                <a:gd name="T15" fmla="*/ 69486 h 192"/>
                <a:gd name="T16" fmla="*/ 35264 w 150"/>
                <a:gd name="T17" fmla="*/ 54207 h 192"/>
                <a:gd name="T18" fmla="*/ 26628 w 150"/>
                <a:gd name="T19" fmla="*/ 13461 h 192"/>
                <a:gd name="T20" fmla="*/ 26628 w 150"/>
                <a:gd name="T21" fmla="*/ 13461 h 192"/>
                <a:gd name="T22" fmla="*/ 20151 w 150"/>
                <a:gd name="T23" fmla="*/ 42565 h 192"/>
                <a:gd name="T24" fmla="*/ 33465 w 150"/>
                <a:gd name="T25" fmla="*/ 42565 h 192"/>
                <a:gd name="T26" fmla="*/ 26628 w 150"/>
                <a:gd name="T27" fmla="*/ 13461 h 1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0" h="192">
                  <a:moveTo>
                    <a:pt x="98" y="149"/>
                  </a:moveTo>
                  <a:lnTo>
                    <a:pt x="48" y="149"/>
                  </a:lnTo>
                  <a:lnTo>
                    <a:pt x="37" y="191"/>
                  </a:lnTo>
                  <a:lnTo>
                    <a:pt x="0" y="191"/>
                  </a:lnTo>
                  <a:lnTo>
                    <a:pt x="53" y="0"/>
                  </a:lnTo>
                  <a:lnTo>
                    <a:pt x="96" y="0"/>
                  </a:lnTo>
                  <a:lnTo>
                    <a:pt x="149" y="191"/>
                  </a:lnTo>
                  <a:lnTo>
                    <a:pt x="109" y="191"/>
                  </a:lnTo>
                  <a:lnTo>
                    <a:pt x="98" y="149"/>
                  </a:lnTo>
                  <a:close/>
                  <a:moveTo>
                    <a:pt x="74" y="37"/>
                  </a:moveTo>
                  <a:lnTo>
                    <a:pt x="74" y="37"/>
                  </a:lnTo>
                  <a:lnTo>
                    <a:pt x="56" y="117"/>
                  </a:lnTo>
                  <a:lnTo>
                    <a:pt x="93" y="117"/>
                  </a:lnTo>
                  <a:lnTo>
                    <a:pt x="74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Freeform 253">
              <a:extLst>
                <a:ext uri="{FF2B5EF4-FFF2-40B4-BE49-F238E27FC236}">
                  <a16:creationId xmlns:a16="http://schemas.microsoft.com/office/drawing/2014/main" id="{B7D7E55C-92A0-C943-9766-0EC104642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4735513"/>
              <a:ext cx="61912" cy="52387"/>
            </a:xfrm>
            <a:custGeom>
              <a:avLst/>
              <a:gdLst>
                <a:gd name="T0" fmla="*/ 47239 w 173"/>
                <a:gd name="T1" fmla="*/ 19281 h 144"/>
                <a:gd name="T2" fmla="*/ 42587 w 173"/>
                <a:gd name="T3" fmla="*/ 11278 h 144"/>
                <a:gd name="T4" fmla="*/ 36861 w 173"/>
                <a:gd name="T5" fmla="*/ 19281 h 144"/>
                <a:gd name="T6" fmla="*/ 36861 w 173"/>
                <a:gd name="T7" fmla="*/ 52023 h 144"/>
                <a:gd name="T8" fmla="*/ 23620 w 173"/>
                <a:gd name="T9" fmla="*/ 52023 h 144"/>
                <a:gd name="T10" fmla="*/ 23620 w 173"/>
                <a:gd name="T11" fmla="*/ 20009 h 144"/>
                <a:gd name="T12" fmla="*/ 18967 w 173"/>
                <a:gd name="T13" fmla="*/ 12369 h 144"/>
                <a:gd name="T14" fmla="*/ 13241 w 173"/>
                <a:gd name="T15" fmla="*/ 22919 h 144"/>
                <a:gd name="T16" fmla="*/ 13241 w 173"/>
                <a:gd name="T17" fmla="*/ 52023 h 144"/>
                <a:gd name="T18" fmla="*/ 0 w 173"/>
                <a:gd name="T19" fmla="*/ 52023 h 144"/>
                <a:gd name="T20" fmla="*/ 0 w 173"/>
                <a:gd name="T21" fmla="*/ 11278 h 144"/>
                <a:gd name="T22" fmla="*/ 0 w 173"/>
                <a:gd name="T23" fmla="*/ 728 h 144"/>
                <a:gd name="T24" fmla="*/ 12168 w 173"/>
                <a:gd name="T25" fmla="*/ 728 h 144"/>
                <a:gd name="T26" fmla="*/ 12168 w 173"/>
                <a:gd name="T27" fmla="*/ 9459 h 144"/>
                <a:gd name="T28" fmla="*/ 12168 w 173"/>
                <a:gd name="T29" fmla="*/ 9459 h 144"/>
                <a:gd name="T30" fmla="*/ 24693 w 173"/>
                <a:gd name="T31" fmla="*/ 0 h 144"/>
                <a:gd name="T32" fmla="*/ 35787 w 173"/>
                <a:gd name="T33" fmla="*/ 8367 h 144"/>
                <a:gd name="T34" fmla="*/ 48313 w 173"/>
                <a:gd name="T35" fmla="*/ 0 h 144"/>
                <a:gd name="T36" fmla="*/ 61554 w 173"/>
                <a:gd name="T37" fmla="*/ 18190 h 144"/>
                <a:gd name="T38" fmla="*/ 61554 w 173"/>
                <a:gd name="T39" fmla="*/ 52023 h 144"/>
                <a:gd name="T40" fmla="*/ 48313 w 173"/>
                <a:gd name="T41" fmla="*/ 52023 h 144"/>
                <a:gd name="T42" fmla="*/ 48313 w 173"/>
                <a:gd name="T43" fmla="*/ 19281 h 144"/>
                <a:gd name="T44" fmla="*/ 47239 w 173"/>
                <a:gd name="T45" fmla="*/ 19281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73" h="144">
                  <a:moveTo>
                    <a:pt x="132" y="53"/>
                  </a:moveTo>
                  <a:cubicBezTo>
                    <a:pt x="132" y="37"/>
                    <a:pt x="127" y="31"/>
                    <a:pt x="119" y="31"/>
                  </a:cubicBezTo>
                  <a:cubicBezTo>
                    <a:pt x="108" y="31"/>
                    <a:pt x="103" y="39"/>
                    <a:pt x="103" y="53"/>
                  </a:cubicBezTo>
                  <a:lnTo>
                    <a:pt x="103" y="143"/>
                  </a:lnTo>
                  <a:lnTo>
                    <a:pt x="66" y="143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31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7"/>
                    <a:pt x="34" y="15"/>
                    <a:pt x="34" y="26"/>
                  </a:cubicBez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3"/>
                  </a:cubicBezTo>
                  <a:cubicBezTo>
                    <a:pt x="106" y="10"/>
                    <a:pt x="114" y="0"/>
                    <a:pt x="135" y="0"/>
                  </a:cubicBezTo>
                  <a:cubicBezTo>
                    <a:pt x="161" y="0"/>
                    <a:pt x="172" y="23"/>
                    <a:pt x="172" y="50"/>
                  </a:cubicBezTo>
                  <a:lnTo>
                    <a:pt x="172" y="143"/>
                  </a:lnTo>
                  <a:lnTo>
                    <a:pt x="135" y="143"/>
                  </a:lnTo>
                  <a:lnTo>
                    <a:pt x="135" y="53"/>
                  </a:lnTo>
                  <a:lnTo>
                    <a:pt x="132" y="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Freeform 254">
              <a:extLst>
                <a:ext uri="{FF2B5EF4-FFF2-40B4-BE49-F238E27FC236}">
                  <a16:creationId xmlns:a16="http://schemas.microsoft.com/office/drawing/2014/main" id="{8D5C0B43-707F-484D-B2FD-478CE3665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6150" y="4735513"/>
              <a:ext cx="38100" cy="52387"/>
            </a:xfrm>
            <a:custGeom>
              <a:avLst/>
              <a:gdLst>
                <a:gd name="T0" fmla="*/ 13175 w 107"/>
                <a:gd name="T1" fmla="*/ 30292 h 147"/>
                <a:gd name="T2" fmla="*/ 23857 w 107"/>
                <a:gd name="T3" fmla="*/ 41339 h 147"/>
                <a:gd name="T4" fmla="*/ 35964 w 107"/>
                <a:gd name="T5" fmla="*/ 37776 h 147"/>
                <a:gd name="T6" fmla="*/ 35964 w 107"/>
                <a:gd name="T7" fmla="*/ 49180 h 147"/>
                <a:gd name="T8" fmla="*/ 21721 w 107"/>
                <a:gd name="T9" fmla="*/ 52031 h 147"/>
                <a:gd name="T10" fmla="*/ 0 w 107"/>
                <a:gd name="T11" fmla="*/ 25303 h 147"/>
                <a:gd name="T12" fmla="*/ 18872 w 107"/>
                <a:gd name="T13" fmla="*/ 0 h 147"/>
                <a:gd name="T14" fmla="*/ 37744 w 107"/>
                <a:gd name="T15" fmla="*/ 26372 h 147"/>
                <a:gd name="T16" fmla="*/ 37744 w 107"/>
                <a:gd name="T17" fmla="*/ 30292 h 147"/>
                <a:gd name="T18" fmla="*/ 13175 w 107"/>
                <a:gd name="T19" fmla="*/ 30292 h 147"/>
                <a:gd name="T20" fmla="*/ 26706 w 107"/>
                <a:gd name="T21" fmla="*/ 21739 h 147"/>
                <a:gd name="T22" fmla="*/ 19940 w 107"/>
                <a:gd name="T23" fmla="*/ 9266 h 147"/>
                <a:gd name="T24" fmla="*/ 13175 w 107"/>
                <a:gd name="T25" fmla="*/ 21739 h 147"/>
                <a:gd name="T26" fmla="*/ 26706 w 107"/>
                <a:gd name="T27" fmla="*/ 21739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7" h="147">
                  <a:moveTo>
                    <a:pt x="37" y="85"/>
                  </a:moveTo>
                  <a:cubicBezTo>
                    <a:pt x="37" y="101"/>
                    <a:pt x="48" y="116"/>
                    <a:pt x="67" y="116"/>
                  </a:cubicBezTo>
                  <a:cubicBezTo>
                    <a:pt x="80" y="116"/>
                    <a:pt x="93" y="111"/>
                    <a:pt x="101" y="106"/>
                  </a:cubicBezTo>
                  <a:lnTo>
                    <a:pt x="101" y="138"/>
                  </a:lnTo>
                  <a:cubicBezTo>
                    <a:pt x="90" y="143"/>
                    <a:pt x="75" y="146"/>
                    <a:pt x="61" y="146"/>
                  </a:cubicBezTo>
                  <a:cubicBezTo>
                    <a:pt x="19" y="146"/>
                    <a:pt x="0" y="116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4"/>
                  </a:cubicBezTo>
                  <a:lnTo>
                    <a:pt x="106" y="85"/>
                  </a:lnTo>
                  <a:lnTo>
                    <a:pt x="37" y="85"/>
                  </a:lnTo>
                  <a:close/>
                  <a:moveTo>
                    <a:pt x="75" y="61"/>
                  </a:moveTo>
                  <a:cubicBezTo>
                    <a:pt x="75" y="42"/>
                    <a:pt x="69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5" name="Freeform 255">
              <a:extLst>
                <a:ext uri="{FF2B5EF4-FFF2-40B4-BE49-F238E27FC236}">
                  <a16:creationId xmlns:a16="http://schemas.microsoft.com/office/drawing/2014/main" id="{55EC7B6E-D642-124F-8735-50D8035EE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4735513"/>
              <a:ext cx="26987" cy="52387"/>
            </a:xfrm>
            <a:custGeom>
              <a:avLst/>
              <a:gdLst>
                <a:gd name="T0" fmla="*/ 0 w 75"/>
                <a:gd name="T1" fmla="*/ 0 h 144"/>
                <a:gd name="T2" fmla="*/ 12594 w 75"/>
                <a:gd name="T3" fmla="*/ 0 h 144"/>
                <a:gd name="T4" fmla="*/ 12594 w 75"/>
                <a:gd name="T5" fmla="*/ 9459 h 144"/>
                <a:gd name="T6" fmla="*/ 24828 w 75"/>
                <a:gd name="T7" fmla="*/ 0 h 144"/>
                <a:gd name="T8" fmla="*/ 26627 w 75"/>
                <a:gd name="T9" fmla="*/ 0 h 144"/>
                <a:gd name="T10" fmla="*/ 26627 w 75"/>
                <a:gd name="T11" fmla="*/ 14188 h 144"/>
                <a:gd name="T12" fmla="*/ 21949 w 75"/>
                <a:gd name="T13" fmla="*/ 13461 h 144"/>
                <a:gd name="T14" fmla="*/ 13314 w 75"/>
                <a:gd name="T15" fmla="*/ 28740 h 144"/>
                <a:gd name="T16" fmla="*/ 13314 w 75"/>
                <a:gd name="T17" fmla="*/ 52023 h 144"/>
                <a:gd name="T18" fmla="*/ 0 w 75"/>
                <a:gd name="T19" fmla="*/ 52023 h 144"/>
                <a:gd name="T20" fmla="*/ 0 w 75"/>
                <a:gd name="T21" fmla="*/ 10550 h 144"/>
                <a:gd name="T22" fmla="*/ 0 w 75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5" h="144">
                  <a:moveTo>
                    <a:pt x="0" y="0"/>
                  </a:moveTo>
                  <a:lnTo>
                    <a:pt x="35" y="0"/>
                  </a:ln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4" y="0"/>
                  </a:lnTo>
                  <a:lnTo>
                    <a:pt x="74" y="39"/>
                  </a:lnTo>
                  <a:cubicBezTo>
                    <a:pt x="72" y="39"/>
                    <a:pt x="66" y="37"/>
                    <a:pt x="61" y="37"/>
                  </a:cubicBezTo>
                  <a:cubicBezTo>
                    <a:pt x="40" y="37"/>
                    <a:pt x="37" y="58"/>
                    <a:pt x="37" y="79"/>
                  </a:cubicBezTo>
                  <a:lnTo>
                    <a:pt x="37" y="143"/>
                  </a:lnTo>
                  <a:lnTo>
                    <a:pt x="0" y="143"/>
                  </a:lnTo>
                  <a:lnTo>
                    <a:pt x="0" y="2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6" name="Freeform 256">
              <a:extLst>
                <a:ext uri="{FF2B5EF4-FFF2-40B4-BE49-F238E27FC236}">
                  <a16:creationId xmlns:a16="http://schemas.microsoft.com/office/drawing/2014/main" id="{A07C0401-707D-5B42-B6AC-39D8093E1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113" y="4713288"/>
              <a:ext cx="14287" cy="74612"/>
            </a:xfrm>
            <a:custGeom>
              <a:avLst/>
              <a:gdLst>
                <a:gd name="T0" fmla="*/ 0 w 38"/>
                <a:gd name="T1" fmla="*/ 0 h 208"/>
                <a:gd name="T2" fmla="*/ 13911 w 38"/>
                <a:gd name="T3" fmla="*/ 0 h 208"/>
                <a:gd name="T4" fmla="*/ 13911 w 38"/>
                <a:gd name="T5" fmla="*/ 13272 h 208"/>
                <a:gd name="T6" fmla="*/ 0 w 38"/>
                <a:gd name="T7" fmla="*/ 13272 h 208"/>
                <a:gd name="T8" fmla="*/ 0 w 38"/>
                <a:gd name="T9" fmla="*/ 0 h 208"/>
                <a:gd name="T10" fmla="*/ 0 w 38"/>
                <a:gd name="T11" fmla="*/ 22958 h 208"/>
                <a:gd name="T12" fmla="*/ 13911 w 38"/>
                <a:gd name="T13" fmla="*/ 22958 h 208"/>
                <a:gd name="T14" fmla="*/ 13911 w 38"/>
                <a:gd name="T15" fmla="*/ 74253 h 208"/>
                <a:gd name="T16" fmla="*/ 0 w 38"/>
                <a:gd name="T17" fmla="*/ 74253 h 208"/>
                <a:gd name="T18" fmla="*/ 0 w 38"/>
                <a:gd name="T19" fmla="*/ 22958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" h="208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4"/>
                  </a:moveTo>
                  <a:lnTo>
                    <a:pt x="37" y="64"/>
                  </a:lnTo>
                  <a:lnTo>
                    <a:pt x="37" y="207"/>
                  </a:lnTo>
                  <a:lnTo>
                    <a:pt x="0" y="207"/>
                  </a:lnTo>
                  <a:lnTo>
                    <a:pt x="0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7" name="Freeform 257">
              <a:extLst>
                <a:ext uri="{FF2B5EF4-FFF2-40B4-BE49-F238E27FC236}">
                  <a16:creationId xmlns:a16="http://schemas.microsoft.com/office/drawing/2014/main" id="{201C03CD-FAC7-B948-BCA5-FC2806A1A3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4735513"/>
              <a:ext cx="33337" cy="52387"/>
            </a:xfrm>
            <a:custGeom>
              <a:avLst/>
              <a:gdLst>
                <a:gd name="T0" fmla="*/ 32982 w 94"/>
                <a:gd name="T1" fmla="*/ 49892 h 147"/>
                <a:gd name="T2" fmla="*/ 20924 w 94"/>
                <a:gd name="T3" fmla="*/ 52031 h 147"/>
                <a:gd name="T4" fmla="*/ 0 w 94"/>
                <a:gd name="T5" fmla="*/ 26372 h 147"/>
                <a:gd name="T6" fmla="*/ 21634 w 94"/>
                <a:gd name="T7" fmla="*/ 0 h 147"/>
                <a:gd name="T8" fmla="*/ 31918 w 94"/>
                <a:gd name="T9" fmla="*/ 2851 h 147"/>
                <a:gd name="T10" fmla="*/ 31209 w 94"/>
                <a:gd name="T11" fmla="*/ 14255 h 147"/>
                <a:gd name="T12" fmla="*/ 23761 w 94"/>
                <a:gd name="T13" fmla="*/ 12117 h 147"/>
                <a:gd name="T14" fmla="*/ 13477 w 94"/>
                <a:gd name="T15" fmla="*/ 27441 h 147"/>
                <a:gd name="T16" fmla="*/ 23761 w 94"/>
                <a:gd name="T17" fmla="*/ 41339 h 147"/>
                <a:gd name="T18" fmla="*/ 31209 w 94"/>
                <a:gd name="T19" fmla="*/ 39558 h 147"/>
                <a:gd name="T20" fmla="*/ 32982 w 94"/>
                <a:gd name="T21" fmla="*/ 49892 h 1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147">
                  <a:moveTo>
                    <a:pt x="93" y="140"/>
                  </a:moveTo>
                  <a:cubicBezTo>
                    <a:pt x="83" y="143"/>
                    <a:pt x="72" y="146"/>
                    <a:pt x="59" y="146"/>
                  </a:cubicBezTo>
                  <a:cubicBezTo>
                    <a:pt x="11" y="146"/>
                    <a:pt x="0" y="101"/>
                    <a:pt x="0" y="74"/>
                  </a:cubicBezTo>
                  <a:cubicBezTo>
                    <a:pt x="0" y="32"/>
                    <a:pt x="22" y="0"/>
                    <a:pt x="61" y="0"/>
                  </a:cubicBezTo>
                  <a:cubicBezTo>
                    <a:pt x="75" y="0"/>
                    <a:pt x="80" y="3"/>
                    <a:pt x="90" y="8"/>
                  </a:cubicBezTo>
                  <a:lnTo>
                    <a:pt x="88" y="40"/>
                  </a:lnTo>
                  <a:cubicBezTo>
                    <a:pt x="80" y="37"/>
                    <a:pt x="75" y="34"/>
                    <a:pt x="67" y="34"/>
                  </a:cubicBezTo>
                  <a:cubicBezTo>
                    <a:pt x="38" y="34"/>
                    <a:pt x="38" y="71"/>
                    <a:pt x="38" y="77"/>
                  </a:cubicBezTo>
                  <a:cubicBezTo>
                    <a:pt x="38" y="106"/>
                    <a:pt x="53" y="116"/>
                    <a:pt x="67" y="116"/>
                  </a:cubicBezTo>
                  <a:cubicBezTo>
                    <a:pt x="75" y="116"/>
                    <a:pt x="83" y="114"/>
                    <a:pt x="88" y="111"/>
                  </a:cubicBezTo>
                  <a:lnTo>
                    <a:pt x="93" y="14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8" name="Freeform 258">
              <a:extLst>
                <a:ext uri="{FF2B5EF4-FFF2-40B4-BE49-F238E27FC236}">
                  <a16:creationId xmlns:a16="http://schemas.microsoft.com/office/drawing/2014/main" id="{27D174E7-DCFC-B948-A1CD-163121FAF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735513"/>
              <a:ext cx="38100" cy="53975"/>
            </a:xfrm>
            <a:custGeom>
              <a:avLst/>
              <a:gdLst>
                <a:gd name="T0" fmla="*/ 4985 w 107"/>
                <a:gd name="T1" fmla="*/ 2898 h 149"/>
                <a:gd name="T2" fmla="*/ 18872 w 107"/>
                <a:gd name="T3" fmla="*/ 0 h 149"/>
                <a:gd name="T4" fmla="*/ 37744 w 107"/>
                <a:gd name="T5" fmla="*/ 19199 h 149"/>
                <a:gd name="T6" fmla="*/ 37744 w 107"/>
                <a:gd name="T7" fmla="*/ 38398 h 149"/>
                <a:gd name="T8" fmla="*/ 37744 w 107"/>
                <a:gd name="T9" fmla="*/ 52888 h 149"/>
                <a:gd name="T10" fmla="*/ 25637 w 107"/>
                <a:gd name="T11" fmla="*/ 52888 h 149"/>
                <a:gd name="T12" fmla="*/ 25637 w 107"/>
                <a:gd name="T13" fmla="*/ 46006 h 149"/>
                <a:gd name="T14" fmla="*/ 13175 w 107"/>
                <a:gd name="T15" fmla="*/ 53613 h 149"/>
                <a:gd name="T16" fmla="*/ 0 w 107"/>
                <a:gd name="T17" fmla="*/ 38398 h 149"/>
                <a:gd name="T18" fmla="*/ 21721 w 107"/>
                <a:gd name="T19" fmla="*/ 21010 h 149"/>
                <a:gd name="T20" fmla="*/ 25637 w 107"/>
                <a:gd name="T21" fmla="*/ 21010 h 149"/>
                <a:gd name="T22" fmla="*/ 17092 w 107"/>
                <a:gd name="T23" fmla="*/ 11592 h 149"/>
                <a:gd name="T24" fmla="*/ 4985 w 107"/>
                <a:gd name="T25" fmla="*/ 16301 h 149"/>
                <a:gd name="T26" fmla="*/ 4985 w 107"/>
                <a:gd name="T27" fmla="*/ 2898 h 149"/>
                <a:gd name="T28" fmla="*/ 12463 w 107"/>
                <a:gd name="T29" fmla="*/ 35500 h 149"/>
                <a:gd name="T30" fmla="*/ 18160 w 107"/>
                <a:gd name="T31" fmla="*/ 42021 h 149"/>
                <a:gd name="T32" fmla="*/ 25637 w 107"/>
                <a:gd name="T33" fmla="*/ 29704 h 149"/>
                <a:gd name="T34" fmla="*/ 25637 w 107"/>
                <a:gd name="T35" fmla="*/ 26806 h 149"/>
                <a:gd name="T36" fmla="*/ 12463 w 107"/>
                <a:gd name="T37" fmla="*/ 35500 h 1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7" h="149">
                  <a:moveTo>
                    <a:pt x="14" y="8"/>
                  </a:moveTo>
                  <a:cubicBezTo>
                    <a:pt x="24" y="5"/>
                    <a:pt x="40" y="0"/>
                    <a:pt x="53" y="0"/>
                  </a:cubicBezTo>
                  <a:cubicBezTo>
                    <a:pt x="96" y="0"/>
                    <a:pt x="106" y="21"/>
                    <a:pt x="106" y="53"/>
                  </a:cubicBezTo>
                  <a:lnTo>
                    <a:pt x="106" y="106"/>
                  </a:lnTo>
                  <a:lnTo>
                    <a:pt x="106" y="146"/>
                  </a:lnTo>
                  <a:lnTo>
                    <a:pt x="72" y="146"/>
                  </a:lnTo>
                  <a:lnTo>
                    <a:pt x="72" y="127"/>
                  </a:lnTo>
                  <a:cubicBezTo>
                    <a:pt x="69" y="135"/>
                    <a:pt x="56" y="148"/>
                    <a:pt x="37" y="148"/>
                  </a:cubicBezTo>
                  <a:cubicBezTo>
                    <a:pt x="14" y="148"/>
                    <a:pt x="0" y="132"/>
                    <a:pt x="0" y="106"/>
                  </a:cubicBezTo>
                  <a:cubicBezTo>
                    <a:pt x="0" y="58"/>
                    <a:pt x="48" y="58"/>
                    <a:pt x="61" y="58"/>
                  </a:cubicBezTo>
                  <a:lnTo>
                    <a:pt x="72" y="58"/>
                  </a:lnTo>
                  <a:cubicBezTo>
                    <a:pt x="72" y="32"/>
                    <a:pt x="53" y="32"/>
                    <a:pt x="48" y="32"/>
                  </a:cubicBezTo>
                  <a:cubicBezTo>
                    <a:pt x="37" y="32"/>
                    <a:pt x="30" y="34"/>
                    <a:pt x="14" y="45"/>
                  </a:cubicBezTo>
                  <a:lnTo>
                    <a:pt x="14" y="8"/>
                  </a:lnTo>
                  <a:close/>
                  <a:moveTo>
                    <a:pt x="35" y="98"/>
                  </a:moveTo>
                  <a:cubicBezTo>
                    <a:pt x="35" y="116"/>
                    <a:pt x="49" y="116"/>
                    <a:pt x="51" y="116"/>
                  </a:cubicBezTo>
                  <a:cubicBezTo>
                    <a:pt x="54" y="116"/>
                    <a:pt x="72" y="116"/>
                    <a:pt x="72" y="82"/>
                  </a:cubicBezTo>
                  <a:lnTo>
                    <a:pt x="72" y="74"/>
                  </a:lnTo>
                  <a:cubicBezTo>
                    <a:pt x="56" y="74"/>
                    <a:pt x="35" y="74"/>
                    <a:pt x="35" y="9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" name="Freeform 259">
              <a:extLst>
                <a:ext uri="{FF2B5EF4-FFF2-40B4-BE49-F238E27FC236}">
                  <a16:creationId xmlns:a16="http://schemas.microsoft.com/office/drawing/2014/main" id="{981260D1-84E2-E84D-9C1A-288C07B7F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3" y="4735513"/>
              <a:ext cx="33337" cy="52387"/>
            </a:xfrm>
            <a:custGeom>
              <a:avLst/>
              <a:gdLst>
                <a:gd name="T0" fmla="*/ 28941 w 91"/>
                <a:gd name="T1" fmla="*/ 12200 h 146"/>
                <a:gd name="T2" fmla="*/ 18317 w 91"/>
                <a:gd name="T3" fmla="*/ 9329 h 146"/>
                <a:gd name="T4" fmla="*/ 13555 w 91"/>
                <a:gd name="T5" fmla="*/ 13276 h 146"/>
                <a:gd name="T6" fmla="*/ 23079 w 91"/>
                <a:gd name="T7" fmla="*/ 20811 h 146"/>
                <a:gd name="T8" fmla="*/ 32971 w 91"/>
                <a:gd name="T9" fmla="*/ 35882 h 146"/>
                <a:gd name="T10" fmla="*/ 16485 w 91"/>
                <a:gd name="T11" fmla="*/ 52028 h 146"/>
                <a:gd name="T12" fmla="*/ 1832 w 91"/>
                <a:gd name="T13" fmla="*/ 49158 h 146"/>
                <a:gd name="T14" fmla="*/ 1832 w 91"/>
                <a:gd name="T15" fmla="*/ 36958 h 146"/>
                <a:gd name="T16" fmla="*/ 12456 w 91"/>
                <a:gd name="T17" fmla="*/ 40546 h 146"/>
                <a:gd name="T18" fmla="*/ 19416 w 91"/>
                <a:gd name="T19" fmla="*/ 35882 h 146"/>
                <a:gd name="T20" fmla="*/ 9525 w 91"/>
                <a:gd name="T21" fmla="*/ 30140 h 146"/>
                <a:gd name="T22" fmla="*/ 0 w 91"/>
                <a:gd name="T23" fmla="*/ 15070 h 146"/>
                <a:gd name="T24" fmla="*/ 16485 w 91"/>
                <a:gd name="T25" fmla="*/ 0 h 146"/>
                <a:gd name="T26" fmla="*/ 28941 w 91"/>
                <a:gd name="T27" fmla="*/ 1794 h 146"/>
                <a:gd name="T28" fmla="*/ 28941 w 91"/>
                <a:gd name="T29" fmla="*/ 12200 h 1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1" h="146">
                  <a:moveTo>
                    <a:pt x="79" y="34"/>
                  </a:moveTo>
                  <a:cubicBezTo>
                    <a:pt x="69" y="29"/>
                    <a:pt x="61" y="26"/>
                    <a:pt x="50" y="26"/>
                  </a:cubicBezTo>
                  <a:cubicBezTo>
                    <a:pt x="40" y="26"/>
                    <a:pt x="37" y="31"/>
                    <a:pt x="37" y="37"/>
                  </a:cubicBezTo>
                  <a:cubicBezTo>
                    <a:pt x="37" y="45"/>
                    <a:pt x="42" y="47"/>
                    <a:pt x="63" y="58"/>
                  </a:cubicBezTo>
                  <a:cubicBezTo>
                    <a:pt x="77" y="63"/>
                    <a:pt x="90" y="74"/>
                    <a:pt x="90" y="100"/>
                  </a:cubicBezTo>
                  <a:cubicBezTo>
                    <a:pt x="90" y="132"/>
                    <a:pt x="69" y="145"/>
                    <a:pt x="45" y="145"/>
                  </a:cubicBezTo>
                  <a:cubicBezTo>
                    <a:pt x="34" y="145"/>
                    <a:pt x="18" y="143"/>
                    <a:pt x="5" y="137"/>
                  </a:cubicBezTo>
                  <a:lnTo>
                    <a:pt x="5" y="103"/>
                  </a:lnTo>
                  <a:cubicBezTo>
                    <a:pt x="13" y="108"/>
                    <a:pt x="26" y="113"/>
                    <a:pt x="34" y="113"/>
                  </a:cubicBezTo>
                  <a:cubicBezTo>
                    <a:pt x="53" y="113"/>
                    <a:pt x="53" y="105"/>
                    <a:pt x="53" y="100"/>
                  </a:cubicBezTo>
                  <a:cubicBezTo>
                    <a:pt x="53" y="95"/>
                    <a:pt x="42" y="92"/>
                    <a:pt x="26" y="84"/>
                  </a:cubicBezTo>
                  <a:cubicBezTo>
                    <a:pt x="13" y="79"/>
                    <a:pt x="0" y="66"/>
                    <a:pt x="0" y="42"/>
                  </a:cubicBezTo>
                  <a:cubicBezTo>
                    <a:pt x="0" y="26"/>
                    <a:pt x="10" y="0"/>
                    <a:pt x="45" y="0"/>
                  </a:cubicBezTo>
                  <a:cubicBezTo>
                    <a:pt x="61" y="0"/>
                    <a:pt x="74" y="2"/>
                    <a:pt x="79" y="5"/>
                  </a:cubicBezTo>
                  <a:lnTo>
                    <a:pt x="79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" name="Freeform 260">
              <a:extLst>
                <a:ext uri="{FF2B5EF4-FFF2-40B4-BE49-F238E27FC236}">
                  <a16:creationId xmlns:a16="http://schemas.microsoft.com/office/drawing/2014/main" id="{3E06FEC9-2577-2A4D-8556-89718DED6F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7263" y="4711700"/>
              <a:ext cx="19050" cy="19050"/>
            </a:xfrm>
            <a:custGeom>
              <a:avLst/>
              <a:gdLst>
                <a:gd name="T0" fmla="*/ 0 w 54"/>
                <a:gd name="T1" fmla="*/ 18684 h 52"/>
                <a:gd name="T2" fmla="*/ 7408 w 54"/>
                <a:gd name="T3" fmla="*/ 0 h 52"/>
                <a:gd name="T4" fmla="*/ 18697 w 54"/>
                <a:gd name="T5" fmla="*/ 0 h 52"/>
                <a:gd name="T6" fmla="*/ 7408 w 54"/>
                <a:gd name="T7" fmla="*/ 18684 h 52"/>
                <a:gd name="T8" fmla="*/ 0 w 54"/>
                <a:gd name="T9" fmla="*/ 18684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" h="52">
                  <a:moveTo>
                    <a:pt x="0" y="51"/>
                  </a:moveTo>
                  <a:lnTo>
                    <a:pt x="21" y="0"/>
                  </a:lnTo>
                  <a:lnTo>
                    <a:pt x="53" y="0"/>
                  </a:lnTo>
                  <a:lnTo>
                    <a:pt x="21" y="51"/>
                  </a:lnTo>
                  <a:lnTo>
                    <a:pt x="0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" name="Freeform 261">
              <a:extLst>
                <a:ext uri="{FF2B5EF4-FFF2-40B4-BE49-F238E27FC236}">
                  <a16:creationId xmlns:a16="http://schemas.microsoft.com/office/drawing/2014/main" id="{C64E798A-E3F0-2840-BF68-0B5B487CFB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4378325"/>
              <a:ext cx="485775" cy="423863"/>
            </a:xfrm>
            <a:custGeom>
              <a:avLst/>
              <a:gdLst>
                <a:gd name="T0" fmla="*/ 241629 w 1351"/>
                <a:gd name="T1" fmla="*/ 423503 h 1177"/>
                <a:gd name="T2" fmla="*/ 0 w 1351"/>
                <a:gd name="T3" fmla="*/ 211751 h 1177"/>
                <a:gd name="T4" fmla="*/ 241629 w 1351"/>
                <a:gd name="T5" fmla="*/ 0 h 1177"/>
                <a:gd name="T6" fmla="*/ 485415 w 1351"/>
                <a:gd name="T7" fmla="*/ 211751 h 1177"/>
                <a:gd name="T8" fmla="*/ 241629 w 1351"/>
                <a:gd name="T9" fmla="*/ 423503 h 1177"/>
                <a:gd name="T10" fmla="*/ 241629 w 1351"/>
                <a:gd name="T11" fmla="*/ 325190 h 1177"/>
                <a:gd name="T12" fmla="*/ 310306 w 1351"/>
                <a:gd name="T13" fmla="*/ 211751 h 1177"/>
                <a:gd name="T14" fmla="*/ 241629 w 1351"/>
                <a:gd name="T15" fmla="*/ 98313 h 1177"/>
                <a:gd name="T16" fmla="*/ 175109 w 1351"/>
                <a:gd name="T17" fmla="*/ 211751 h 1177"/>
                <a:gd name="T18" fmla="*/ 241629 w 1351"/>
                <a:gd name="T19" fmla="*/ 325190 h 1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51" h="1177">
                  <a:moveTo>
                    <a:pt x="672" y="1176"/>
                  </a:moveTo>
                  <a:cubicBezTo>
                    <a:pt x="249" y="1176"/>
                    <a:pt x="0" y="975"/>
                    <a:pt x="0" y="588"/>
                  </a:cubicBezTo>
                  <a:cubicBezTo>
                    <a:pt x="0" y="207"/>
                    <a:pt x="248" y="0"/>
                    <a:pt x="672" y="0"/>
                  </a:cubicBezTo>
                  <a:cubicBezTo>
                    <a:pt x="1095" y="0"/>
                    <a:pt x="1350" y="207"/>
                    <a:pt x="1350" y="588"/>
                  </a:cubicBezTo>
                  <a:cubicBezTo>
                    <a:pt x="1350" y="975"/>
                    <a:pt x="1096" y="1176"/>
                    <a:pt x="672" y="1176"/>
                  </a:cubicBezTo>
                  <a:close/>
                  <a:moveTo>
                    <a:pt x="672" y="903"/>
                  </a:moveTo>
                  <a:cubicBezTo>
                    <a:pt x="858" y="903"/>
                    <a:pt x="863" y="710"/>
                    <a:pt x="863" y="588"/>
                  </a:cubicBezTo>
                  <a:cubicBezTo>
                    <a:pt x="860" y="482"/>
                    <a:pt x="850" y="273"/>
                    <a:pt x="672" y="273"/>
                  </a:cubicBezTo>
                  <a:cubicBezTo>
                    <a:pt x="500" y="273"/>
                    <a:pt x="487" y="482"/>
                    <a:pt x="487" y="588"/>
                  </a:cubicBezTo>
                  <a:cubicBezTo>
                    <a:pt x="487" y="710"/>
                    <a:pt x="506" y="903"/>
                    <a:pt x="672" y="9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" name="Freeform 262">
              <a:extLst>
                <a:ext uri="{FF2B5EF4-FFF2-40B4-BE49-F238E27FC236}">
                  <a16:creationId xmlns:a16="http://schemas.microsoft.com/office/drawing/2014/main" id="{C5908126-493F-994D-998C-9FCA39D8B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5988" y="4386263"/>
              <a:ext cx="449262" cy="411162"/>
            </a:xfrm>
            <a:custGeom>
              <a:avLst/>
              <a:gdLst>
                <a:gd name="T0" fmla="*/ 288708 w 1248"/>
                <a:gd name="T1" fmla="*/ 0 h 1140"/>
                <a:gd name="T2" fmla="*/ 448902 w 1248"/>
                <a:gd name="T3" fmla="*/ 141382 h 1140"/>
                <a:gd name="T4" fmla="*/ 287628 w 1248"/>
                <a:gd name="T5" fmla="*/ 292502 h 1140"/>
                <a:gd name="T6" fmla="*/ 167753 w 1248"/>
                <a:gd name="T7" fmla="*/ 292502 h 1140"/>
                <a:gd name="T8" fmla="*/ 167753 w 1248"/>
                <a:gd name="T9" fmla="*/ 410801 h 1140"/>
                <a:gd name="T10" fmla="*/ 0 w 1248"/>
                <a:gd name="T11" fmla="*/ 410801 h 1140"/>
                <a:gd name="T12" fmla="*/ 0 w 1248"/>
                <a:gd name="T13" fmla="*/ 0 h 1140"/>
                <a:gd name="T14" fmla="*/ 288708 w 1248"/>
                <a:gd name="T15" fmla="*/ 0 h 1140"/>
                <a:gd name="T16" fmla="*/ 200152 w 1248"/>
                <a:gd name="T17" fmla="*/ 196925 h 1140"/>
                <a:gd name="T18" fmla="*/ 281149 w 1248"/>
                <a:gd name="T19" fmla="*/ 144267 h 1140"/>
                <a:gd name="T20" fmla="*/ 200152 w 1248"/>
                <a:gd name="T21" fmla="*/ 95577 h 1140"/>
                <a:gd name="T22" fmla="*/ 163793 w 1248"/>
                <a:gd name="T23" fmla="*/ 95577 h 1140"/>
                <a:gd name="T24" fmla="*/ 163793 w 1248"/>
                <a:gd name="T25" fmla="*/ 196925 h 1140"/>
                <a:gd name="T26" fmla="*/ 200152 w 1248"/>
                <a:gd name="T27" fmla="*/ 196925 h 1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48" h="1140">
                  <a:moveTo>
                    <a:pt x="802" y="0"/>
                  </a:moveTo>
                  <a:cubicBezTo>
                    <a:pt x="993" y="0"/>
                    <a:pt x="1247" y="85"/>
                    <a:pt x="1247" y="392"/>
                  </a:cubicBezTo>
                  <a:cubicBezTo>
                    <a:pt x="1247" y="689"/>
                    <a:pt x="1043" y="811"/>
                    <a:pt x="799" y="811"/>
                  </a:cubicBezTo>
                  <a:lnTo>
                    <a:pt x="466" y="811"/>
                  </a:lnTo>
                  <a:lnTo>
                    <a:pt x="466" y="1139"/>
                  </a:lnTo>
                  <a:lnTo>
                    <a:pt x="0" y="1139"/>
                  </a:lnTo>
                  <a:lnTo>
                    <a:pt x="0" y="0"/>
                  </a:lnTo>
                  <a:lnTo>
                    <a:pt x="802" y="0"/>
                  </a:lnTo>
                  <a:close/>
                  <a:moveTo>
                    <a:pt x="556" y="546"/>
                  </a:moveTo>
                  <a:cubicBezTo>
                    <a:pt x="667" y="546"/>
                    <a:pt x="781" y="527"/>
                    <a:pt x="781" y="400"/>
                  </a:cubicBezTo>
                  <a:cubicBezTo>
                    <a:pt x="781" y="278"/>
                    <a:pt x="667" y="265"/>
                    <a:pt x="556" y="265"/>
                  </a:cubicBezTo>
                  <a:lnTo>
                    <a:pt x="455" y="265"/>
                  </a:lnTo>
                  <a:lnTo>
                    <a:pt x="455" y="546"/>
                  </a:lnTo>
                  <a:lnTo>
                    <a:pt x="556" y="5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" name="Freeform 263">
              <a:extLst>
                <a:ext uri="{FF2B5EF4-FFF2-40B4-BE49-F238E27FC236}">
                  <a16:creationId xmlns:a16="http://schemas.microsoft.com/office/drawing/2014/main" id="{122EBDB5-80FF-F542-96FD-FA9CDA9CE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3825" y="4378325"/>
              <a:ext cx="396875" cy="423863"/>
            </a:xfrm>
            <a:custGeom>
              <a:avLst/>
              <a:gdLst>
                <a:gd name="T0" fmla="*/ 368784 w 1102"/>
                <a:gd name="T1" fmla="*/ 120022 h 1176"/>
                <a:gd name="T2" fmla="*/ 239133 w 1102"/>
                <a:gd name="T3" fmla="*/ 99118 h 1176"/>
                <a:gd name="T4" fmla="*/ 166745 w 1102"/>
                <a:gd name="T5" fmla="*/ 125789 h 1176"/>
                <a:gd name="T6" fmla="*/ 396515 w 1102"/>
                <a:gd name="T7" fmla="*/ 286180 h 1176"/>
                <a:gd name="T8" fmla="*/ 184032 w 1102"/>
                <a:gd name="T9" fmla="*/ 423503 h 1176"/>
                <a:gd name="T10" fmla="*/ 3601 w 1102"/>
                <a:gd name="T11" fmla="*/ 404400 h 1176"/>
                <a:gd name="T12" fmla="*/ 3601 w 1102"/>
                <a:gd name="T13" fmla="*/ 298434 h 1176"/>
                <a:gd name="T14" fmla="*/ 154140 w 1102"/>
                <a:gd name="T15" fmla="*/ 325466 h 1176"/>
                <a:gd name="T16" fmla="*/ 229770 w 1102"/>
                <a:gd name="T17" fmla="*/ 296632 h 1176"/>
                <a:gd name="T18" fmla="*/ 0 w 1102"/>
                <a:gd name="T19" fmla="*/ 132637 h 1176"/>
                <a:gd name="T20" fmla="*/ 224728 w 1102"/>
                <a:gd name="T21" fmla="*/ 0 h 1176"/>
                <a:gd name="T22" fmla="*/ 369864 w 1102"/>
                <a:gd name="T23" fmla="*/ 14057 h 1176"/>
                <a:gd name="T24" fmla="*/ 369864 w 1102"/>
                <a:gd name="T25" fmla="*/ 120022 h 1176"/>
                <a:gd name="T26" fmla="*/ 368784 w 1102"/>
                <a:gd name="T27" fmla="*/ 120022 h 11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2" h="1176">
                  <a:moveTo>
                    <a:pt x="1024" y="333"/>
                  </a:moveTo>
                  <a:cubicBezTo>
                    <a:pt x="921" y="299"/>
                    <a:pt x="797" y="275"/>
                    <a:pt x="664" y="275"/>
                  </a:cubicBezTo>
                  <a:cubicBezTo>
                    <a:pt x="590" y="275"/>
                    <a:pt x="463" y="278"/>
                    <a:pt x="463" y="349"/>
                  </a:cubicBezTo>
                  <a:cubicBezTo>
                    <a:pt x="463" y="497"/>
                    <a:pt x="1101" y="357"/>
                    <a:pt x="1101" y="794"/>
                  </a:cubicBezTo>
                  <a:cubicBezTo>
                    <a:pt x="1101" y="1098"/>
                    <a:pt x="778" y="1175"/>
                    <a:pt x="511" y="1175"/>
                  </a:cubicBezTo>
                  <a:cubicBezTo>
                    <a:pt x="330" y="1175"/>
                    <a:pt x="185" y="1159"/>
                    <a:pt x="10" y="1122"/>
                  </a:cubicBezTo>
                  <a:lnTo>
                    <a:pt x="10" y="828"/>
                  </a:lnTo>
                  <a:cubicBezTo>
                    <a:pt x="135" y="876"/>
                    <a:pt x="288" y="903"/>
                    <a:pt x="428" y="903"/>
                  </a:cubicBezTo>
                  <a:cubicBezTo>
                    <a:pt x="537" y="903"/>
                    <a:pt x="638" y="881"/>
                    <a:pt x="638" y="823"/>
                  </a:cubicBezTo>
                  <a:cubicBezTo>
                    <a:pt x="638" y="669"/>
                    <a:pt x="0" y="807"/>
                    <a:pt x="0" y="368"/>
                  </a:cubicBezTo>
                  <a:cubicBezTo>
                    <a:pt x="0" y="55"/>
                    <a:pt x="346" y="0"/>
                    <a:pt x="624" y="0"/>
                  </a:cubicBezTo>
                  <a:cubicBezTo>
                    <a:pt x="754" y="0"/>
                    <a:pt x="900" y="15"/>
                    <a:pt x="1027" y="39"/>
                  </a:cubicBezTo>
                  <a:lnTo>
                    <a:pt x="1027" y="333"/>
                  </a:lnTo>
                  <a:lnTo>
                    <a:pt x="1024" y="3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035114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cbook Mockup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3"/>
          </p:nvPr>
        </p:nvSpPr>
        <p:spPr bwMode="auto">
          <a:xfrm>
            <a:off x="0" y="-1"/>
            <a:ext cx="12192000" cy="6951785"/>
          </a:xfrm>
          <a:custGeom>
            <a:avLst/>
            <a:gdLst>
              <a:gd name="connsiteX0" fmla="*/ 0 w 2044700"/>
              <a:gd name="connsiteY0" fmla="*/ 0 h 5143500"/>
              <a:gd name="connsiteX1" fmla="*/ 2044700 w 2044700"/>
              <a:gd name="connsiteY1" fmla="*/ 0 h 5143500"/>
              <a:gd name="connsiteX2" fmla="*/ 2044700 w 2044700"/>
              <a:gd name="connsiteY2" fmla="*/ 5143500 h 5143500"/>
              <a:gd name="connsiteX3" fmla="*/ 0 w 2044700"/>
              <a:gd name="connsiteY3" fmla="*/ 5143500 h 5143500"/>
              <a:gd name="connsiteX4" fmla="*/ 0 w 2044700"/>
              <a:gd name="connsiteY4" fmla="*/ 0 h 5143500"/>
              <a:gd name="connsiteX0" fmla="*/ 0 w 2044700"/>
              <a:gd name="connsiteY0" fmla="*/ 0 h 5143500"/>
              <a:gd name="connsiteX1" fmla="*/ 2044700 w 2044700"/>
              <a:gd name="connsiteY1" fmla="*/ 0 h 5143500"/>
              <a:gd name="connsiteX2" fmla="*/ 2032000 w 2044700"/>
              <a:gd name="connsiteY2" fmla="*/ 1143000 h 5143500"/>
              <a:gd name="connsiteX3" fmla="*/ 2044700 w 2044700"/>
              <a:gd name="connsiteY3" fmla="*/ 5143500 h 5143500"/>
              <a:gd name="connsiteX4" fmla="*/ 0 w 2044700"/>
              <a:gd name="connsiteY4" fmla="*/ 5143500 h 5143500"/>
              <a:gd name="connsiteX5" fmla="*/ 0 w 2044700"/>
              <a:gd name="connsiteY5" fmla="*/ 0 h 5143500"/>
              <a:gd name="connsiteX0" fmla="*/ 0 w 3479809"/>
              <a:gd name="connsiteY0" fmla="*/ 12700 h 5156200"/>
              <a:gd name="connsiteX1" fmla="*/ 2044700 w 3479809"/>
              <a:gd name="connsiteY1" fmla="*/ 12700 h 5156200"/>
              <a:gd name="connsiteX2" fmla="*/ 3479800 w 3479809"/>
              <a:gd name="connsiteY2" fmla="*/ 0 h 5156200"/>
              <a:gd name="connsiteX3" fmla="*/ 2044700 w 3479809"/>
              <a:gd name="connsiteY3" fmla="*/ 5156200 h 5156200"/>
              <a:gd name="connsiteX4" fmla="*/ 0 w 3479809"/>
              <a:gd name="connsiteY4" fmla="*/ 5156200 h 5156200"/>
              <a:gd name="connsiteX5" fmla="*/ 0 w 3479809"/>
              <a:gd name="connsiteY5" fmla="*/ 12700 h 5156200"/>
              <a:gd name="connsiteX0" fmla="*/ 0 w 3484485"/>
              <a:gd name="connsiteY0" fmla="*/ 12700 h 5156200"/>
              <a:gd name="connsiteX1" fmla="*/ 2044700 w 3484485"/>
              <a:gd name="connsiteY1" fmla="*/ 12700 h 5156200"/>
              <a:gd name="connsiteX2" fmla="*/ 3479800 w 3484485"/>
              <a:gd name="connsiteY2" fmla="*/ 0 h 5156200"/>
              <a:gd name="connsiteX3" fmla="*/ 2489200 w 3484485"/>
              <a:gd name="connsiteY3" fmla="*/ 3251200 h 5156200"/>
              <a:gd name="connsiteX4" fmla="*/ 2044700 w 3484485"/>
              <a:gd name="connsiteY4" fmla="*/ 5156200 h 5156200"/>
              <a:gd name="connsiteX5" fmla="*/ 0 w 3484485"/>
              <a:gd name="connsiteY5" fmla="*/ 5156200 h 5156200"/>
              <a:gd name="connsiteX6" fmla="*/ 0 w 3484485"/>
              <a:gd name="connsiteY6" fmla="*/ 12700 h 5156200"/>
              <a:gd name="connsiteX0" fmla="*/ 0 w 3519784"/>
              <a:gd name="connsiteY0" fmla="*/ 12700 h 5156200"/>
              <a:gd name="connsiteX1" fmla="*/ 2044700 w 3519784"/>
              <a:gd name="connsiteY1" fmla="*/ 12700 h 5156200"/>
              <a:gd name="connsiteX2" fmla="*/ 3479800 w 3519784"/>
              <a:gd name="connsiteY2" fmla="*/ 0 h 5156200"/>
              <a:gd name="connsiteX3" fmla="*/ 3302000 w 3519784"/>
              <a:gd name="connsiteY3" fmla="*/ 3860800 h 5156200"/>
              <a:gd name="connsiteX4" fmla="*/ 2044700 w 3519784"/>
              <a:gd name="connsiteY4" fmla="*/ 5156200 h 5156200"/>
              <a:gd name="connsiteX5" fmla="*/ 0 w 3519784"/>
              <a:gd name="connsiteY5" fmla="*/ 5156200 h 5156200"/>
              <a:gd name="connsiteX6" fmla="*/ 0 w 3519784"/>
              <a:gd name="connsiteY6" fmla="*/ 12700 h 5156200"/>
              <a:gd name="connsiteX0" fmla="*/ 0 w 3493347"/>
              <a:gd name="connsiteY0" fmla="*/ 12700 h 5156200"/>
              <a:gd name="connsiteX1" fmla="*/ 2044700 w 3493347"/>
              <a:gd name="connsiteY1" fmla="*/ 12700 h 5156200"/>
              <a:gd name="connsiteX2" fmla="*/ 3479800 w 3493347"/>
              <a:gd name="connsiteY2" fmla="*/ 0 h 5156200"/>
              <a:gd name="connsiteX3" fmla="*/ 3302000 w 3493347"/>
              <a:gd name="connsiteY3" fmla="*/ 3860800 h 5156200"/>
              <a:gd name="connsiteX4" fmla="*/ 2044700 w 3493347"/>
              <a:gd name="connsiteY4" fmla="*/ 5156200 h 5156200"/>
              <a:gd name="connsiteX5" fmla="*/ 0 w 3493347"/>
              <a:gd name="connsiteY5" fmla="*/ 5156200 h 5156200"/>
              <a:gd name="connsiteX6" fmla="*/ 0 w 3493347"/>
              <a:gd name="connsiteY6" fmla="*/ 12700 h 5156200"/>
              <a:gd name="connsiteX0" fmla="*/ 0 w 3479800"/>
              <a:gd name="connsiteY0" fmla="*/ 127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0 w 3479800"/>
              <a:gd name="connsiteY6" fmla="*/ 12770 h 5156270"/>
              <a:gd name="connsiteX0" fmla="*/ 0 w 3479800"/>
              <a:gd name="connsiteY0" fmla="*/ 127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0 w 3479800"/>
              <a:gd name="connsiteY6" fmla="*/ 12770 h 5156270"/>
              <a:gd name="connsiteX0" fmla="*/ 1556 w 3481356"/>
              <a:gd name="connsiteY0" fmla="*/ 12770 h 5156270"/>
              <a:gd name="connsiteX1" fmla="*/ 2046256 w 3481356"/>
              <a:gd name="connsiteY1" fmla="*/ 12770 h 5156270"/>
              <a:gd name="connsiteX2" fmla="*/ 3481356 w 3481356"/>
              <a:gd name="connsiteY2" fmla="*/ 70 h 5156270"/>
              <a:gd name="connsiteX3" fmla="*/ 3303556 w 3481356"/>
              <a:gd name="connsiteY3" fmla="*/ 3860870 h 5156270"/>
              <a:gd name="connsiteX4" fmla="*/ 2046256 w 3481356"/>
              <a:gd name="connsiteY4" fmla="*/ 5156270 h 5156270"/>
              <a:gd name="connsiteX5" fmla="*/ 1556 w 3481356"/>
              <a:gd name="connsiteY5" fmla="*/ 5156270 h 5156270"/>
              <a:gd name="connsiteX6" fmla="*/ 1556 w 3481356"/>
              <a:gd name="connsiteY6" fmla="*/ 12770 h 5156270"/>
              <a:gd name="connsiteX0" fmla="*/ 25400 w 3479800"/>
              <a:gd name="connsiteY0" fmla="*/ 38170 h 5156270"/>
              <a:gd name="connsiteX1" fmla="*/ 2044700 w 3479800"/>
              <a:gd name="connsiteY1" fmla="*/ 12770 h 5156270"/>
              <a:gd name="connsiteX2" fmla="*/ 3479800 w 3479800"/>
              <a:gd name="connsiteY2" fmla="*/ 70 h 5156270"/>
              <a:gd name="connsiteX3" fmla="*/ 3302000 w 3479800"/>
              <a:gd name="connsiteY3" fmla="*/ 3860870 h 5156270"/>
              <a:gd name="connsiteX4" fmla="*/ 2044700 w 3479800"/>
              <a:gd name="connsiteY4" fmla="*/ 5156270 h 5156270"/>
              <a:gd name="connsiteX5" fmla="*/ 0 w 3479800"/>
              <a:gd name="connsiteY5" fmla="*/ 5156270 h 5156270"/>
              <a:gd name="connsiteX6" fmla="*/ 25400 w 3479800"/>
              <a:gd name="connsiteY6" fmla="*/ 38170 h 5156270"/>
              <a:gd name="connsiteX0" fmla="*/ 25400 w 3302000"/>
              <a:gd name="connsiteY0" fmla="*/ 25400 h 5143500"/>
              <a:gd name="connsiteX1" fmla="*/ 2044700 w 3302000"/>
              <a:gd name="connsiteY1" fmla="*/ 0 h 5143500"/>
              <a:gd name="connsiteX2" fmla="*/ 2590800 w 3302000"/>
              <a:gd name="connsiteY2" fmla="*/ 1460500 h 5143500"/>
              <a:gd name="connsiteX3" fmla="*/ 3302000 w 3302000"/>
              <a:gd name="connsiteY3" fmla="*/ 3848100 h 5143500"/>
              <a:gd name="connsiteX4" fmla="*/ 2044700 w 3302000"/>
              <a:gd name="connsiteY4" fmla="*/ 5143500 h 5143500"/>
              <a:gd name="connsiteX5" fmla="*/ 0 w 3302000"/>
              <a:gd name="connsiteY5" fmla="*/ 5143500 h 5143500"/>
              <a:gd name="connsiteX6" fmla="*/ 25400 w 3302000"/>
              <a:gd name="connsiteY6" fmla="*/ 25400 h 5143500"/>
              <a:gd name="connsiteX0" fmla="*/ 25400 w 3302000"/>
              <a:gd name="connsiteY0" fmla="*/ 137 h 5118237"/>
              <a:gd name="connsiteX1" fmla="*/ 1828800 w 3302000"/>
              <a:gd name="connsiteY1" fmla="*/ 863737 h 5118237"/>
              <a:gd name="connsiteX2" fmla="*/ 2590800 w 3302000"/>
              <a:gd name="connsiteY2" fmla="*/ 1435237 h 5118237"/>
              <a:gd name="connsiteX3" fmla="*/ 3302000 w 3302000"/>
              <a:gd name="connsiteY3" fmla="*/ 3822837 h 5118237"/>
              <a:gd name="connsiteX4" fmla="*/ 2044700 w 3302000"/>
              <a:gd name="connsiteY4" fmla="*/ 5118237 h 5118237"/>
              <a:gd name="connsiteX5" fmla="*/ 0 w 3302000"/>
              <a:gd name="connsiteY5" fmla="*/ 5118237 h 5118237"/>
              <a:gd name="connsiteX6" fmla="*/ 25400 w 3302000"/>
              <a:gd name="connsiteY6" fmla="*/ 137 h 5118237"/>
              <a:gd name="connsiteX0" fmla="*/ 25400 w 3467100"/>
              <a:gd name="connsiteY0" fmla="*/ 12700 h 5130800"/>
              <a:gd name="connsiteX1" fmla="*/ 3467100 w 3467100"/>
              <a:gd name="connsiteY1" fmla="*/ 0 h 5130800"/>
              <a:gd name="connsiteX2" fmla="*/ 2590800 w 3467100"/>
              <a:gd name="connsiteY2" fmla="*/ 1447800 h 5130800"/>
              <a:gd name="connsiteX3" fmla="*/ 3302000 w 3467100"/>
              <a:gd name="connsiteY3" fmla="*/ 3835400 h 5130800"/>
              <a:gd name="connsiteX4" fmla="*/ 2044700 w 3467100"/>
              <a:gd name="connsiteY4" fmla="*/ 5130800 h 5130800"/>
              <a:gd name="connsiteX5" fmla="*/ 0 w 3467100"/>
              <a:gd name="connsiteY5" fmla="*/ 5130800 h 5130800"/>
              <a:gd name="connsiteX6" fmla="*/ 25400 w 3467100"/>
              <a:gd name="connsiteY6" fmla="*/ 12700 h 5130800"/>
              <a:gd name="connsiteX0" fmla="*/ 25400 w 3467100"/>
              <a:gd name="connsiteY0" fmla="*/ 12700 h 5130800"/>
              <a:gd name="connsiteX1" fmla="*/ 3467100 w 3467100"/>
              <a:gd name="connsiteY1" fmla="*/ 0 h 5130800"/>
              <a:gd name="connsiteX2" fmla="*/ 3302000 w 3467100"/>
              <a:gd name="connsiteY2" fmla="*/ 3835400 h 5130800"/>
              <a:gd name="connsiteX3" fmla="*/ 2044700 w 3467100"/>
              <a:gd name="connsiteY3" fmla="*/ 5130800 h 5130800"/>
              <a:gd name="connsiteX4" fmla="*/ 0 w 3467100"/>
              <a:gd name="connsiteY4" fmla="*/ 5130800 h 5130800"/>
              <a:gd name="connsiteX5" fmla="*/ 25400 w 3467100"/>
              <a:gd name="connsiteY5" fmla="*/ 12700 h 5130800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25400 w 3467100"/>
              <a:gd name="connsiteY5" fmla="*/ 5645 h 5123745"/>
              <a:gd name="connsiteX0" fmla="*/ 25400 w 3467100"/>
              <a:gd name="connsiteY0" fmla="*/ 5645 h 5123745"/>
              <a:gd name="connsiteX1" fmla="*/ 3467100 w 3467100"/>
              <a:gd name="connsiteY1" fmla="*/ 5645 h 5123745"/>
              <a:gd name="connsiteX2" fmla="*/ 3302000 w 3467100"/>
              <a:gd name="connsiteY2" fmla="*/ 3828345 h 5123745"/>
              <a:gd name="connsiteX3" fmla="*/ 2044700 w 3467100"/>
              <a:gd name="connsiteY3" fmla="*/ 5123745 h 5123745"/>
              <a:gd name="connsiteX4" fmla="*/ 0 w 3467100"/>
              <a:gd name="connsiteY4" fmla="*/ 5123745 h 5123745"/>
              <a:gd name="connsiteX5" fmla="*/ 12700 w 3467100"/>
              <a:gd name="connsiteY5" fmla="*/ 1135945 h 5123745"/>
              <a:gd name="connsiteX6" fmla="*/ 25400 w 3467100"/>
              <a:gd name="connsiteY6" fmla="*/ 5645 h 5123745"/>
              <a:gd name="connsiteX0" fmla="*/ 1485909 w 4927609"/>
              <a:gd name="connsiteY0" fmla="*/ 5645 h 5123745"/>
              <a:gd name="connsiteX1" fmla="*/ 4927609 w 4927609"/>
              <a:gd name="connsiteY1" fmla="*/ 5645 h 5123745"/>
              <a:gd name="connsiteX2" fmla="*/ 4762509 w 4927609"/>
              <a:gd name="connsiteY2" fmla="*/ 3828345 h 5123745"/>
              <a:gd name="connsiteX3" fmla="*/ 3505209 w 4927609"/>
              <a:gd name="connsiteY3" fmla="*/ 5123745 h 5123745"/>
              <a:gd name="connsiteX4" fmla="*/ 1460509 w 4927609"/>
              <a:gd name="connsiteY4" fmla="*/ 5123745 h 5123745"/>
              <a:gd name="connsiteX5" fmla="*/ 9 w 4927609"/>
              <a:gd name="connsiteY5" fmla="*/ 602545 h 5123745"/>
              <a:gd name="connsiteX6" fmla="*/ 1485909 w 4927609"/>
              <a:gd name="connsiteY6" fmla="*/ 5645 h 5123745"/>
              <a:gd name="connsiteX0" fmla="*/ 1512775 w 4954475"/>
              <a:gd name="connsiteY0" fmla="*/ 5645 h 5123745"/>
              <a:gd name="connsiteX1" fmla="*/ 4954475 w 4954475"/>
              <a:gd name="connsiteY1" fmla="*/ 5645 h 5123745"/>
              <a:gd name="connsiteX2" fmla="*/ 4789375 w 4954475"/>
              <a:gd name="connsiteY2" fmla="*/ 3828345 h 5123745"/>
              <a:gd name="connsiteX3" fmla="*/ 3532075 w 4954475"/>
              <a:gd name="connsiteY3" fmla="*/ 5123745 h 5123745"/>
              <a:gd name="connsiteX4" fmla="*/ 1487375 w 4954475"/>
              <a:gd name="connsiteY4" fmla="*/ 5123745 h 5123745"/>
              <a:gd name="connsiteX5" fmla="*/ 623776 w 4954475"/>
              <a:gd name="connsiteY5" fmla="*/ 2532945 h 5123745"/>
              <a:gd name="connsiteX6" fmla="*/ 26875 w 4954475"/>
              <a:gd name="connsiteY6" fmla="*/ 602545 h 5123745"/>
              <a:gd name="connsiteX7" fmla="*/ 1512775 w 4954475"/>
              <a:gd name="connsiteY7" fmla="*/ 5645 h 5123745"/>
              <a:gd name="connsiteX0" fmla="*/ 2062882 w 5504582"/>
              <a:gd name="connsiteY0" fmla="*/ 5645 h 5123745"/>
              <a:gd name="connsiteX1" fmla="*/ 5504582 w 5504582"/>
              <a:gd name="connsiteY1" fmla="*/ 5645 h 5123745"/>
              <a:gd name="connsiteX2" fmla="*/ 5339482 w 5504582"/>
              <a:gd name="connsiteY2" fmla="*/ 3828345 h 5123745"/>
              <a:gd name="connsiteX3" fmla="*/ 4082182 w 5504582"/>
              <a:gd name="connsiteY3" fmla="*/ 5123745 h 5123745"/>
              <a:gd name="connsiteX4" fmla="*/ 2037482 w 5504582"/>
              <a:gd name="connsiteY4" fmla="*/ 5123745 h 5123745"/>
              <a:gd name="connsiteX5" fmla="*/ 56283 w 5504582"/>
              <a:gd name="connsiteY5" fmla="*/ 1796345 h 5123745"/>
              <a:gd name="connsiteX6" fmla="*/ 576982 w 5504582"/>
              <a:gd name="connsiteY6" fmla="*/ 602545 h 5123745"/>
              <a:gd name="connsiteX7" fmla="*/ 2062882 w 5504582"/>
              <a:gd name="connsiteY7" fmla="*/ 5645 h 5123745"/>
              <a:gd name="connsiteX0" fmla="*/ 2072521 w 5514221"/>
              <a:gd name="connsiteY0" fmla="*/ 5645 h 5123745"/>
              <a:gd name="connsiteX1" fmla="*/ 5514221 w 5514221"/>
              <a:gd name="connsiteY1" fmla="*/ 5645 h 5123745"/>
              <a:gd name="connsiteX2" fmla="*/ 5349121 w 5514221"/>
              <a:gd name="connsiteY2" fmla="*/ 3828345 h 5123745"/>
              <a:gd name="connsiteX3" fmla="*/ 4091821 w 5514221"/>
              <a:gd name="connsiteY3" fmla="*/ 5123745 h 5123745"/>
              <a:gd name="connsiteX4" fmla="*/ 2047121 w 5514221"/>
              <a:gd name="connsiteY4" fmla="*/ 5123745 h 5123745"/>
              <a:gd name="connsiteX5" fmla="*/ 65922 w 5514221"/>
              <a:gd name="connsiteY5" fmla="*/ 1796345 h 5123745"/>
              <a:gd name="connsiteX6" fmla="*/ 586621 w 5514221"/>
              <a:gd name="connsiteY6" fmla="*/ 602545 h 5123745"/>
              <a:gd name="connsiteX7" fmla="*/ 2072521 w 5514221"/>
              <a:gd name="connsiteY7" fmla="*/ 5645 h 5123745"/>
              <a:gd name="connsiteX0" fmla="*/ 2072521 w 5514221"/>
              <a:gd name="connsiteY0" fmla="*/ 5645 h 5123745"/>
              <a:gd name="connsiteX1" fmla="*/ 5514221 w 5514221"/>
              <a:gd name="connsiteY1" fmla="*/ 5645 h 5123745"/>
              <a:gd name="connsiteX2" fmla="*/ 5349121 w 5514221"/>
              <a:gd name="connsiteY2" fmla="*/ 3828345 h 5123745"/>
              <a:gd name="connsiteX3" fmla="*/ 4091821 w 5514221"/>
              <a:gd name="connsiteY3" fmla="*/ 5123745 h 5123745"/>
              <a:gd name="connsiteX4" fmla="*/ 2047121 w 5514221"/>
              <a:gd name="connsiteY4" fmla="*/ 5123745 h 5123745"/>
              <a:gd name="connsiteX5" fmla="*/ 65922 w 5514221"/>
              <a:gd name="connsiteY5" fmla="*/ 1796345 h 5123745"/>
              <a:gd name="connsiteX6" fmla="*/ 586621 w 5514221"/>
              <a:gd name="connsiteY6" fmla="*/ 602545 h 5123745"/>
              <a:gd name="connsiteX7" fmla="*/ 2072521 w 5514221"/>
              <a:gd name="connsiteY7" fmla="*/ 5645 h 5123745"/>
              <a:gd name="connsiteX0" fmla="*/ 2072521 w 5514221"/>
              <a:gd name="connsiteY0" fmla="*/ 5645 h 5149145"/>
              <a:gd name="connsiteX1" fmla="*/ 5514221 w 5514221"/>
              <a:gd name="connsiteY1" fmla="*/ 5645 h 5149145"/>
              <a:gd name="connsiteX2" fmla="*/ 5349121 w 5514221"/>
              <a:gd name="connsiteY2" fmla="*/ 3828345 h 5149145"/>
              <a:gd name="connsiteX3" fmla="*/ 4091821 w 5514221"/>
              <a:gd name="connsiteY3" fmla="*/ 5123745 h 5149145"/>
              <a:gd name="connsiteX4" fmla="*/ 1869321 w 5514221"/>
              <a:gd name="connsiteY4" fmla="*/ 5149145 h 5149145"/>
              <a:gd name="connsiteX5" fmla="*/ 65922 w 5514221"/>
              <a:gd name="connsiteY5" fmla="*/ 1796345 h 5149145"/>
              <a:gd name="connsiteX6" fmla="*/ 586621 w 5514221"/>
              <a:gd name="connsiteY6" fmla="*/ 602545 h 5149145"/>
              <a:gd name="connsiteX7" fmla="*/ 2072521 w 5514221"/>
              <a:gd name="connsiteY7" fmla="*/ 5645 h 5149145"/>
              <a:gd name="connsiteX0" fmla="*/ 2072521 w 5514221"/>
              <a:gd name="connsiteY0" fmla="*/ 5645 h 5149145"/>
              <a:gd name="connsiteX1" fmla="*/ 5514221 w 5514221"/>
              <a:gd name="connsiteY1" fmla="*/ 5645 h 5149145"/>
              <a:gd name="connsiteX2" fmla="*/ 5349121 w 5514221"/>
              <a:gd name="connsiteY2" fmla="*/ 3828345 h 5149145"/>
              <a:gd name="connsiteX3" fmla="*/ 4091821 w 5514221"/>
              <a:gd name="connsiteY3" fmla="*/ 5123745 h 5149145"/>
              <a:gd name="connsiteX4" fmla="*/ 1869321 w 5514221"/>
              <a:gd name="connsiteY4" fmla="*/ 5149145 h 5149145"/>
              <a:gd name="connsiteX5" fmla="*/ 65922 w 5514221"/>
              <a:gd name="connsiteY5" fmla="*/ 1796345 h 5149145"/>
              <a:gd name="connsiteX6" fmla="*/ 586621 w 5514221"/>
              <a:gd name="connsiteY6" fmla="*/ 602545 h 5149145"/>
              <a:gd name="connsiteX7" fmla="*/ 2072521 w 5514221"/>
              <a:gd name="connsiteY7" fmla="*/ 5645 h 514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4221" h="5149145">
                <a:moveTo>
                  <a:pt x="2072521" y="5645"/>
                </a:moveTo>
                <a:cubicBezTo>
                  <a:pt x="2017488" y="-7055"/>
                  <a:pt x="4832654" y="5645"/>
                  <a:pt x="5514221" y="5645"/>
                </a:cubicBezTo>
                <a:lnTo>
                  <a:pt x="5349121" y="3828345"/>
                </a:lnTo>
                <a:cubicBezTo>
                  <a:pt x="5300438" y="5030612"/>
                  <a:pt x="4468588" y="5098345"/>
                  <a:pt x="4091821" y="5123745"/>
                </a:cubicBezTo>
                <a:lnTo>
                  <a:pt x="1869321" y="5149145"/>
                </a:lnTo>
                <a:cubicBezTo>
                  <a:pt x="1854505" y="5111045"/>
                  <a:pt x="131539" y="1902178"/>
                  <a:pt x="65922" y="1796345"/>
                </a:cubicBezTo>
                <a:cubicBezTo>
                  <a:pt x="-177495" y="1042812"/>
                  <a:pt x="311454" y="769762"/>
                  <a:pt x="586621" y="602545"/>
                </a:cubicBezTo>
                <a:lnTo>
                  <a:pt x="2072521" y="5645"/>
                </a:lnTo>
                <a:close/>
              </a:path>
            </a:pathLst>
          </a:custGeom>
          <a:pattFill prst="pct8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07561311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 bwMode="auto">
          <a:xfrm>
            <a:off x="0" y="-7526"/>
            <a:ext cx="12192000" cy="6865527"/>
          </a:xfrm>
          <a:custGeom>
            <a:avLst/>
            <a:gdLst>
              <a:gd name="connsiteX0" fmla="*/ 2325805 w 4572000"/>
              <a:gd name="connsiteY0" fmla="*/ 17 h 5149145"/>
              <a:gd name="connsiteX1" fmla="*/ 2853613 w 4572000"/>
              <a:gd name="connsiteY1" fmla="*/ 5645 h 5149145"/>
              <a:gd name="connsiteX2" fmla="*/ 4085616 w 4572000"/>
              <a:gd name="connsiteY2" fmla="*/ 602545 h 5149145"/>
              <a:gd name="connsiteX3" fmla="*/ 4517342 w 4572000"/>
              <a:gd name="connsiteY3" fmla="*/ 1796345 h 5149145"/>
              <a:gd name="connsiteX4" fmla="*/ 3022092 w 4572000"/>
              <a:gd name="connsiteY4" fmla="*/ 5149145 h 5149145"/>
              <a:gd name="connsiteX5" fmla="*/ 1179353 w 4572000"/>
              <a:gd name="connsiteY5" fmla="*/ 5123745 h 5149145"/>
              <a:gd name="connsiteX6" fmla="*/ 136889 w 4572000"/>
              <a:gd name="connsiteY6" fmla="*/ 3828345 h 5149145"/>
              <a:gd name="connsiteX7" fmla="*/ 0 w 4572000"/>
              <a:gd name="connsiteY7" fmla="*/ 5645 h 5149145"/>
              <a:gd name="connsiteX8" fmla="*/ 2325805 w 4572000"/>
              <a:gd name="connsiteY8" fmla="*/ 17 h 514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5149145">
                <a:moveTo>
                  <a:pt x="2325805" y="17"/>
                </a:moveTo>
                <a:cubicBezTo>
                  <a:pt x="2649733" y="188"/>
                  <a:pt x="2867872" y="1676"/>
                  <a:pt x="2853613" y="5645"/>
                </a:cubicBezTo>
                <a:lnTo>
                  <a:pt x="4085616" y="602545"/>
                </a:lnTo>
                <a:cubicBezTo>
                  <a:pt x="4313765" y="769762"/>
                  <a:pt x="4719166" y="1042812"/>
                  <a:pt x="4517342" y="1796345"/>
                </a:cubicBezTo>
                <a:cubicBezTo>
                  <a:pt x="4462937" y="1902178"/>
                  <a:pt x="3034376" y="5111045"/>
                  <a:pt x="3022092" y="5149145"/>
                </a:cubicBezTo>
                <a:lnTo>
                  <a:pt x="1179353" y="5123745"/>
                </a:lnTo>
                <a:cubicBezTo>
                  <a:pt x="866965" y="5098345"/>
                  <a:pt x="177254" y="5030612"/>
                  <a:pt x="136889" y="3828345"/>
                </a:cubicBezTo>
                <a:lnTo>
                  <a:pt x="0" y="5645"/>
                </a:lnTo>
                <a:cubicBezTo>
                  <a:pt x="388511" y="5645"/>
                  <a:pt x="1613165" y="-358"/>
                  <a:pt x="2325805" y="17"/>
                </a:cubicBezTo>
                <a:close/>
              </a:path>
            </a:pathLst>
          </a:cu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48531088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8340914" y="2127720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2118438" y="2127720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231975" y="2127720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6266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et the 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128713" y="2038601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521149" y="2038601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979835" y="2038601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1372271" y="2038601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265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et the 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107086" y="1949479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375355" y="1949479"/>
            <a:ext cx="1731226" cy="187529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3143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B2374A-A486-DAEC-CC3D-AC859C981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1764" cy="1325563"/>
          </a:xfrm>
        </p:spPr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PE"/>
          </a:p>
        </p:txBody>
      </p:sp>
    </p:spTree>
    <p:extLst>
      <p:ext uri="{BB962C8B-B14F-4D97-AF65-F5344CB8AC3E}">
        <p14:creationId xmlns:p14="http://schemas.microsoft.com/office/powerpoint/2010/main" val="3555753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6454258" y="1669852"/>
            <a:ext cx="4588605" cy="3888958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27907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3"/>
          <p:cNvSpPr>
            <a:spLocks noGrp="1"/>
          </p:cNvSpPr>
          <p:nvPr>
            <p:ph type="pic" sz="quarter" idx="43"/>
          </p:nvPr>
        </p:nvSpPr>
        <p:spPr>
          <a:xfrm>
            <a:off x="2623792" y="3063472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44"/>
          </p:nvPr>
        </p:nvSpPr>
        <p:spPr>
          <a:xfrm>
            <a:off x="4140225" y="3063472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45"/>
          </p:nvPr>
        </p:nvSpPr>
        <p:spPr>
          <a:xfrm>
            <a:off x="1107359" y="3063472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46"/>
          </p:nvPr>
        </p:nvSpPr>
        <p:spPr>
          <a:xfrm>
            <a:off x="2623792" y="4452676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47"/>
          </p:nvPr>
        </p:nvSpPr>
        <p:spPr>
          <a:xfrm>
            <a:off x="4140225" y="4452676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48"/>
          </p:nvPr>
        </p:nvSpPr>
        <p:spPr>
          <a:xfrm>
            <a:off x="1107359" y="4452676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3"/>
          <p:cNvSpPr>
            <a:spLocks noGrp="1"/>
          </p:cNvSpPr>
          <p:nvPr>
            <p:ph type="pic" sz="quarter" idx="49"/>
          </p:nvPr>
        </p:nvSpPr>
        <p:spPr>
          <a:xfrm>
            <a:off x="2623792" y="1674270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3"/>
          <p:cNvSpPr>
            <a:spLocks noGrp="1"/>
          </p:cNvSpPr>
          <p:nvPr>
            <p:ph type="pic" sz="quarter" idx="50"/>
          </p:nvPr>
        </p:nvSpPr>
        <p:spPr>
          <a:xfrm>
            <a:off x="4140225" y="1674270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3"/>
          <p:cNvSpPr>
            <a:spLocks noGrp="1"/>
          </p:cNvSpPr>
          <p:nvPr>
            <p:ph type="pic" sz="quarter" idx="51"/>
          </p:nvPr>
        </p:nvSpPr>
        <p:spPr>
          <a:xfrm>
            <a:off x="1107359" y="1674270"/>
            <a:ext cx="1516433" cy="1389203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2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4521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12192000" cy="6858000"/>
          </a:xfrm>
          <a:pattFill prst="pct25">
            <a:fgClr>
              <a:schemeClr val="accent1"/>
            </a:fgClr>
            <a:bgClr>
              <a:schemeClr val="bg1"/>
            </a:bgClr>
          </a:pattFill>
          <a:effectLst/>
        </p:spPr>
        <p:txBody>
          <a:bodyPr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0272FAD-DA49-F747-860F-075723A8B6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1694" y="655532"/>
            <a:ext cx="10587038" cy="763139"/>
          </a:xfr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86B4B0-32BF-FE47-8D0E-EC690B55963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325" y="2269759"/>
            <a:ext cx="4992687" cy="3621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3210E5-3DE4-BF49-A9D9-4279D29C26F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03579" y="2269759"/>
            <a:ext cx="4992687" cy="3621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1638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900805-1E11-4E37-9430-4EEFD5679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B7D44E-8A6E-41BB-BBC5-E75E291E1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17BA0-CBA1-4258-BA5C-586DB5BE9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64FEA-1DA4-48A5-8C27-3E4FD55277C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218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Placehol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 userDrawn="1"/>
        </p:nvSpPr>
        <p:spPr bwMode="auto">
          <a:xfrm>
            <a:off x="5645162" y="364957"/>
            <a:ext cx="90486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400" b="1">
                <a:solidFill>
                  <a:srgbClr val="FF671B"/>
                </a:solidFill>
                <a:latin typeface="+mn-lt"/>
                <a:sym typeface="Montserrat-Regular" charset="0"/>
              </a:rPr>
              <a:t>PAHO/WHO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5897563" y="1470034"/>
            <a:ext cx="400050" cy="95250"/>
            <a:chOff x="1942594" y="2781300"/>
            <a:chExt cx="799891" cy="190500"/>
          </a:xfrm>
          <a:solidFill>
            <a:srgbClr val="FF671B"/>
          </a:solidFill>
        </p:grpSpPr>
        <p:sp>
          <p:nvSpPr>
            <p:cNvPr id="5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j-lt"/>
                <a:ea typeface="+mn-ea"/>
              </a:endParaRPr>
            </a:p>
          </p:txBody>
        </p:sp>
        <p:sp>
          <p:nvSpPr>
            <p:cNvPr id="6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j-lt"/>
                <a:ea typeface="+mn-ea"/>
              </a:endParaRPr>
            </a:p>
          </p:txBody>
        </p:sp>
        <p:sp>
          <p:nvSpPr>
            <p:cNvPr id="7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j-lt"/>
                <a:ea typeface="+mn-ea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053" y="6249204"/>
            <a:ext cx="1621441" cy="262553"/>
          </a:xfrm>
          <a:prstGeom prst="rect">
            <a:avLst/>
          </a:prstGeom>
        </p:spPr>
      </p:pic>
      <p:sp>
        <p:nvSpPr>
          <p:cNvPr id="1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51694" y="655532"/>
            <a:ext cx="10587038" cy="763139"/>
          </a:xfr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9293548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00179-B0E7-4960-807C-54F4C8270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1AE922-CBE6-4EDC-8D4F-DF8E087B1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0C917E-130B-4C30-88C6-9894C06EF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4DA2-184B-4AF8-9102-CDD478FACCEF}" type="datetimeFigureOut">
              <a:rPr lang="es-CL" smtClean="0"/>
              <a:t>03-07-2023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1A612A-DDA6-47D1-8E81-3C67424A4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AED18A-A6E9-4649-8190-3B1768BE0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41701-F9AA-43A6-BC4B-289C30C3FFF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53667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General Slide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6119446"/>
            <a:ext cx="12192000" cy="738554"/>
          </a:xfrm>
          <a:prstGeom prst="rect">
            <a:avLst/>
          </a:prstGeom>
          <a:solidFill>
            <a:srgbClr val="1F6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1F609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107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8D3A14-4858-FF4E-8DA4-8DC05E123432}"/>
              </a:ext>
            </a:extLst>
          </p:cNvPr>
          <p:cNvGrpSpPr/>
          <p:nvPr userDrawn="1"/>
        </p:nvGrpSpPr>
        <p:grpSpPr>
          <a:xfrm>
            <a:off x="838200" y="6307650"/>
            <a:ext cx="3357949" cy="331271"/>
            <a:chOff x="2933700" y="2011363"/>
            <a:chExt cx="4006850" cy="395287"/>
          </a:xfrm>
          <a:solidFill>
            <a:schemeClr val="bg1"/>
          </a:solidFill>
        </p:grpSpPr>
        <p:sp>
          <p:nvSpPr>
            <p:cNvPr id="9" name="Freeform 1">
              <a:extLst>
                <a:ext uri="{FF2B5EF4-FFF2-40B4-BE49-F238E27FC236}">
                  <a16:creationId xmlns:a16="http://schemas.microsoft.com/office/drawing/2014/main" id="{0B623C8E-A1FE-734D-B97A-116EFDF3F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7775" y="2336800"/>
              <a:ext cx="53975" cy="66675"/>
            </a:xfrm>
            <a:custGeom>
              <a:avLst/>
              <a:gdLst>
                <a:gd name="T0" fmla="*/ 98 w 149"/>
                <a:gd name="T1" fmla="*/ 143 h 187"/>
                <a:gd name="T2" fmla="*/ 47 w 149"/>
                <a:gd name="T3" fmla="*/ 143 h 187"/>
                <a:gd name="T4" fmla="*/ 37 w 149"/>
                <a:gd name="T5" fmla="*/ 186 h 187"/>
                <a:gd name="T6" fmla="*/ 0 w 149"/>
                <a:gd name="T7" fmla="*/ 186 h 187"/>
                <a:gd name="T8" fmla="*/ 53 w 149"/>
                <a:gd name="T9" fmla="*/ 0 h 187"/>
                <a:gd name="T10" fmla="*/ 95 w 149"/>
                <a:gd name="T11" fmla="*/ 0 h 187"/>
                <a:gd name="T12" fmla="*/ 148 w 149"/>
                <a:gd name="T13" fmla="*/ 186 h 187"/>
                <a:gd name="T14" fmla="*/ 108 w 149"/>
                <a:gd name="T15" fmla="*/ 186 h 187"/>
                <a:gd name="T16" fmla="*/ 98 w 149"/>
                <a:gd name="T17" fmla="*/ 143 h 187"/>
                <a:gd name="T18" fmla="*/ 74 w 149"/>
                <a:gd name="T19" fmla="*/ 35 h 187"/>
                <a:gd name="T20" fmla="*/ 74 w 149"/>
                <a:gd name="T21" fmla="*/ 35 h 187"/>
                <a:gd name="T22" fmla="*/ 55 w 149"/>
                <a:gd name="T23" fmla="*/ 112 h 187"/>
                <a:gd name="T24" fmla="*/ 93 w 149"/>
                <a:gd name="T25" fmla="*/ 112 h 187"/>
                <a:gd name="T26" fmla="*/ 74 w 149"/>
                <a:gd name="T27" fmla="*/ 35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9" h="187">
                  <a:moveTo>
                    <a:pt x="98" y="143"/>
                  </a:moveTo>
                  <a:lnTo>
                    <a:pt x="47" y="143"/>
                  </a:lnTo>
                  <a:lnTo>
                    <a:pt x="37" y="186"/>
                  </a:lnTo>
                  <a:lnTo>
                    <a:pt x="0" y="186"/>
                  </a:lnTo>
                  <a:lnTo>
                    <a:pt x="53" y="0"/>
                  </a:lnTo>
                  <a:lnTo>
                    <a:pt x="95" y="0"/>
                  </a:lnTo>
                  <a:lnTo>
                    <a:pt x="148" y="186"/>
                  </a:lnTo>
                  <a:lnTo>
                    <a:pt x="108" y="186"/>
                  </a:lnTo>
                  <a:lnTo>
                    <a:pt x="98" y="143"/>
                  </a:lnTo>
                  <a:close/>
                  <a:moveTo>
                    <a:pt x="74" y="35"/>
                  </a:moveTo>
                  <a:lnTo>
                    <a:pt x="74" y="35"/>
                  </a:lnTo>
                  <a:lnTo>
                    <a:pt x="55" y="112"/>
                  </a:lnTo>
                  <a:lnTo>
                    <a:pt x="93" y="112"/>
                  </a:lnTo>
                  <a:lnTo>
                    <a:pt x="74" y="3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49789206-BC73-414E-947B-DC8544D11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925" y="2351088"/>
              <a:ext cx="60325" cy="50800"/>
            </a:xfrm>
            <a:custGeom>
              <a:avLst/>
              <a:gdLst>
                <a:gd name="T0" fmla="*/ 132 w 168"/>
                <a:gd name="T1" fmla="*/ 55 h 141"/>
                <a:gd name="T2" fmla="*/ 119 w 168"/>
                <a:gd name="T3" fmla="*/ 34 h 141"/>
                <a:gd name="T4" fmla="*/ 103 w 168"/>
                <a:gd name="T5" fmla="*/ 53 h 141"/>
                <a:gd name="T6" fmla="*/ 103 w 168"/>
                <a:gd name="T7" fmla="*/ 140 h 141"/>
                <a:gd name="T8" fmla="*/ 66 w 168"/>
                <a:gd name="T9" fmla="*/ 140 h 141"/>
                <a:gd name="T10" fmla="*/ 66 w 168"/>
                <a:gd name="T11" fmla="*/ 55 h 141"/>
                <a:gd name="T12" fmla="*/ 53 w 168"/>
                <a:gd name="T13" fmla="*/ 34 h 141"/>
                <a:gd name="T14" fmla="*/ 37 w 168"/>
                <a:gd name="T15" fmla="*/ 63 h 141"/>
                <a:gd name="T16" fmla="*/ 37 w 168"/>
                <a:gd name="T17" fmla="*/ 140 h 141"/>
                <a:gd name="T18" fmla="*/ 0 w 168"/>
                <a:gd name="T19" fmla="*/ 140 h 141"/>
                <a:gd name="T20" fmla="*/ 0 w 168"/>
                <a:gd name="T21" fmla="*/ 32 h 141"/>
                <a:gd name="T22" fmla="*/ 0 w 168"/>
                <a:gd name="T23" fmla="*/ 2 h 141"/>
                <a:gd name="T24" fmla="*/ 34 w 168"/>
                <a:gd name="T25" fmla="*/ 2 h 141"/>
                <a:gd name="T26" fmla="*/ 34 w 168"/>
                <a:gd name="T27" fmla="*/ 26 h 141"/>
                <a:gd name="T28" fmla="*/ 34 w 168"/>
                <a:gd name="T29" fmla="*/ 26 h 141"/>
                <a:gd name="T30" fmla="*/ 69 w 168"/>
                <a:gd name="T31" fmla="*/ 0 h 141"/>
                <a:gd name="T32" fmla="*/ 100 w 168"/>
                <a:gd name="T33" fmla="*/ 24 h 141"/>
                <a:gd name="T34" fmla="*/ 132 w 168"/>
                <a:gd name="T35" fmla="*/ 0 h 141"/>
                <a:gd name="T36" fmla="*/ 167 w 168"/>
                <a:gd name="T37" fmla="*/ 50 h 141"/>
                <a:gd name="T38" fmla="*/ 167 w 168"/>
                <a:gd name="T39" fmla="*/ 140 h 141"/>
                <a:gd name="T40" fmla="*/ 132 w 168"/>
                <a:gd name="T41" fmla="*/ 140 h 141"/>
                <a:gd name="T42" fmla="*/ 132 w 168"/>
                <a:gd name="T43" fmla="*/ 55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8" h="141">
                  <a:moveTo>
                    <a:pt x="132" y="55"/>
                  </a:moveTo>
                  <a:cubicBezTo>
                    <a:pt x="132" y="40"/>
                    <a:pt x="127" y="34"/>
                    <a:pt x="119" y="34"/>
                  </a:cubicBezTo>
                  <a:cubicBezTo>
                    <a:pt x="108" y="34"/>
                    <a:pt x="103" y="42"/>
                    <a:pt x="103" y="53"/>
                  </a:cubicBezTo>
                  <a:lnTo>
                    <a:pt x="103" y="140"/>
                  </a:lnTo>
                  <a:lnTo>
                    <a:pt x="66" y="140"/>
                  </a:lnTo>
                  <a:lnTo>
                    <a:pt x="66" y="55"/>
                  </a:lnTo>
                  <a:cubicBezTo>
                    <a:pt x="66" y="37"/>
                    <a:pt x="58" y="34"/>
                    <a:pt x="53" y="34"/>
                  </a:cubicBezTo>
                  <a:cubicBezTo>
                    <a:pt x="39" y="34"/>
                    <a:pt x="37" y="47"/>
                    <a:pt x="37" y="63"/>
                  </a:cubicBezTo>
                  <a:lnTo>
                    <a:pt x="37" y="140"/>
                  </a:lnTo>
                  <a:lnTo>
                    <a:pt x="0" y="140"/>
                  </a:lnTo>
                  <a:lnTo>
                    <a:pt x="0" y="32"/>
                  </a:lnTo>
                  <a:cubicBezTo>
                    <a:pt x="0" y="18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8"/>
                    <a:pt x="34" y="16"/>
                    <a:pt x="34" y="26"/>
                  </a:cubicBezTo>
                  <a:lnTo>
                    <a:pt x="34" y="26"/>
                  </a:lnTo>
                  <a:cubicBezTo>
                    <a:pt x="39" y="10"/>
                    <a:pt x="51" y="0"/>
                    <a:pt x="69" y="0"/>
                  </a:cubicBezTo>
                  <a:cubicBezTo>
                    <a:pt x="88" y="0"/>
                    <a:pt x="95" y="10"/>
                    <a:pt x="100" y="24"/>
                  </a:cubicBezTo>
                  <a:cubicBezTo>
                    <a:pt x="106" y="10"/>
                    <a:pt x="114" y="0"/>
                    <a:pt x="132" y="0"/>
                  </a:cubicBezTo>
                  <a:cubicBezTo>
                    <a:pt x="159" y="0"/>
                    <a:pt x="167" y="21"/>
                    <a:pt x="167" y="50"/>
                  </a:cubicBezTo>
                  <a:lnTo>
                    <a:pt x="167" y="140"/>
                  </a:lnTo>
                  <a:lnTo>
                    <a:pt x="132" y="140"/>
                  </a:lnTo>
                  <a:lnTo>
                    <a:pt x="132" y="5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90686755-C048-F441-9E16-4FDB98796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775" y="2351088"/>
              <a:ext cx="38100" cy="52387"/>
            </a:xfrm>
            <a:custGeom>
              <a:avLst/>
              <a:gdLst>
                <a:gd name="T0" fmla="*/ 106 w 107"/>
                <a:gd name="T1" fmla="*/ 82 h 144"/>
                <a:gd name="T2" fmla="*/ 35 w 107"/>
                <a:gd name="T3" fmla="*/ 82 h 144"/>
                <a:gd name="T4" fmla="*/ 64 w 107"/>
                <a:gd name="T5" fmla="*/ 114 h 144"/>
                <a:gd name="T6" fmla="*/ 98 w 107"/>
                <a:gd name="T7" fmla="*/ 103 h 144"/>
                <a:gd name="T8" fmla="*/ 98 w 107"/>
                <a:gd name="T9" fmla="*/ 135 h 144"/>
                <a:gd name="T10" fmla="*/ 61 w 107"/>
                <a:gd name="T11" fmla="*/ 143 h 144"/>
                <a:gd name="T12" fmla="*/ 0 w 107"/>
                <a:gd name="T13" fmla="*/ 71 h 144"/>
                <a:gd name="T14" fmla="*/ 53 w 107"/>
                <a:gd name="T15" fmla="*/ 0 h 144"/>
                <a:gd name="T16" fmla="*/ 106 w 107"/>
                <a:gd name="T17" fmla="*/ 71 h 144"/>
                <a:gd name="T18" fmla="*/ 106 w 107"/>
                <a:gd name="T19" fmla="*/ 82 h 144"/>
                <a:gd name="T20" fmla="*/ 75 w 107"/>
                <a:gd name="T21" fmla="*/ 61 h 144"/>
                <a:gd name="T22" fmla="*/ 56 w 107"/>
                <a:gd name="T23" fmla="*/ 26 h 144"/>
                <a:gd name="T24" fmla="*/ 37 w 107"/>
                <a:gd name="T25" fmla="*/ 61 h 144"/>
                <a:gd name="T26" fmla="*/ 75 w 107"/>
                <a:gd name="T27" fmla="*/ 6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144">
                  <a:moveTo>
                    <a:pt x="106" y="82"/>
                  </a:moveTo>
                  <a:lnTo>
                    <a:pt x="35" y="82"/>
                  </a:lnTo>
                  <a:cubicBezTo>
                    <a:pt x="35" y="98"/>
                    <a:pt x="43" y="114"/>
                    <a:pt x="64" y="114"/>
                  </a:cubicBezTo>
                  <a:cubicBezTo>
                    <a:pt x="77" y="114"/>
                    <a:pt x="88" y="108"/>
                    <a:pt x="98" y="103"/>
                  </a:cubicBezTo>
                  <a:lnTo>
                    <a:pt x="98" y="135"/>
                  </a:lnTo>
                  <a:cubicBezTo>
                    <a:pt x="88" y="140"/>
                    <a:pt x="72" y="143"/>
                    <a:pt x="61" y="143"/>
                  </a:cubicBezTo>
                  <a:cubicBezTo>
                    <a:pt x="19" y="143"/>
                    <a:pt x="0" y="114"/>
                    <a:pt x="0" y="71"/>
                  </a:cubicBezTo>
                  <a:cubicBezTo>
                    <a:pt x="0" y="34"/>
                    <a:pt x="19" y="0"/>
                    <a:pt x="53" y="0"/>
                  </a:cubicBezTo>
                  <a:cubicBezTo>
                    <a:pt x="64" y="0"/>
                    <a:pt x="106" y="0"/>
                    <a:pt x="106" y="71"/>
                  </a:cubicBezTo>
                  <a:lnTo>
                    <a:pt x="106" y="82"/>
                  </a:lnTo>
                  <a:close/>
                  <a:moveTo>
                    <a:pt x="75" y="61"/>
                  </a:moveTo>
                  <a:cubicBezTo>
                    <a:pt x="75" y="42"/>
                    <a:pt x="72" y="26"/>
                    <a:pt x="56" y="26"/>
                  </a:cubicBezTo>
                  <a:cubicBezTo>
                    <a:pt x="37" y="26"/>
                    <a:pt x="37" y="53"/>
                    <a:pt x="37" y="61"/>
                  </a:cubicBezTo>
                  <a:lnTo>
                    <a:pt x="75" y="6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B6086AED-7096-3E44-ADEC-886727318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9225" y="2351088"/>
              <a:ext cx="26988" cy="50800"/>
            </a:xfrm>
            <a:custGeom>
              <a:avLst/>
              <a:gdLst>
                <a:gd name="T0" fmla="*/ 0 w 76"/>
                <a:gd name="T1" fmla="*/ 32 h 141"/>
                <a:gd name="T2" fmla="*/ 0 w 76"/>
                <a:gd name="T3" fmla="*/ 2 h 141"/>
                <a:gd name="T4" fmla="*/ 35 w 76"/>
                <a:gd name="T5" fmla="*/ 2 h 141"/>
                <a:gd name="T6" fmla="*/ 35 w 76"/>
                <a:gd name="T7" fmla="*/ 26 h 141"/>
                <a:gd name="T8" fmla="*/ 35 w 76"/>
                <a:gd name="T9" fmla="*/ 26 h 141"/>
                <a:gd name="T10" fmla="*/ 69 w 76"/>
                <a:gd name="T11" fmla="*/ 0 h 141"/>
                <a:gd name="T12" fmla="*/ 75 w 76"/>
                <a:gd name="T13" fmla="*/ 0 h 141"/>
                <a:gd name="T14" fmla="*/ 75 w 76"/>
                <a:gd name="T15" fmla="*/ 40 h 141"/>
                <a:gd name="T16" fmla="*/ 61 w 76"/>
                <a:gd name="T17" fmla="*/ 37 h 141"/>
                <a:gd name="T18" fmla="*/ 38 w 76"/>
                <a:gd name="T19" fmla="*/ 79 h 141"/>
                <a:gd name="T20" fmla="*/ 38 w 76"/>
                <a:gd name="T21" fmla="*/ 140 h 141"/>
                <a:gd name="T22" fmla="*/ 0 w 76"/>
                <a:gd name="T23" fmla="*/ 140 h 141"/>
                <a:gd name="T24" fmla="*/ 0 w 76"/>
                <a:gd name="T25" fmla="*/ 3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141">
                  <a:moveTo>
                    <a:pt x="0" y="32"/>
                  </a:moveTo>
                  <a:cubicBezTo>
                    <a:pt x="0" y="18"/>
                    <a:pt x="0" y="10"/>
                    <a:pt x="0" y="2"/>
                  </a:cubicBezTo>
                  <a:lnTo>
                    <a:pt x="35" y="2"/>
                  </a:lnTo>
                  <a:cubicBezTo>
                    <a:pt x="35" y="10"/>
                    <a:pt x="35" y="18"/>
                    <a:pt x="35" y="26"/>
                  </a:cubicBezTo>
                  <a:lnTo>
                    <a:pt x="35" y="26"/>
                  </a:lnTo>
                  <a:cubicBezTo>
                    <a:pt x="43" y="10"/>
                    <a:pt x="48" y="0"/>
                    <a:pt x="69" y="0"/>
                  </a:cubicBezTo>
                  <a:lnTo>
                    <a:pt x="75" y="0"/>
                  </a:lnTo>
                  <a:lnTo>
                    <a:pt x="75" y="40"/>
                  </a:lnTo>
                  <a:cubicBezTo>
                    <a:pt x="72" y="40"/>
                    <a:pt x="67" y="37"/>
                    <a:pt x="61" y="37"/>
                  </a:cubicBezTo>
                  <a:cubicBezTo>
                    <a:pt x="40" y="37"/>
                    <a:pt x="38" y="58"/>
                    <a:pt x="38" y="79"/>
                  </a:cubicBezTo>
                  <a:lnTo>
                    <a:pt x="38" y="140"/>
                  </a:lnTo>
                  <a:lnTo>
                    <a:pt x="0" y="140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ACA4DF1-E7F3-8F4D-A4A1-6EDCFF0A6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2563" y="2330450"/>
              <a:ext cx="14287" cy="71438"/>
            </a:xfrm>
            <a:custGeom>
              <a:avLst/>
              <a:gdLst>
                <a:gd name="T0" fmla="*/ 0 w 38"/>
                <a:gd name="T1" fmla="*/ 0 h 199"/>
                <a:gd name="T2" fmla="*/ 37 w 38"/>
                <a:gd name="T3" fmla="*/ 0 h 199"/>
                <a:gd name="T4" fmla="*/ 37 w 38"/>
                <a:gd name="T5" fmla="*/ 37 h 199"/>
                <a:gd name="T6" fmla="*/ 0 w 38"/>
                <a:gd name="T7" fmla="*/ 37 h 199"/>
                <a:gd name="T8" fmla="*/ 0 w 38"/>
                <a:gd name="T9" fmla="*/ 0 h 199"/>
                <a:gd name="T10" fmla="*/ 0 w 38"/>
                <a:gd name="T11" fmla="*/ 60 h 199"/>
                <a:gd name="T12" fmla="*/ 37 w 38"/>
                <a:gd name="T13" fmla="*/ 60 h 199"/>
                <a:gd name="T14" fmla="*/ 37 w 38"/>
                <a:gd name="T15" fmla="*/ 198 h 199"/>
                <a:gd name="T16" fmla="*/ 0 w 38"/>
                <a:gd name="T17" fmla="*/ 198 h 199"/>
                <a:gd name="T18" fmla="*/ 0 w 38"/>
                <a:gd name="T19" fmla="*/ 6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9">
                  <a:moveTo>
                    <a:pt x="0" y="0"/>
                  </a:moveTo>
                  <a:lnTo>
                    <a:pt x="37" y="0"/>
                  </a:lnTo>
                  <a:lnTo>
                    <a:pt x="37" y="37"/>
                  </a:lnTo>
                  <a:lnTo>
                    <a:pt x="0" y="37"/>
                  </a:lnTo>
                  <a:lnTo>
                    <a:pt x="0" y="0"/>
                  </a:lnTo>
                  <a:close/>
                  <a:moveTo>
                    <a:pt x="0" y="60"/>
                  </a:moveTo>
                  <a:lnTo>
                    <a:pt x="37" y="60"/>
                  </a:lnTo>
                  <a:lnTo>
                    <a:pt x="37" y="198"/>
                  </a:lnTo>
                  <a:lnTo>
                    <a:pt x="0" y="198"/>
                  </a:lnTo>
                  <a:lnTo>
                    <a:pt x="0" y="6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3393DDF-1DFE-7C44-9014-79C584377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4788" y="2351088"/>
              <a:ext cx="31750" cy="52387"/>
            </a:xfrm>
            <a:custGeom>
              <a:avLst/>
              <a:gdLst>
                <a:gd name="T0" fmla="*/ 88 w 89"/>
                <a:gd name="T1" fmla="*/ 137 h 144"/>
                <a:gd name="T2" fmla="*/ 56 w 89"/>
                <a:gd name="T3" fmla="*/ 143 h 144"/>
                <a:gd name="T4" fmla="*/ 0 w 89"/>
                <a:gd name="T5" fmla="*/ 74 h 144"/>
                <a:gd name="T6" fmla="*/ 59 w 89"/>
                <a:gd name="T7" fmla="*/ 0 h 144"/>
                <a:gd name="T8" fmla="*/ 88 w 89"/>
                <a:gd name="T9" fmla="*/ 8 h 144"/>
                <a:gd name="T10" fmla="*/ 85 w 89"/>
                <a:gd name="T11" fmla="*/ 40 h 144"/>
                <a:gd name="T12" fmla="*/ 64 w 89"/>
                <a:gd name="T13" fmla="*/ 34 h 144"/>
                <a:gd name="T14" fmla="*/ 37 w 89"/>
                <a:gd name="T15" fmla="*/ 74 h 144"/>
                <a:gd name="T16" fmla="*/ 67 w 89"/>
                <a:gd name="T17" fmla="*/ 114 h 144"/>
                <a:gd name="T18" fmla="*/ 88 w 89"/>
                <a:gd name="T19" fmla="*/ 108 h 144"/>
                <a:gd name="T20" fmla="*/ 88 w 89"/>
                <a:gd name="T21" fmla="*/ 13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144">
                  <a:moveTo>
                    <a:pt x="88" y="137"/>
                  </a:moveTo>
                  <a:cubicBezTo>
                    <a:pt x="77" y="140"/>
                    <a:pt x="67" y="143"/>
                    <a:pt x="56" y="143"/>
                  </a:cubicBezTo>
                  <a:cubicBezTo>
                    <a:pt x="8" y="143"/>
                    <a:pt x="0" y="98"/>
                    <a:pt x="0" y="74"/>
                  </a:cubicBezTo>
                  <a:cubicBezTo>
                    <a:pt x="0" y="32"/>
                    <a:pt x="22" y="0"/>
                    <a:pt x="59" y="0"/>
                  </a:cubicBezTo>
                  <a:cubicBezTo>
                    <a:pt x="72" y="0"/>
                    <a:pt x="77" y="2"/>
                    <a:pt x="88" y="8"/>
                  </a:cubicBezTo>
                  <a:lnTo>
                    <a:pt x="85" y="40"/>
                  </a:lnTo>
                  <a:cubicBezTo>
                    <a:pt x="77" y="37"/>
                    <a:pt x="72" y="34"/>
                    <a:pt x="64" y="34"/>
                  </a:cubicBezTo>
                  <a:cubicBezTo>
                    <a:pt x="37" y="34"/>
                    <a:pt x="37" y="69"/>
                    <a:pt x="37" y="74"/>
                  </a:cubicBezTo>
                  <a:cubicBezTo>
                    <a:pt x="37" y="103"/>
                    <a:pt x="53" y="114"/>
                    <a:pt x="67" y="114"/>
                  </a:cubicBezTo>
                  <a:cubicBezTo>
                    <a:pt x="75" y="114"/>
                    <a:pt x="80" y="111"/>
                    <a:pt x="88" y="108"/>
                  </a:cubicBezTo>
                  <a:lnTo>
                    <a:pt x="88" y="1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FD0268C9-5DC1-DD46-ADDC-17C77C61E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1300" y="2352675"/>
              <a:ext cx="38100" cy="52388"/>
            </a:xfrm>
            <a:custGeom>
              <a:avLst/>
              <a:gdLst>
                <a:gd name="T0" fmla="*/ 10 w 104"/>
                <a:gd name="T1" fmla="*/ 8 h 144"/>
                <a:gd name="T2" fmla="*/ 50 w 104"/>
                <a:gd name="T3" fmla="*/ 0 h 144"/>
                <a:gd name="T4" fmla="*/ 103 w 104"/>
                <a:gd name="T5" fmla="*/ 51 h 144"/>
                <a:gd name="T6" fmla="*/ 103 w 104"/>
                <a:gd name="T7" fmla="*/ 101 h 144"/>
                <a:gd name="T8" fmla="*/ 103 w 104"/>
                <a:gd name="T9" fmla="*/ 141 h 144"/>
                <a:gd name="T10" fmla="*/ 69 w 104"/>
                <a:gd name="T11" fmla="*/ 141 h 144"/>
                <a:gd name="T12" fmla="*/ 69 w 104"/>
                <a:gd name="T13" fmla="*/ 122 h 144"/>
                <a:gd name="T14" fmla="*/ 37 w 104"/>
                <a:gd name="T15" fmla="*/ 143 h 144"/>
                <a:gd name="T16" fmla="*/ 0 w 104"/>
                <a:gd name="T17" fmla="*/ 101 h 144"/>
                <a:gd name="T18" fmla="*/ 58 w 104"/>
                <a:gd name="T19" fmla="*/ 53 h 144"/>
                <a:gd name="T20" fmla="*/ 69 w 104"/>
                <a:gd name="T21" fmla="*/ 53 h 144"/>
                <a:gd name="T22" fmla="*/ 47 w 104"/>
                <a:gd name="T23" fmla="*/ 27 h 144"/>
                <a:gd name="T24" fmla="*/ 13 w 104"/>
                <a:gd name="T25" fmla="*/ 40 h 144"/>
                <a:gd name="T26" fmla="*/ 10 w 104"/>
                <a:gd name="T27" fmla="*/ 8 h 144"/>
                <a:gd name="T28" fmla="*/ 31 w 104"/>
                <a:gd name="T29" fmla="*/ 96 h 144"/>
                <a:gd name="T30" fmla="*/ 47 w 104"/>
                <a:gd name="T31" fmla="*/ 114 h 144"/>
                <a:gd name="T32" fmla="*/ 69 w 104"/>
                <a:gd name="T33" fmla="*/ 80 h 144"/>
                <a:gd name="T34" fmla="*/ 69 w 104"/>
                <a:gd name="T35" fmla="*/ 72 h 144"/>
                <a:gd name="T36" fmla="*/ 31 w 104"/>
                <a:gd name="T37" fmla="*/ 9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44">
                  <a:moveTo>
                    <a:pt x="10" y="8"/>
                  </a:moveTo>
                  <a:cubicBezTo>
                    <a:pt x="21" y="6"/>
                    <a:pt x="37" y="0"/>
                    <a:pt x="50" y="0"/>
                  </a:cubicBezTo>
                  <a:cubicBezTo>
                    <a:pt x="92" y="0"/>
                    <a:pt x="103" y="22"/>
                    <a:pt x="103" y="51"/>
                  </a:cubicBezTo>
                  <a:lnTo>
                    <a:pt x="103" y="101"/>
                  </a:lnTo>
                  <a:lnTo>
                    <a:pt x="103" y="141"/>
                  </a:lnTo>
                  <a:lnTo>
                    <a:pt x="69" y="141"/>
                  </a:lnTo>
                  <a:lnTo>
                    <a:pt x="69" y="122"/>
                  </a:lnTo>
                  <a:cubicBezTo>
                    <a:pt x="66" y="130"/>
                    <a:pt x="53" y="143"/>
                    <a:pt x="37" y="143"/>
                  </a:cubicBezTo>
                  <a:cubicBezTo>
                    <a:pt x="16" y="143"/>
                    <a:pt x="0" y="128"/>
                    <a:pt x="0" y="101"/>
                  </a:cubicBezTo>
                  <a:cubicBezTo>
                    <a:pt x="0" y="56"/>
                    <a:pt x="47" y="53"/>
                    <a:pt x="58" y="53"/>
                  </a:cubicBezTo>
                  <a:lnTo>
                    <a:pt x="69" y="53"/>
                  </a:lnTo>
                  <a:cubicBezTo>
                    <a:pt x="69" y="27"/>
                    <a:pt x="53" y="27"/>
                    <a:pt x="47" y="27"/>
                  </a:cubicBezTo>
                  <a:cubicBezTo>
                    <a:pt x="39" y="27"/>
                    <a:pt x="29" y="30"/>
                    <a:pt x="13" y="40"/>
                  </a:cubicBezTo>
                  <a:lnTo>
                    <a:pt x="10" y="8"/>
                  </a:lnTo>
                  <a:close/>
                  <a:moveTo>
                    <a:pt x="31" y="96"/>
                  </a:moveTo>
                  <a:cubicBezTo>
                    <a:pt x="31" y="114"/>
                    <a:pt x="45" y="114"/>
                    <a:pt x="47" y="114"/>
                  </a:cubicBezTo>
                  <a:cubicBezTo>
                    <a:pt x="50" y="114"/>
                    <a:pt x="69" y="114"/>
                    <a:pt x="69" y="80"/>
                  </a:cubicBezTo>
                  <a:lnTo>
                    <a:pt x="69" y="72"/>
                  </a:lnTo>
                  <a:cubicBezTo>
                    <a:pt x="55" y="72"/>
                    <a:pt x="31" y="72"/>
                    <a:pt x="31" y="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9FB01407-DB4F-E24C-99DF-897BA7D6C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4163" y="2351088"/>
              <a:ext cx="31750" cy="52387"/>
            </a:xfrm>
            <a:custGeom>
              <a:avLst/>
              <a:gdLst>
                <a:gd name="T0" fmla="*/ 79 w 86"/>
                <a:gd name="T1" fmla="*/ 37 h 144"/>
                <a:gd name="T2" fmla="*/ 50 w 86"/>
                <a:gd name="T3" fmla="*/ 29 h 144"/>
                <a:gd name="T4" fmla="*/ 37 w 86"/>
                <a:gd name="T5" fmla="*/ 40 h 144"/>
                <a:gd name="T6" fmla="*/ 61 w 86"/>
                <a:gd name="T7" fmla="*/ 61 h 144"/>
                <a:gd name="T8" fmla="*/ 85 w 86"/>
                <a:gd name="T9" fmla="*/ 100 h 144"/>
                <a:gd name="T10" fmla="*/ 40 w 86"/>
                <a:gd name="T11" fmla="*/ 143 h 144"/>
                <a:gd name="T12" fmla="*/ 0 w 86"/>
                <a:gd name="T13" fmla="*/ 135 h 144"/>
                <a:gd name="T14" fmla="*/ 0 w 86"/>
                <a:gd name="T15" fmla="*/ 103 h 144"/>
                <a:gd name="T16" fmla="*/ 29 w 86"/>
                <a:gd name="T17" fmla="*/ 114 h 144"/>
                <a:gd name="T18" fmla="*/ 47 w 86"/>
                <a:gd name="T19" fmla="*/ 100 h 144"/>
                <a:gd name="T20" fmla="*/ 24 w 86"/>
                <a:gd name="T21" fmla="*/ 85 h 144"/>
                <a:gd name="T22" fmla="*/ 0 w 86"/>
                <a:gd name="T23" fmla="*/ 42 h 144"/>
                <a:gd name="T24" fmla="*/ 45 w 86"/>
                <a:gd name="T25" fmla="*/ 0 h 144"/>
                <a:gd name="T26" fmla="*/ 79 w 86"/>
                <a:gd name="T27" fmla="*/ 5 h 144"/>
                <a:gd name="T28" fmla="*/ 79 w 86"/>
                <a:gd name="T29" fmla="*/ 3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44">
                  <a:moveTo>
                    <a:pt x="79" y="37"/>
                  </a:moveTo>
                  <a:cubicBezTo>
                    <a:pt x="69" y="32"/>
                    <a:pt x="61" y="29"/>
                    <a:pt x="50" y="29"/>
                  </a:cubicBezTo>
                  <a:cubicBezTo>
                    <a:pt x="40" y="29"/>
                    <a:pt x="37" y="34"/>
                    <a:pt x="37" y="40"/>
                  </a:cubicBezTo>
                  <a:cubicBezTo>
                    <a:pt x="37" y="47"/>
                    <a:pt x="42" y="50"/>
                    <a:pt x="61" y="61"/>
                  </a:cubicBezTo>
                  <a:cubicBezTo>
                    <a:pt x="74" y="66"/>
                    <a:pt x="85" y="74"/>
                    <a:pt x="85" y="100"/>
                  </a:cubicBezTo>
                  <a:cubicBezTo>
                    <a:pt x="85" y="132"/>
                    <a:pt x="63" y="143"/>
                    <a:pt x="40" y="143"/>
                  </a:cubicBezTo>
                  <a:cubicBezTo>
                    <a:pt x="29" y="143"/>
                    <a:pt x="13" y="140"/>
                    <a:pt x="0" y="135"/>
                  </a:cubicBezTo>
                  <a:lnTo>
                    <a:pt x="0" y="103"/>
                  </a:lnTo>
                  <a:cubicBezTo>
                    <a:pt x="8" y="108"/>
                    <a:pt x="18" y="114"/>
                    <a:pt x="29" y="114"/>
                  </a:cubicBezTo>
                  <a:cubicBezTo>
                    <a:pt x="45" y="114"/>
                    <a:pt x="47" y="105"/>
                    <a:pt x="47" y="100"/>
                  </a:cubicBezTo>
                  <a:cubicBezTo>
                    <a:pt x="47" y="94"/>
                    <a:pt x="37" y="92"/>
                    <a:pt x="24" y="85"/>
                  </a:cubicBezTo>
                  <a:cubicBezTo>
                    <a:pt x="10" y="79"/>
                    <a:pt x="0" y="66"/>
                    <a:pt x="0" y="42"/>
                  </a:cubicBezTo>
                  <a:cubicBezTo>
                    <a:pt x="0" y="26"/>
                    <a:pt x="8" y="0"/>
                    <a:pt x="45" y="0"/>
                  </a:cubicBezTo>
                  <a:cubicBezTo>
                    <a:pt x="61" y="0"/>
                    <a:pt x="71" y="2"/>
                    <a:pt x="79" y="5"/>
                  </a:cubicBezTo>
                  <a:lnTo>
                    <a:pt x="79" y="3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168DB6DA-C7D9-BD48-AE58-08E2D35E5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7775" y="2298700"/>
              <a:ext cx="612775" cy="7938"/>
            </a:xfrm>
            <a:custGeom>
              <a:avLst/>
              <a:gdLst>
                <a:gd name="T0" fmla="*/ 851 w 1703"/>
                <a:gd name="T1" fmla="*/ 19 h 20"/>
                <a:gd name="T2" fmla="*/ 0 w 1703"/>
                <a:gd name="T3" fmla="*/ 19 h 20"/>
                <a:gd name="T4" fmla="*/ 0 w 1703"/>
                <a:gd name="T5" fmla="*/ 0 h 20"/>
                <a:gd name="T6" fmla="*/ 1702 w 1703"/>
                <a:gd name="T7" fmla="*/ 0 h 20"/>
                <a:gd name="T8" fmla="*/ 1702 w 1703"/>
                <a:gd name="T9" fmla="*/ 19 h 20"/>
                <a:gd name="T10" fmla="*/ 851 w 1703"/>
                <a:gd name="T1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03" h="20">
                  <a:moveTo>
                    <a:pt x="851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1702" y="0"/>
                  </a:lnTo>
                  <a:lnTo>
                    <a:pt x="1702" y="19"/>
                  </a:lnTo>
                  <a:lnTo>
                    <a:pt x="851" y="1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EA3595E-4AA7-814A-BAF5-653AB38E2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7888" y="2371725"/>
              <a:ext cx="17462" cy="31750"/>
            </a:xfrm>
            <a:custGeom>
              <a:avLst/>
              <a:gdLst>
                <a:gd name="T0" fmla="*/ 3 w 49"/>
                <a:gd name="T1" fmla="*/ 0 h 89"/>
                <a:gd name="T2" fmla="*/ 24 w 49"/>
                <a:gd name="T3" fmla="*/ 0 h 89"/>
                <a:gd name="T4" fmla="*/ 45 w 49"/>
                <a:gd name="T5" fmla="*/ 22 h 89"/>
                <a:gd name="T6" fmla="*/ 32 w 49"/>
                <a:gd name="T7" fmla="*/ 43 h 89"/>
                <a:gd name="T8" fmla="*/ 32 w 49"/>
                <a:gd name="T9" fmla="*/ 43 h 89"/>
                <a:gd name="T10" fmla="*/ 40 w 49"/>
                <a:gd name="T11" fmla="*/ 53 h 89"/>
                <a:gd name="T12" fmla="*/ 48 w 49"/>
                <a:gd name="T13" fmla="*/ 85 h 89"/>
                <a:gd name="T14" fmla="*/ 35 w 49"/>
                <a:gd name="T15" fmla="*/ 85 h 89"/>
                <a:gd name="T16" fmla="*/ 27 w 49"/>
                <a:gd name="T17" fmla="*/ 59 h 89"/>
                <a:gd name="T18" fmla="*/ 16 w 49"/>
                <a:gd name="T19" fmla="*/ 51 h 89"/>
                <a:gd name="T20" fmla="*/ 14 w 49"/>
                <a:gd name="T21" fmla="*/ 51 h 89"/>
                <a:gd name="T22" fmla="*/ 14 w 49"/>
                <a:gd name="T23" fmla="*/ 88 h 89"/>
                <a:gd name="T24" fmla="*/ 0 w 49"/>
                <a:gd name="T25" fmla="*/ 88 h 89"/>
                <a:gd name="T26" fmla="*/ 3 w 49"/>
                <a:gd name="T27" fmla="*/ 0 h 89"/>
                <a:gd name="T28" fmla="*/ 22 w 49"/>
                <a:gd name="T29" fmla="*/ 37 h 89"/>
                <a:gd name="T30" fmla="*/ 32 w 49"/>
                <a:gd name="T31" fmla="*/ 24 h 89"/>
                <a:gd name="T32" fmla="*/ 22 w 49"/>
                <a:gd name="T33" fmla="*/ 11 h 89"/>
                <a:gd name="T34" fmla="*/ 16 w 49"/>
                <a:gd name="T35" fmla="*/ 11 h 89"/>
                <a:gd name="T36" fmla="*/ 16 w 49"/>
                <a:gd name="T37" fmla="*/ 35 h 89"/>
                <a:gd name="T38" fmla="*/ 22 w 49"/>
                <a:gd name="T39" fmla="*/ 35 h 89"/>
                <a:gd name="T40" fmla="*/ 22 w 49"/>
                <a:gd name="T41" fmla="*/ 3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89">
                  <a:moveTo>
                    <a:pt x="3" y="0"/>
                  </a:moveTo>
                  <a:lnTo>
                    <a:pt x="24" y="0"/>
                  </a:lnTo>
                  <a:cubicBezTo>
                    <a:pt x="37" y="0"/>
                    <a:pt x="45" y="8"/>
                    <a:pt x="45" y="22"/>
                  </a:cubicBezTo>
                  <a:cubicBezTo>
                    <a:pt x="45" y="32"/>
                    <a:pt x="40" y="40"/>
                    <a:pt x="32" y="43"/>
                  </a:cubicBezTo>
                  <a:lnTo>
                    <a:pt x="32" y="43"/>
                  </a:lnTo>
                  <a:cubicBezTo>
                    <a:pt x="35" y="43"/>
                    <a:pt x="37" y="45"/>
                    <a:pt x="40" y="53"/>
                  </a:cubicBezTo>
                  <a:lnTo>
                    <a:pt x="48" y="85"/>
                  </a:lnTo>
                  <a:lnTo>
                    <a:pt x="35" y="85"/>
                  </a:lnTo>
                  <a:lnTo>
                    <a:pt x="27" y="59"/>
                  </a:lnTo>
                  <a:cubicBezTo>
                    <a:pt x="24" y="51"/>
                    <a:pt x="22" y="51"/>
                    <a:pt x="16" y="51"/>
                  </a:cubicBezTo>
                  <a:lnTo>
                    <a:pt x="14" y="51"/>
                  </a:lnTo>
                  <a:lnTo>
                    <a:pt x="14" y="88"/>
                  </a:lnTo>
                  <a:lnTo>
                    <a:pt x="0" y="88"/>
                  </a:lnTo>
                  <a:lnTo>
                    <a:pt x="3" y="0"/>
                  </a:lnTo>
                  <a:close/>
                  <a:moveTo>
                    <a:pt x="22" y="37"/>
                  </a:moveTo>
                  <a:cubicBezTo>
                    <a:pt x="30" y="37"/>
                    <a:pt x="32" y="32"/>
                    <a:pt x="32" y="24"/>
                  </a:cubicBezTo>
                  <a:cubicBezTo>
                    <a:pt x="32" y="14"/>
                    <a:pt x="27" y="11"/>
                    <a:pt x="22" y="11"/>
                  </a:cubicBezTo>
                  <a:lnTo>
                    <a:pt x="16" y="11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2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8633D0B-256D-4141-804A-11E8FAC3F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6938" y="2371725"/>
              <a:ext cx="14287" cy="31750"/>
            </a:xfrm>
            <a:custGeom>
              <a:avLst/>
              <a:gdLst>
                <a:gd name="T0" fmla="*/ 0 w 38"/>
                <a:gd name="T1" fmla="*/ 0 h 86"/>
                <a:gd name="T2" fmla="*/ 35 w 38"/>
                <a:gd name="T3" fmla="*/ 0 h 86"/>
                <a:gd name="T4" fmla="*/ 35 w 38"/>
                <a:gd name="T5" fmla="*/ 14 h 86"/>
                <a:gd name="T6" fmla="*/ 14 w 38"/>
                <a:gd name="T7" fmla="*/ 14 h 86"/>
                <a:gd name="T8" fmla="*/ 14 w 38"/>
                <a:gd name="T9" fmla="*/ 35 h 86"/>
                <a:gd name="T10" fmla="*/ 35 w 38"/>
                <a:gd name="T11" fmla="*/ 35 h 86"/>
                <a:gd name="T12" fmla="*/ 35 w 38"/>
                <a:gd name="T13" fmla="*/ 48 h 86"/>
                <a:gd name="T14" fmla="*/ 14 w 38"/>
                <a:gd name="T15" fmla="*/ 48 h 86"/>
                <a:gd name="T16" fmla="*/ 14 w 38"/>
                <a:gd name="T17" fmla="*/ 72 h 86"/>
                <a:gd name="T18" fmla="*/ 37 w 38"/>
                <a:gd name="T19" fmla="*/ 72 h 86"/>
                <a:gd name="T20" fmla="*/ 37 w 38"/>
                <a:gd name="T21" fmla="*/ 85 h 86"/>
                <a:gd name="T22" fmla="*/ 0 w 38"/>
                <a:gd name="T23" fmla="*/ 85 h 86"/>
                <a:gd name="T24" fmla="*/ 0 w 38"/>
                <a:gd name="T2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5" y="0"/>
                  </a:lnTo>
                  <a:lnTo>
                    <a:pt x="35" y="14"/>
                  </a:lnTo>
                  <a:lnTo>
                    <a:pt x="14" y="14"/>
                  </a:lnTo>
                  <a:lnTo>
                    <a:pt x="14" y="35"/>
                  </a:lnTo>
                  <a:lnTo>
                    <a:pt x="35" y="35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0546542C-4FB3-3349-8B0D-A1275ACBA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1225" y="2373313"/>
              <a:ext cx="19050" cy="31750"/>
            </a:xfrm>
            <a:custGeom>
              <a:avLst/>
              <a:gdLst>
                <a:gd name="T0" fmla="*/ 32 w 54"/>
                <a:gd name="T1" fmla="*/ 34 h 86"/>
                <a:gd name="T2" fmla="*/ 53 w 54"/>
                <a:gd name="T3" fmla="*/ 34 h 86"/>
                <a:gd name="T4" fmla="*/ 53 w 54"/>
                <a:gd name="T5" fmla="*/ 79 h 86"/>
                <a:gd name="T6" fmla="*/ 35 w 54"/>
                <a:gd name="T7" fmla="*/ 85 h 86"/>
                <a:gd name="T8" fmla="*/ 0 w 54"/>
                <a:gd name="T9" fmla="*/ 42 h 86"/>
                <a:gd name="T10" fmla="*/ 35 w 54"/>
                <a:gd name="T11" fmla="*/ 0 h 86"/>
                <a:gd name="T12" fmla="*/ 50 w 54"/>
                <a:gd name="T13" fmla="*/ 3 h 86"/>
                <a:gd name="T14" fmla="*/ 50 w 54"/>
                <a:gd name="T15" fmla="*/ 16 h 86"/>
                <a:gd name="T16" fmla="*/ 35 w 54"/>
                <a:gd name="T17" fmla="*/ 11 h 86"/>
                <a:gd name="T18" fmla="*/ 13 w 54"/>
                <a:gd name="T19" fmla="*/ 42 h 86"/>
                <a:gd name="T20" fmla="*/ 32 w 54"/>
                <a:gd name="T21" fmla="*/ 74 h 86"/>
                <a:gd name="T22" fmla="*/ 40 w 54"/>
                <a:gd name="T23" fmla="*/ 72 h 86"/>
                <a:gd name="T24" fmla="*/ 40 w 54"/>
                <a:gd name="T25" fmla="*/ 48 h 86"/>
                <a:gd name="T26" fmla="*/ 29 w 54"/>
                <a:gd name="T27" fmla="*/ 48 h 86"/>
                <a:gd name="T28" fmla="*/ 32 w 54"/>
                <a:gd name="T29" fmla="*/ 3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86">
                  <a:moveTo>
                    <a:pt x="32" y="34"/>
                  </a:moveTo>
                  <a:lnTo>
                    <a:pt x="53" y="34"/>
                  </a:lnTo>
                  <a:lnTo>
                    <a:pt x="53" y="79"/>
                  </a:lnTo>
                  <a:cubicBezTo>
                    <a:pt x="50" y="82"/>
                    <a:pt x="42" y="85"/>
                    <a:pt x="35" y="85"/>
                  </a:cubicBezTo>
                  <a:cubicBezTo>
                    <a:pt x="13" y="85"/>
                    <a:pt x="0" y="66"/>
                    <a:pt x="0" y="42"/>
                  </a:cubicBezTo>
                  <a:cubicBezTo>
                    <a:pt x="0" y="16"/>
                    <a:pt x="11" y="0"/>
                    <a:pt x="35" y="0"/>
                  </a:cubicBezTo>
                  <a:cubicBezTo>
                    <a:pt x="42" y="0"/>
                    <a:pt x="48" y="3"/>
                    <a:pt x="50" y="3"/>
                  </a:cubicBezTo>
                  <a:lnTo>
                    <a:pt x="50" y="16"/>
                  </a:lnTo>
                  <a:cubicBezTo>
                    <a:pt x="45" y="13"/>
                    <a:pt x="40" y="11"/>
                    <a:pt x="35" y="11"/>
                  </a:cubicBezTo>
                  <a:cubicBezTo>
                    <a:pt x="21" y="11"/>
                    <a:pt x="13" y="23"/>
                    <a:pt x="13" y="42"/>
                  </a:cubicBezTo>
                  <a:cubicBezTo>
                    <a:pt x="13" y="60"/>
                    <a:pt x="21" y="74"/>
                    <a:pt x="32" y="74"/>
                  </a:cubicBezTo>
                  <a:cubicBezTo>
                    <a:pt x="35" y="74"/>
                    <a:pt x="37" y="74"/>
                    <a:pt x="40" y="72"/>
                  </a:cubicBezTo>
                  <a:lnTo>
                    <a:pt x="40" y="48"/>
                  </a:lnTo>
                  <a:lnTo>
                    <a:pt x="29" y="48"/>
                  </a:lnTo>
                  <a:lnTo>
                    <a:pt x="32" y="3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3911898D-78F9-5940-A402-7972E83BD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8" y="2371725"/>
              <a:ext cx="4762" cy="31750"/>
            </a:xfrm>
            <a:custGeom>
              <a:avLst/>
              <a:gdLst>
                <a:gd name="T0" fmla="*/ 6 w 14"/>
                <a:gd name="T1" fmla="*/ 85 h 86"/>
                <a:gd name="T2" fmla="*/ 0 w 14"/>
                <a:gd name="T3" fmla="*/ 85 h 86"/>
                <a:gd name="T4" fmla="*/ 0 w 14"/>
                <a:gd name="T5" fmla="*/ 0 h 86"/>
                <a:gd name="T6" fmla="*/ 13 w 14"/>
                <a:gd name="T7" fmla="*/ 0 h 86"/>
                <a:gd name="T8" fmla="*/ 13 w 14"/>
                <a:gd name="T9" fmla="*/ 85 h 86"/>
                <a:gd name="T10" fmla="*/ 6 w 14"/>
                <a:gd name="T11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86">
                  <a:moveTo>
                    <a:pt x="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6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4E7C5C36-B5CE-5148-B2D8-59E044FB2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1388" y="2371725"/>
              <a:ext cx="19050" cy="31750"/>
            </a:xfrm>
            <a:custGeom>
              <a:avLst/>
              <a:gdLst>
                <a:gd name="T0" fmla="*/ 53 w 54"/>
                <a:gd name="T1" fmla="*/ 43 h 86"/>
                <a:gd name="T2" fmla="*/ 27 w 54"/>
                <a:gd name="T3" fmla="*/ 85 h 86"/>
                <a:gd name="T4" fmla="*/ 0 w 54"/>
                <a:gd name="T5" fmla="*/ 43 h 86"/>
                <a:gd name="T6" fmla="*/ 27 w 54"/>
                <a:gd name="T7" fmla="*/ 0 h 86"/>
                <a:gd name="T8" fmla="*/ 53 w 54"/>
                <a:gd name="T9" fmla="*/ 43 h 86"/>
                <a:gd name="T10" fmla="*/ 40 w 54"/>
                <a:gd name="T11" fmla="*/ 43 h 86"/>
                <a:gd name="T12" fmla="*/ 27 w 54"/>
                <a:gd name="T13" fmla="*/ 11 h 86"/>
                <a:gd name="T14" fmla="*/ 13 w 54"/>
                <a:gd name="T15" fmla="*/ 43 h 86"/>
                <a:gd name="T16" fmla="*/ 27 w 54"/>
                <a:gd name="T17" fmla="*/ 75 h 86"/>
                <a:gd name="T18" fmla="*/ 40 w 54"/>
                <a:gd name="T19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6">
                  <a:moveTo>
                    <a:pt x="53" y="43"/>
                  </a:moveTo>
                  <a:cubicBezTo>
                    <a:pt x="53" y="75"/>
                    <a:pt x="41" y="85"/>
                    <a:pt x="27" y="85"/>
                  </a:cubicBezTo>
                  <a:cubicBezTo>
                    <a:pt x="14" y="85"/>
                    <a:pt x="0" y="72"/>
                    <a:pt x="0" y="43"/>
                  </a:cubicBezTo>
                  <a:cubicBezTo>
                    <a:pt x="0" y="14"/>
                    <a:pt x="14" y="0"/>
                    <a:pt x="27" y="0"/>
                  </a:cubicBezTo>
                  <a:cubicBezTo>
                    <a:pt x="41" y="0"/>
                    <a:pt x="53" y="14"/>
                    <a:pt x="53" y="43"/>
                  </a:cubicBezTo>
                  <a:close/>
                  <a:moveTo>
                    <a:pt x="40" y="43"/>
                  </a:moveTo>
                  <a:cubicBezTo>
                    <a:pt x="40" y="19"/>
                    <a:pt x="35" y="11"/>
                    <a:pt x="27" y="11"/>
                  </a:cubicBezTo>
                  <a:cubicBezTo>
                    <a:pt x="19" y="11"/>
                    <a:pt x="13" y="19"/>
                    <a:pt x="13" y="43"/>
                  </a:cubicBezTo>
                  <a:cubicBezTo>
                    <a:pt x="13" y="67"/>
                    <a:pt x="19" y="75"/>
                    <a:pt x="27" y="75"/>
                  </a:cubicBezTo>
                  <a:cubicBezTo>
                    <a:pt x="35" y="75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141E08A9-72CC-304E-A7E7-1B6406AED3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3613" y="2371725"/>
              <a:ext cx="19050" cy="31750"/>
            </a:xfrm>
            <a:custGeom>
              <a:avLst/>
              <a:gdLst>
                <a:gd name="T0" fmla="*/ 0 w 51"/>
                <a:gd name="T1" fmla="*/ 0 h 86"/>
                <a:gd name="T2" fmla="*/ 16 w 51"/>
                <a:gd name="T3" fmla="*/ 0 h 86"/>
                <a:gd name="T4" fmla="*/ 37 w 51"/>
                <a:gd name="T5" fmla="*/ 67 h 86"/>
                <a:gd name="T6" fmla="*/ 37 w 51"/>
                <a:gd name="T7" fmla="*/ 67 h 86"/>
                <a:gd name="T8" fmla="*/ 37 w 51"/>
                <a:gd name="T9" fmla="*/ 0 h 86"/>
                <a:gd name="T10" fmla="*/ 50 w 51"/>
                <a:gd name="T11" fmla="*/ 0 h 86"/>
                <a:gd name="T12" fmla="*/ 50 w 51"/>
                <a:gd name="T13" fmla="*/ 85 h 86"/>
                <a:gd name="T14" fmla="*/ 35 w 51"/>
                <a:gd name="T15" fmla="*/ 85 h 86"/>
                <a:gd name="T16" fmla="*/ 13 w 51"/>
                <a:gd name="T17" fmla="*/ 19 h 86"/>
                <a:gd name="T18" fmla="*/ 11 w 51"/>
                <a:gd name="T19" fmla="*/ 19 h 86"/>
                <a:gd name="T20" fmla="*/ 11 w 51"/>
                <a:gd name="T21" fmla="*/ 85 h 86"/>
                <a:gd name="T22" fmla="*/ 0 w 51"/>
                <a:gd name="T23" fmla="*/ 85 h 86"/>
                <a:gd name="T24" fmla="*/ 0 w 51"/>
                <a:gd name="T2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86">
                  <a:moveTo>
                    <a:pt x="0" y="0"/>
                  </a:moveTo>
                  <a:lnTo>
                    <a:pt x="16" y="0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37" y="0"/>
                  </a:lnTo>
                  <a:lnTo>
                    <a:pt x="50" y="0"/>
                  </a:lnTo>
                  <a:lnTo>
                    <a:pt x="50" y="85"/>
                  </a:lnTo>
                  <a:lnTo>
                    <a:pt x="35" y="85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41A6CCAC-3593-7543-A6FA-4B71EFE28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1075" y="2371725"/>
              <a:ext cx="22225" cy="31750"/>
            </a:xfrm>
            <a:custGeom>
              <a:avLst/>
              <a:gdLst>
                <a:gd name="T0" fmla="*/ 43 w 60"/>
                <a:gd name="T1" fmla="*/ 64 h 86"/>
                <a:gd name="T2" fmla="*/ 19 w 60"/>
                <a:gd name="T3" fmla="*/ 64 h 86"/>
                <a:gd name="T4" fmla="*/ 14 w 60"/>
                <a:gd name="T5" fmla="*/ 85 h 86"/>
                <a:gd name="T6" fmla="*/ 0 w 60"/>
                <a:gd name="T7" fmla="*/ 85 h 86"/>
                <a:gd name="T8" fmla="*/ 24 w 60"/>
                <a:gd name="T9" fmla="*/ 0 h 86"/>
                <a:gd name="T10" fmla="*/ 37 w 60"/>
                <a:gd name="T11" fmla="*/ 0 h 86"/>
                <a:gd name="T12" fmla="*/ 59 w 60"/>
                <a:gd name="T13" fmla="*/ 85 h 86"/>
                <a:gd name="T14" fmla="*/ 45 w 60"/>
                <a:gd name="T15" fmla="*/ 85 h 86"/>
                <a:gd name="T16" fmla="*/ 43 w 60"/>
                <a:gd name="T17" fmla="*/ 64 h 86"/>
                <a:gd name="T18" fmla="*/ 40 w 60"/>
                <a:gd name="T19" fmla="*/ 53 h 86"/>
                <a:gd name="T20" fmla="*/ 32 w 60"/>
                <a:gd name="T21" fmla="*/ 14 h 86"/>
                <a:gd name="T22" fmla="*/ 32 w 60"/>
                <a:gd name="T23" fmla="*/ 14 h 86"/>
                <a:gd name="T24" fmla="*/ 22 w 60"/>
                <a:gd name="T25" fmla="*/ 53 h 86"/>
                <a:gd name="T26" fmla="*/ 40 w 60"/>
                <a:gd name="T27" fmla="*/ 5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86">
                  <a:moveTo>
                    <a:pt x="43" y="64"/>
                  </a:moveTo>
                  <a:lnTo>
                    <a:pt x="19" y="64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24" y="0"/>
                  </a:lnTo>
                  <a:lnTo>
                    <a:pt x="37" y="0"/>
                  </a:lnTo>
                  <a:lnTo>
                    <a:pt x="59" y="85"/>
                  </a:lnTo>
                  <a:lnTo>
                    <a:pt x="45" y="85"/>
                  </a:lnTo>
                  <a:lnTo>
                    <a:pt x="43" y="64"/>
                  </a:lnTo>
                  <a:close/>
                  <a:moveTo>
                    <a:pt x="40" y="53"/>
                  </a:moveTo>
                  <a:lnTo>
                    <a:pt x="32" y="14"/>
                  </a:lnTo>
                  <a:lnTo>
                    <a:pt x="32" y="14"/>
                  </a:lnTo>
                  <a:lnTo>
                    <a:pt x="22" y="53"/>
                  </a:lnTo>
                  <a:lnTo>
                    <a:pt x="40" y="5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F6B8F1BC-427F-7D49-9D31-2B32A69341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4888" y="237172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13 w 35"/>
                <a:gd name="T3" fmla="*/ 0 h 86"/>
                <a:gd name="T4" fmla="*/ 13 w 35"/>
                <a:gd name="T5" fmla="*/ 72 h 86"/>
                <a:gd name="T6" fmla="*/ 34 w 35"/>
                <a:gd name="T7" fmla="*/ 72 h 86"/>
                <a:gd name="T8" fmla="*/ 34 w 35"/>
                <a:gd name="T9" fmla="*/ 85 h 86"/>
                <a:gd name="T10" fmla="*/ 0 w 35"/>
                <a:gd name="T11" fmla="*/ 85 h 86"/>
                <a:gd name="T12" fmla="*/ 0 w 35"/>
                <a:gd name="T1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13" y="0"/>
                  </a:lnTo>
                  <a:lnTo>
                    <a:pt x="13" y="72"/>
                  </a:lnTo>
                  <a:lnTo>
                    <a:pt x="34" y="72"/>
                  </a:lnTo>
                  <a:lnTo>
                    <a:pt x="3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93F7AB70-DFA2-F44B-9F0E-5D2F83977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3938" y="2371725"/>
              <a:ext cx="20637" cy="31750"/>
            </a:xfrm>
            <a:custGeom>
              <a:avLst/>
              <a:gdLst>
                <a:gd name="T0" fmla="*/ 55 w 56"/>
                <a:gd name="T1" fmla="*/ 43 h 86"/>
                <a:gd name="T2" fmla="*/ 29 w 56"/>
                <a:gd name="T3" fmla="*/ 85 h 86"/>
                <a:gd name="T4" fmla="*/ 2 w 56"/>
                <a:gd name="T5" fmla="*/ 43 h 86"/>
                <a:gd name="T6" fmla="*/ 29 w 56"/>
                <a:gd name="T7" fmla="*/ 0 h 86"/>
                <a:gd name="T8" fmla="*/ 55 w 56"/>
                <a:gd name="T9" fmla="*/ 43 h 86"/>
                <a:gd name="T10" fmla="*/ 42 w 56"/>
                <a:gd name="T11" fmla="*/ 43 h 86"/>
                <a:gd name="T12" fmla="*/ 29 w 56"/>
                <a:gd name="T13" fmla="*/ 11 h 86"/>
                <a:gd name="T14" fmla="*/ 15 w 56"/>
                <a:gd name="T15" fmla="*/ 43 h 86"/>
                <a:gd name="T16" fmla="*/ 29 w 56"/>
                <a:gd name="T17" fmla="*/ 75 h 86"/>
                <a:gd name="T18" fmla="*/ 42 w 56"/>
                <a:gd name="T19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86">
                  <a:moveTo>
                    <a:pt x="55" y="43"/>
                  </a:moveTo>
                  <a:cubicBezTo>
                    <a:pt x="55" y="75"/>
                    <a:pt x="43" y="85"/>
                    <a:pt x="29" y="85"/>
                  </a:cubicBezTo>
                  <a:cubicBezTo>
                    <a:pt x="16" y="85"/>
                    <a:pt x="2" y="72"/>
                    <a:pt x="2" y="43"/>
                  </a:cubicBezTo>
                  <a:cubicBezTo>
                    <a:pt x="0" y="14"/>
                    <a:pt x="13" y="0"/>
                    <a:pt x="29" y="0"/>
                  </a:cubicBezTo>
                  <a:cubicBezTo>
                    <a:pt x="42" y="0"/>
                    <a:pt x="55" y="14"/>
                    <a:pt x="55" y="43"/>
                  </a:cubicBezTo>
                  <a:close/>
                  <a:moveTo>
                    <a:pt x="42" y="43"/>
                  </a:moveTo>
                  <a:cubicBezTo>
                    <a:pt x="42" y="19"/>
                    <a:pt x="37" y="11"/>
                    <a:pt x="29" y="11"/>
                  </a:cubicBezTo>
                  <a:cubicBezTo>
                    <a:pt x="21" y="11"/>
                    <a:pt x="15" y="19"/>
                    <a:pt x="15" y="43"/>
                  </a:cubicBezTo>
                  <a:cubicBezTo>
                    <a:pt x="13" y="67"/>
                    <a:pt x="21" y="75"/>
                    <a:pt x="29" y="75"/>
                  </a:cubicBezTo>
                  <a:cubicBezTo>
                    <a:pt x="37" y="75"/>
                    <a:pt x="42" y="67"/>
                    <a:pt x="42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6FF47D33-0D7B-2146-A8BF-7A17E7EEF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2371725"/>
              <a:ext cx="14287" cy="31750"/>
            </a:xfrm>
            <a:custGeom>
              <a:avLst/>
              <a:gdLst>
                <a:gd name="T0" fmla="*/ 0 w 39"/>
                <a:gd name="T1" fmla="*/ 0 h 86"/>
                <a:gd name="T2" fmla="*/ 38 w 39"/>
                <a:gd name="T3" fmla="*/ 0 h 86"/>
                <a:gd name="T4" fmla="*/ 38 w 39"/>
                <a:gd name="T5" fmla="*/ 14 h 86"/>
                <a:gd name="T6" fmla="*/ 14 w 39"/>
                <a:gd name="T7" fmla="*/ 14 h 86"/>
                <a:gd name="T8" fmla="*/ 14 w 39"/>
                <a:gd name="T9" fmla="*/ 37 h 86"/>
                <a:gd name="T10" fmla="*/ 35 w 39"/>
                <a:gd name="T11" fmla="*/ 37 h 86"/>
                <a:gd name="T12" fmla="*/ 35 w 39"/>
                <a:gd name="T13" fmla="*/ 48 h 86"/>
                <a:gd name="T14" fmla="*/ 14 w 39"/>
                <a:gd name="T15" fmla="*/ 48 h 86"/>
                <a:gd name="T16" fmla="*/ 14 w 39"/>
                <a:gd name="T17" fmla="*/ 85 h 86"/>
                <a:gd name="T18" fmla="*/ 0 w 39"/>
                <a:gd name="T19" fmla="*/ 85 h 86"/>
                <a:gd name="T20" fmla="*/ 0 w 39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86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14" y="14"/>
                  </a:lnTo>
                  <a:lnTo>
                    <a:pt x="14" y="37"/>
                  </a:lnTo>
                  <a:lnTo>
                    <a:pt x="35" y="37"/>
                  </a:lnTo>
                  <a:lnTo>
                    <a:pt x="35" y="48"/>
                  </a:lnTo>
                  <a:lnTo>
                    <a:pt x="14" y="48"/>
                  </a:lnTo>
                  <a:lnTo>
                    <a:pt x="14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89CC4B84-079A-CB46-B06B-FD1361DDF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8" y="2371725"/>
              <a:ext cx="12700" cy="31750"/>
            </a:xfrm>
            <a:custGeom>
              <a:avLst/>
              <a:gdLst>
                <a:gd name="T0" fmla="*/ 0 w 35"/>
                <a:gd name="T1" fmla="*/ 0 h 86"/>
                <a:gd name="T2" fmla="*/ 34 w 35"/>
                <a:gd name="T3" fmla="*/ 0 h 86"/>
                <a:gd name="T4" fmla="*/ 34 w 35"/>
                <a:gd name="T5" fmla="*/ 14 h 86"/>
                <a:gd name="T6" fmla="*/ 13 w 35"/>
                <a:gd name="T7" fmla="*/ 14 h 86"/>
                <a:gd name="T8" fmla="*/ 13 w 35"/>
                <a:gd name="T9" fmla="*/ 37 h 86"/>
                <a:gd name="T10" fmla="*/ 32 w 35"/>
                <a:gd name="T11" fmla="*/ 37 h 86"/>
                <a:gd name="T12" fmla="*/ 32 w 35"/>
                <a:gd name="T13" fmla="*/ 48 h 86"/>
                <a:gd name="T14" fmla="*/ 13 w 35"/>
                <a:gd name="T15" fmla="*/ 48 h 86"/>
                <a:gd name="T16" fmla="*/ 13 w 35"/>
                <a:gd name="T17" fmla="*/ 85 h 86"/>
                <a:gd name="T18" fmla="*/ 0 w 35"/>
                <a:gd name="T19" fmla="*/ 85 h 86"/>
                <a:gd name="T20" fmla="*/ 0 w 35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86">
                  <a:moveTo>
                    <a:pt x="0" y="0"/>
                  </a:moveTo>
                  <a:lnTo>
                    <a:pt x="34" y="0"/>
                  </a:lnTo>
                  <a:lnTo>
                    <a:pt x="34" y="14"/>
                  </a:lnTo>
                  <a:lnTo>
                    <a:pt x="13" y="14"/>
                  </a:lnTo>
                  <a:lnTo>
                    <a:pt x="13" y="37"/>
                  </a:lnTo>
                  <a:lnTo>
                    <a:pt x="32" y="37"/>
                  </a:lnTo>
                  <a:lnTo>
                    <a:pt x="32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5D877D2C-A89E-5E4E-9B98-5DD6AE084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6325" y="2371725"/>
              <a:ext cx="4763" cy="31750"/>
            </a:xfrm>
            <a:custGeom>
              <a:avLst/>
              <a:gdLst>
                <a:gd name="T0" fmla="*/ 6 w 14"/>
                <a:gd name="T1" fmla="*/ 85 h 86"/>
                <a:gd name="T2" fmla="*/ 0 w 14"/>
                <a:gd name="T3" fmla="*/ 85 h 86"/>
                <a:gd name="T4" fmla="*/ 0 w 14"/>
                <a:gd name="T5" fmla="*/ 0 h 86"/>
                <a:gd name="T6" fmla="*/ 13 w 14"/>
                <a:gd name="T7" fmla="*/ 0 h 86"/>
                <a:gd name="T8" fmla="*/ 13 w 14"/>
                <a:gd name="T9" fmla="*/ 85 h 86"/>
                <a:gd name="T10" fmla="*/ 6 w 14"/>
                <a:gd name="T11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86">
                  <a:moveTo>
                    <a:pt x="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85"/>
                  </a:lnTo>
                  <a:lnTo>
                    <a:pt x="6" y="8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7EE88D1E-EB5A-814D-BC60-EA57B635B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2675" y="2371725"/>
              <a:ext cx="17463" cy="31750"/>
            </a:xfrm>
            <a:custGeom>
              <a:avLst/>
              <a:gdLst>
                <a:gd name="T0" fmla="*/ 48 w 49"/>
                <a:gd name="T1" fmla="*/ 82 h 86"/>
                <a:gd name="T2" fmla="*/ 32 w 49"/>
                <a:gd name="T3" fmla="*/ 85 h 86"/>
                <a:gd name="T4" fmla="*/ 0 w 49"/>
                <a:gd name="T5" fmla="*/ 43 h 86"/>
                <a:gd name="T6" fmla="*/ 32 w 49"/>
                <a:gd name="T7" fmla="*/ 0 h 86"/>
                <a:gd name="T8" fmla="*/ 48 w 49"/>
                <a:gd name="T9" fmla="*/ 3 h 86"/>
                <a:gd name="T10" fmla="*/ 48 w 49"/>
                <a:gd name="T11" fmla="*/ 16 h 86"/>
                <a:gd name="T12" fmla="*/ 35 w 49"/>
                <a:gd name="T13" fmla="*/ 11 h 86"/>
                <a:gd name="T14" fmla="*/ 16 w 49"/>
                <a:gd name="T15" fmla="*/ 43 h 86"/>
                <a:gd name="T16" fmla="*/ 35 w 49"/>
                <a:gd name="T17" fmla="*/ 75 h 86"/>
                <a:gd name="T18" fmla="*/ 48 w 49"/>
                <a:gd name="T19" fmla="*/ 69 h 86"/>
                <a:gd name="T20" fmla="*/ 48 w 49"/>
                <a:gd name="T21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86">
                  <a:moveTo>
                    <a:pt x="48" y="82"/>
                  </a:moveTo>
                  <a:cubicBezTo>
                    <a:pt x="45" y="85"/>
                    <a:pt x="40" y="85"/>
                    <a:pt x="32" y="85"/>
                  </a:cubicBezTo>
                  <a:cubicBezTo>
                    <a:pt x="11" y="85"/>
                    <a:pt x="0" y="67"/>
                    <a:pt x="0" y="43"/>
                  </a:cubicBezTo>
                  <a:cubicBezTo>
                    <a:pt x="0" y="19"/>
                    <a:pt x="11" y="0"/>
                    <a:pt x="32" y="0"/>
                  </a:cubicBezTo>
                  <a:cubicBezTo>
                    <a:pt x="40" y="0"/>
                    <a:pt x="45" y="3"/>
                    <a:pt x="48" y="3"/>
                  </a:cubicBezTo>
                  <a:lnTo>
                    <a:pt x="48" y="16"/>
                  </a:lnTo>
                  <a:cubicBezTo>
                    <a:pt x="45" y="14"/>
                    <a:pt x="42" y="11"/>
                    <a:pt x="35" y="11"/>
                  </a:cubicBezTo>
                  <a:cubicBezTo>
                    <a:pt x="24" y="11"/>
                    <a:pt x="16" y="19"/>
                    <a:pt x="16" y="43"/>
                  </a:cubicBezTo>
                  <a:cubicBezTo>
                    <a:pt x="16" y="64"/>
                    <a:pt x="24" y="75"/>
                    <a:pt x="35" y="75"/>
                  </a:cubicBezTo>
                  <a:cubicBezTo>
                    <a:pt x="40" y="75"/>
                    <a:pt x="45" y="72"/>
                    <a:pt x="48" y="69"/>
                  </a:cubicBezTo>
                  <a:lnTo>
                    <a:pt x="48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66C0DA03-5EB6-F84D-9A09-95D255469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1725" y="2371725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37 w 38"/>
                <a:gd name="T3" fmla="*/ 0 h 86"/>
                <a:gd name="T4" fmla="*/ 37 w 38"/>
                <a:gd name="T5" fmla="*/ 14 h 86"/>
                <a:gd name="T6" fmla="*/ 13 w 38"/>
                <a:gd name="T7" fmla="*/ 14 h 86"/>
                <a:gd name="T8" fmla="*/ 13 w 38"/>
                <a:gd name="T9" fmla="*/ 35 h 86"/>
                <a:gd name="T10" fmla="*/ 34 w 38"/>
                <a:gd name="T11" fmla="*/ 35 h 86"/>
                <a:gd name="T12" fmla="*/ 34 w 38"/>
                <a:gd name="T13" fmla="*/ 48 h 86"/>
                <a:gd name="T14" fmla="*/ 13 w 38"/>
                <a:gd name="T15" fmla="*/ 48 h 86"/>
                <a:gd name="T16" fmla="*/ 13 w 38"/>
                <a:gd name="T17" fmla="*/ 72 h 86"/>
                <a:gd name="T18" fmla="*/ 37 w 38"/>
                <a:gd name="T19" fmla="*/ 72 h 86"/>
                <a:gd name="T20" fmla="*/ 37 w 38"/>
                <a:gd name="T21" fmla="*/ 85 h 86"/>
                <a:gd name="T22" fmla="*/ 0 w 38"/>
                <a:gd name="T23" fmla="*/ 85 h 86"/>
                <a:gd name="T24" fmla="*/ 0 w 38"/>
                <a:gd name="T2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7C153ADE-2DB9-1247-9B89-7F1B9577D4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5538" y="2371725"/>
              <a:ext cx="12700" cy="31750"/>
            </a:xfrm>
            <a:custGeom>
              <a:avLst/>
              <a:gdLst>
                <a:gd name="T0" fmla="*/ 0 w 36"/>
                <a:gd name="T1" fmla="*/ 0 h 86"/>
                <a:gd name="T2" fmla="*/ 35 w 36"/>
                <a:gd name="T3" fmla="*/ 0 h 86"/>
                <a:gd name="T4" fmla="*/ 35 w 36"/>
                <a:gd name="T5" fmla="*/ 14 h 86"/>
                <a:gd name="T6" fmla="*/ 11 w 36"/>
                <a:gd name="T7" fmla="*/ 14 h 86"/>
                <a:gd name="T8" fmla="*/ 11 w 36"/>
                <a:gd name="T9" fmla="*/ 37 h 86"/>
                <a:gd name="T10" fmla="*/ 32 w 36"/>
                <a:gd name="T11" fmla="*/ 37 h 86"/>
                <a:gd name="T12" fmla="*/ 32 w 36"/>
                <a:gd name="T13" fmla="*/ 48 h 86"/>
                <a:gd name="T14" fmla="*/ 11 w 36"/>
                <a:gd name="T15" fmla="*/ 48 h 86"/>
                <a:gd name="T16" fmla="*/ 11 w 36"/>
                <a:gd name="T17" fmla="*/ 85 h 86"/>
                <a:gd name="T18" fmla="*/ 0 w 36"/>
                <a:gd name="T19" fmla="*/ 85 h 86"/>
                <a:gd name="T20" fmla="*/ 0 w 36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86">
                  <a:moveTo>
                    <a:pt x="0" y="0"/>
                  </a:moveTo>
                  <a:lnTo>
                    <a:pt x="35" y="0"/>
                  </a:lnTo>
                  <a:lnTo>
                    <a:pt x="35" y="14"/>
                  </a:lnTo>
                  <a:lnTo>
                    <a:pt x="11" y="14"/>
                  </a:lnTo>
                  <a:lnTo>
                    <a:pt x="11" y="37"/>
                  </a:lnTo>
                  <a:lnTo>
                    <a:pt x="32" y="37"/>
                  </a:lnTo>
                  <a:lnTo>
                    <a:pt x="32" y="48"/>
                  </a:lnTo>
                  <a:lnTo>
                    <a:pt x="11" y="48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A6012BB1-ABA6-CA43-A384-0F10B422F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8238" y="2371725"/>
              <a:ext cx="19050" cy="31750"/>
            </a:xfrm>
            <a:custGeom>
              <a:avLst/>
              <a:gdLst>
                <a:gd name="T0" fmla="*/ 53 w 54"/>
                <a:gd name="T1" fmla="*/ 43 h 86"/>
                <a:gd name="T2" fmla="*/ 27 w 54"/>
                <a:gd name="T3" fmla="*/ 85 h 86"/>
                <a:gd name="T4" fmla="*/ 0 w 54"/>
                <a:gd name="T5" fmla="*/ 43 h 86"/>
                <a:gd name="T6" fmla="*/ 27 w 54"/>
                <a:gd name="T7" fmla="*/ 0 h 86"/>
                <a:gd name="T8" fmla="*/ 53 w 54"/>
                <a:gd name="T9" fmla="*/ 43 h 86"/>
                <a:gd name="T10" fmla="*/ 40 w 54"/>
                <a:gd name="T11" fmla="*/ 43 h 86"/>
                <a:gd name="T12" fmla="*/ 27 w 54"/>
                <a:gd name="T13" fmla="*/ 11 h 86"/>
                <a:gd name="T14" fmla="*/ 14 w 54"/>
                <a:gd name="T15" fmla="*/ 43 h 86"/>
                <a:gd name="T16" fmla="*/ 27 w 54"/>
                <a:gd name="T17" fmla="*/ 75 h 86"/>
                <a:gd name="T18" fmla="*/ 40 w 54"/>
                <a:gd name="T19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86">
                  <a:moveTo>
                    <a:pt x="53" y="43"/>
                  </a:moveTo>
                  <a:cubicBezTo>
                    <a:pt x="53" y="75"/>
                    <a:pt x="40" y="85"/>
                    <a:pt x="27" y="85"/>
                  </a:cubicBezTo>
                  <a:cubicBezTo>
                    <a:pt x="14" y="85"/>
                    <a:pt x="0" y="72"/>
                    <a:pt x="0" y="43"/>
                  </a:cubicBezTo>
                  <a:cubicBezTo>
                    <a:pt x="0" y="14"/>
                    <a:pt x="14" y="0"/>
                    <a:pt x="27" y="0"/>
                  </a:cubicBezTo>
                  <a:cubicBezTo>
                    <a:pt x="40" y="0"/>
                    <a:pt x="53" y="14"/>
                    <a:pt x="53" y="43"/>
                  </a:cubicBezTo>
                  <a:close/>
                  <a:moveTo>
                    <a:pt x="40" y="43"/>
                  </a:moveTo>
                  <a:cubicBezTo>
                    <a:pt x="40" y="19"/>
                    <a:pt x="35" y="11"/>
                    <a:pt x="27" y="11"/>
                  </a:cubicBezTo>
                  <a:cubicBezTo>
                    <a:pt x="19" y="11"/>
                    <a:pt x="14" y="19"/>
                    <a:pt x="14" y="43"/>
                  </a:cubicBezTo>
                  <a:cubicBezTo>
                    <a:pt x="14" y="67"/>
                    <a:pt x="19" y="75"/>
                    <a:pt x="27" y="75"/>
                  </a:cubicBezTo>
                  <a:cubicBezTo>
                    <a:pt x="35" y="75"/>
                    <a:pt x="40" y="67"/>
                    <a:pt x="40" y="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F3BAC1B-755B-0243-8774-F4F4DDE33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0463" y="2371725"/>
              <a:ext cx="17462" cy="31750"/>
            </a:xfrm>
            <a:custGeom>
              <a:avLst/>
              <a:gdLst>
                <a:gd name="T0" fmla="*/ 2 w 48"/>
                <a:gd name="T1" fmla="*/ 0 h 89"/>
                <a:gd name="T2" fmla="*/ 23 w 48"/>
                <a:gd name="T3" fmla="*/ 0 h 89"/>
                <a:gd name="T4" fmla="*/ 45 w 48"/>
                <a:gd name="T5" fmla="*/ 22 h 89"/>
                <a:gd name="T6" fmla="*/ 31 w 48"/>
                <a:gd name="T7" fmla="*/ 43 h 89"/>
                <a:gd name="T8" fmla="*/ 31 w 48"/>
                <a:gd name="T9" fmla="*/ 43 h 89"/>
                <a:gd name="T10" fmla="*/ 39 w 48"/>
                <a:gd name="T11" fmla="*/ 53 h 89"/>
                <a:gd name="T12" fmla="*/ 47 w 48"/>
                <a:gd name="T13" fmla="*/ 85 h 89"/>
                <a:gd name="T14" fmla="*/ 34 w 48"/>
                <a:gd name="T15" fmla="*/ 85 h 89"/>
                <a:gd name="T16" fmla="*/ 26 w 48"/>
                <a:gd name="T17" fmla="*/ 59 h 89"/>
                <a:gd name="T18" fmla="*/ 15 w 48"/>
                <a:gd name="T19" fmla="*/ 51 h 89"/>
                <a:gd name="T20" fmla="*/ 13 w 48"/>
                <a:gd name="T21" fmla="*/ 51 h 89"/>
                <a:gd name="T22" fmla="*/ 13 w 48"/>
                <a:gd name="T23" fmla="*/ 88 h 89"/>
                <a:gd name="T24" fmla="*/ 0 w 48"/>
                <a:gd name="T25" fmla="*/ 88 h 89"/>
                <a:gd name="T26" fmla="*/ 2 w 48"/>
                <a:gd name="T27" fmla="*/ 0 h 89"/>
                <a:gd name="T28" fmla="*/ 18 w 48"/>
                <a:gd name="T29" fmla="*/ 37 h 89"/>
                <a:gd name="T30" fmla="*/ 29 w 48"/>
                <a:gd name="T31" fmla="*/ 24 h 89"/>
                <a:gd name="T32" fmla="*/ 18 w 48"/>
                <a:gd name="T33" fmla="*/ 11 h 89"/>
                <a:gd name="T34" fmla="*/ 13 w 48"/>
                <a:gd name="T35" fmla="*/ 11 h 89"/>
                <a:gd name="T36" fmla="*/ 13 w 48"/>
                <a:gd name="T37" fmla="*/ 35 h 89"/>
                <a:gd name="T38" fmla="*/ 18 w 48"/>
                <a:gd name="T39" fmla="*/ 35 h 89"/>
                <a:gd name="T40" fmla="*/ 18 w 48"/>
                <a:gd name="T41" fmla="*/ 3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89">
                  <a:moveTo>
                    <a:pt x="2" y="0"/>
                  </a:moveTo>
                  <a:lnTo>
                    <a:pt x="23" y="0"/>
                  </a:lnTo>
                  <a:cubicBezTo>
                    <a:pt x="37" y="0"/>
                    <a:pt x="45" y="8"/>
                    <a:pt x="45" y="22"/>
                  </a:cubicBezTo>
                  <a:cubicBezTo>
                    <a:pt x="45" y="32"/>
                    <a:pt x="39" y="40"/>
                    <a:pt x="31" y="43"/>
                  </a:cubicBezTo>
                  <a:lnTo>
                    <a:pt x="31" y="43"/>
                  </a:lnTo>
                  <a:cubicBezTo>
                    <a:pt x="34" y="43"/>
                    <a:pt x="37" y="45"/>
                    <a:pt x="39" y="53"/>
                  </a:cubicBezTo>
                  <a:lnTo>
                    <a:pt x="47" y="85"/>
                  </a:lnTo>
                  <a:lnTo>
                    <a:pt x="34" y="85"/>
                  </a:lnTo>
                  <a:lnTo>
                    <a:pt x="26" y="59"/>
                  </a:lnTo>
                  <a:cubicBezTo>
                    <a:pt x="23" y="51"/>
                    <a:pt x="21" y="51"/>
                    <a:pt x="15" y="51"/>
                  </a:cubicBezTo>
                  <a:lnTo>
                    <a:pt x="13" y="51"/>
                  </a:lnTo>
                  <a:lnTo>
                    <a:pt x="13" y="88"/>
                  </a:lnTo>
                  <a:lnTo>
                    <a:pt x="0" y="88"/>
                  </a:lnTo>
                  <a:lnTo>
                    <a:pt x="2" y="0"/>
                  </a:lnTo>
                  <a:close/>
                  <a:moveTo>
                    <a:pt x="18" y="37"/>
                  </a:moveTo>
                  <a:cubicBezTo>
                    <a:pt x="26" y="37"/>
                    <a:pt x="29" y="32"/>
                    <a:pt x="29" y="24"/>
                  </a:cubicBezTo>
                  <a:cubicBezTo>
                    <a:pt x="29" y="14"/>
                    <a:pt x="23" y="11"/>
                    <a:pt x="18" y="11"/>
                  </a:cubicBezTo>
                  <a:lnTo>
                    <a:pt x="13" y="11"/>
                  </a:lnTo>
                  <a:lnTo>
                    <a:pt x="13" y="35"/>
                  </a:lnTo>
                  <a:lnTo>
                    <a:pt x="18" y="35"/>
                  </a:lnTo>
                  <a:lnTo>
                    <a:pt x="18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9AD84315-ECD2-134F-A3CD-AE211F94A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1100" y="2371725"/>
              <a:ext cx="15875" cy="31750"/>
            </a:xfrm>
            <a:custGeom>
              <a:avLst/>
              <a:gdLst>
                <a:gd name="T0" fmla="*/ 16 w 46"/>
                <a:gd name="T1" fmla="*/ 14 h 86"/>
                <a:gd name="T2" fmla="*/ 0 w 46"/>
                <a:gd name="T3" fmla="*/ 14 h 86"/>
                <a:gd name="T4" fmla="*/ 0 w 46"/>
                <a:gd name="T5" fmla="*/ 0 h 86"/>
                <a:gd name="T6" fmla="*/ 45 w 46"/>
                <a:gd name="T7" fmla="*/ 0 h 86"/>
                <a:gd name="T8" fmla="*/ 45 w 46"/>
                <a:gd name="T9" fmla="*/ 14 h 86"/>
                <a:gd name="T10" fmla="*/ 30 w 46"/>
                <a:gd name="T11" fmla="*/ 14 h 86"/>
                <a:gd name="T12" fmla="*/ 30 w 46"/>
                <a:gd name="T13" fmla="*/ 85 h 86"/>
                <a:gd name="T14" fmla="*/ 16 w 46"/>
                <a:gd name="T15" fmla="*/ 85 h 86"/>
                <a:gd name="T16" fmla="*/ 16 w 46"/>
                <a:gd name="T17" fmla="*/ 1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86">
                  <a:moveTo>
                    <a:pt x="16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14"/>
                  </a:lnTo>
                  <a:lnTo>
                    <a:pt x="30" y="14"/>
                  </a:lnTo>
                  <a:lnTo>
                    <a:pt x="30" y="85"/>
                  </a:lnTo>
                  <a:lnTo>
                    <a:pt x="16" y="85"/>
                  </a:lnTo>
                  <a:lnTo>
                    <a:pt x="16" y="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774143B0-D844-FA4D-9968-3EA5EA2B7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8563" y="2371725"/>
              <a:ext cx="15875" cy="31750"/>
            </a:xfrm>
            <a:custGeom>
              <a:avLst/>
              <a:gdLst>
                <a:gd name="T0" fmla="*/ 0 w 46"/>
                <a:gd name="T1" fmla="*/ 0 h 86"/>
                <a:gd name="T2" fmla="*/ 13 w 46"/>
                <a:gd name="T3" fmla="*/ 0 h 86"/>
                <a:gd name="T4" fmla="*/ 13 w 46"/>
                <a:gd name="T5" fmla="*/ 35 h 86"/>
                <a:gd name="T6" fmla="*/ 35 w 46"/>
                <a:gd name="T7" fmla="*/ 35 h 86"/>
                <a:gd name="T8" fmla="*/ 35 w 46"/>
                <a:gd name="T9" fmla="*/ 0 h 86"/>
                <a:gd name="T10" fmla="*/ 45 w 46"/>
                <a:gd name="T11" fmla="*/ 0 h 86"/>
                <a:gd name="T12" fmla="*/ 45 w 46"/>
                <a:gd name="T13" fmla="*/ 85 h 86"/>
                <a:gd name="T14" fmla="*/ 35 w 46"/>
                <a:gd name="T15" fmla="*/ 85 h 86"/>
                <a:gd name="T16" fmla="*/ 35 w 46"/>
                <a:gd name="T17" fmla="*/ 48 h 86"/>
                <a:gd name="T18" fmla="*/ 13 w 46"/>
                <a:gd name="T19" fmla="*/ 48 h 86"/>
                <a:gd name="T20" fmla="*/ 13 w 46"/>
                <a:gd name="T21" fmla="*/ 85 h 86"/>
                <a:gd name="T22" fmla="*/ 0 w 46"/>
                <a:gd name="T23" fmla="*/ 85 h 86"/>
                <a:gd name="T24" fmla="*/ 0 w 46"/>
                <a:gd name="T2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86">
                  <a:moveTo>
                    <a:pt x="0" y="0"/>
                  </a:moveTo>
                  <a:lnTo>
                    <a:pt x="13" y="0"/>
                  </a:lnTo>
                  <a:lnTo>
                    <a:pt x="13" y="35"/>
                  </a:lnTo>
                  <a:lnTo>
                    <a:pt x="35" y="35"/>
                  </a:lnTo>
                  <a:lnTo>
                    <a:pt x="35" y="0"/>
                  </a:lnTo>
                  <a:lnTo>
                    <a:pt x="45" y="0"/>
                  </a:lnTo>
                  <a:lnTo>
                    <a:pt x="45" y="85"/>
                  </a:lnTo>
                  <a:lnTo>
                    <a:pt x="35" y="85"/>
                  </a:lnTo>
                  <a:lnTo>
                    <a:pt x="35" y="48"/>
                  </a:lnTo>
                  <a:lnTo>
                    <a:pt x="13" y="48"/>
                  </a:lnTo>
                  <a:lnTo>
                    <a:pt x="1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084866F7-6D07-2441-861D-06BC96EE4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9200" y="2371725"/>
              <a:ext cx="14288" cy="31750"/>
            </a:xfrm>
            <a:custGeom>
              <a:avLst/>
              <a:gdLst>
                <a:gd name="T0" fmla="*/ 0 w 38"/>
                <a:gd name="T1" fmla="*/ 0 h 86"/>
                <a:gd name="T2" fmla="*/ 37 w 38"/>
                <a:gd name="T3" fmla="*/ 0 h 86"/>
                <a:gd name="T4" fmla="*/ 37 w 38"/>
                <a:gd name="T5" fmla="*/ 14 h 86"/>
                <a:gd name="T6" fmla="*/ 13 w 38"/>
                <a:gd name="T7" fmla="*/ 14 h 86"/>
                <a:gd name="T8" fmla="*/ 13 w 38"/>
                <a:gd name="T9" fmla="*/ 35 h 86"/>
                <a:gd name="T10" fmla="*/ 34 w 38"/>
                <a:gd name="T11" fmla="*/ 35 h 86"/>
                <a:gd name="T12" fmla="*/ 34 w 38"/>
                <a:gd name="T13" fmla="*/ 48 h 86"/>
                <a:gd name="T14" fmla="*/ 13 w 38"/>
                <a:gd name="T15" fmla="*/ 48 h 86"/>
                <a:gd name="T16" fmla="*/ 13 w 38"/>
                <a:gd name="T17" fmla="*/ 72 h 86"/>
                <a:gd name="T18" fmla="*/ 37 w 38"/>
                <a:gd name="T19" fmla="*/ 72 h 86"/>
                <a:gd name="T20" fmla="*/ 37 w 38"/>
                <a:gd name="T21" fmla="*/ 85 h 86"/>
                <a:gd name="T22" fmla="*/ 0 w 38"/>
                <a:gd name="T23" fmla="*/ 85 h 86"/>
                <a:gd name="T24" fmla="*/ 0 w 38"/>
                <a:gd name="T2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86">
                  <a:moveTo>
                    <a:pt x="0" y="0"/>
                  </a:moveTo>
                  <a:lnTo>
                    <a:pt x="37" y="0"/>
                  </a:lnTo>
                  <a:lnTo>
                    <a:pt x="37" y="14"/>
                  </a:lnTo>
                  <a:lnTo>
                    <a:pt x="13" y="14"/>
                  </a:lnTo>
                  <a:lnTo>
                    <a:pt x="13" y="35"/>
                  </a:lnTo>
                  <a:lnTo>
                    <a:pt x="34" y="35"/>
                  </a:lnTo>
                  <a:lnTo>
                    <a:pt x="34" y="48"/>
                  </a:lnTo>
                  <a:lnTo>
                    <a:pt x="13" y="48"/>
                  </a:lnTo>
                  <a:lnTo>
                    <a:pt x="13" y="72"/>
                  </a:lnTo>
                  <a:lnTo>
                    <a:pt x="37" y="72"/>
                  </a:lnTo>
                  <a:lnTo>
                    <a:pt x="37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1B2983B4-8F2B-CE43-B6FB-70B1B16BF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3125" y="2038350"/>
              <a:ext cx="355600" cy="273050"/>
            </a:xfrm>
            <a:custGeom>
              <a:avLst/>
              <a:gdLst>
                <a:gd name="T0" fmla="*/ 177 w 986"/>
                <a:gd name="T1" fmla="*/ 582 h 758"/>
                <a:gd name="T2" fmla="*/ 209 w 986"/>
                <a:gd name="T3" fmla="*/ 537 h 758"/>
                <a:gd name="T4" fmla="*/ 820 w 986"/>
                <a:gd name="T5" fmla="*/ 452 h 758"/>
                <a:gd name="T6" fmla="*/ 320 w 986"/>
                <a:gd name="T7" fmla="*/ 725 h 758"/>
                <a:gd name="T8" fmla="*/ 664 w 986"/>
                <a:gd name="T9" fmla="*/ 725 h 758"/>
                <a:gd name="T10" fmla="*/ 79 w 986"/>
                <a:gd name="T11" fmla="*/ 299 h 758"/>
                <a:gd name="T12" fmla="*/ 847 w 986"/>
                <a:gd name="T13" fmla="*/ 206 h 758"/>
                <a:gd name="T14" fmla="*/ 881 w 986"/>
                <a:gd name="T15" fmla="*/ 442 h 758"/>
                <a:gd name="T16" fmla="*/ 519 w 986"/>
                <a:gd name="T17" fmla="*/ 129 h 758"/>
                <a:gd name="T18" fmla="*/ 519 w 986"/>
                <a:gd name="T19" fmla="*/ 37 h 758"/>
                <a:gd name="T20" fmla="*/ 338 w 986"/>
                <a:gd name="T21" fmla="*/ 174 h 758"/>
                <a:gd name="T22" fmla="*/ 669 w 986"/>
                <a:gd name="T23" fmla="*/ 127 h 758"/>
                <a:gd name="T24" fmla="*/ 646 w 986"/>
                <a:gd name="T25" fmla="*/ 156 h 758"/>
                <a:gd name="T26" fmla="*/ 566 w 986"/>
                <a:gd name="T27" fmla="*/ 227 h 758"/>
                <a:gd name="T28" fmla="*/ 537 w 986"/>
                <a:gd name="T29" fmla="*/ 256 h 758"/>
                <a:gd name="T30" fmla="*/ 561 w 986"/>
                <a:gd name="T31" fmla="*/ 545 h 758"/>
                <a:gd name="T32" fmla="*/ 474 w 986"/>
                <a:gd name="T33" fmla="*/ 566 h 758"/>
                <a:gd name="T34" fmla="*/ 365 w 986"/>
                <a:gd name="T35" fmla="*/ 455 h 758"/>
                <a:gd name="T36" fmla="*/ 455 w 986"/>
                <a:gd name="T37" fmla="*/ 352 h 758"/>
                <a:gd name="T38" fmla="*/ 352 w 986"/>
                <a:gd name="T39" fmla="*/ 174 h 758"/>
                <a:gd name="T40" fmla="*/ 360 w 986"/>
                <a:gd name="T41" fmla="*/ 113 h 758"/>
                <a:gd name="T42" fmla="*/ 815 w 986"/>
                <a:gd name="T43" fmla="*/ 323 h 758"/>
                <a:gd name="T44" fmla="*/ 553 w 986"/>
                <a:gd name="T45" fmla="*/ 235 h 758"/>
                <a:gd name="T46" fmla="*/ 542 w 986"/>
                <a:gd name="T47" fmla="*/ 241 h 758"/>
                <a:gd name="T48" fmla="*/ 717 w 986"/>
                <a:gd name="T49" fmla="*/ 190 h 758"/>
                <a:gd name="T50" fmla="*/ 685 w 986"/>
                <a:gd name="T51" fmla="*/ 193 h 758"/>
                <a:gd name="T52" fmla="*/ 680 w 986"/>
                <a:gd name="T53" fmla="*/ 246 h 758"/>
                <a:gd name="T54" fmla="*/ 656 w 986"/>
                <a:gd name="T55" fmla="*/ 209 h 758"/>
                <a:gd name="T56" fmla="*/ 683 w 986"/>
                <a:gd name="T57" fmla="*/ 219 h 758"/>
                <a:gd name="T58" fmla="*/ 690 w 986"/>
                <a:gd name="T59" fmla="*/ 260 h 758"/>
                <a:gd name="T60" fmla="*/ 672 w 986"/>
                <a:gd name="T61" fmla="*/ 294 h 758"/>
                <a:gd name="T62" fmla="*/ 648 w 986"/>
                <a:gd name="T63" fmla="*/ 299 h 758"/>
                <a:gd name="T64" fmla="*/ 582 w 986"/>
                <a:gd name="T65" fmla="*/ 262 h 758"/>
                <a:gd name="T66" fmla="*/ 571 w 986"/>
                <a:gd name="T67" fmla="*/ 429 h 758"/>
                <a:gd name="T68" fmla="*/ 667 w 986"/>
                <a:gd name="T69" fmla="*/ 270 h 758"/>
                <a:gd name="T70" fmla="*/ 654 w 986"/>
                <a:gd name="T71" fmla="*/ 270 h 758"/>
                <a:gd name="T72" fmla="*/ 627 w 986"/>
                <a:gd name="T73" fmla="*/ 259 h 758"/>
                <a:gd name="T74" fmla="*/ 590 w 986"/>
                <a:gd name="T75" fmla="*/ 235 h 758"/>
                <a:gd name="T76" fmla="*/ 603 w 986"/>
                <a:gd name="T77" fmla="*/ 384 h 758"/>
                <a:gd name="T78" fmla="*/ 624 w 986"/>
                <a:gd name="T79" fmla="*/ 362 h 758"/>
                <a:gd name="T80" fmla="*/ 640 w 986"/>
                <a:gd name="T81" fmla="*/ 341 h 758"/>
                <a:gd name="T82" fmla="*/ 627 w 986"/>
                <a:gd name="T83" fmla="*/ 516 h 758"/>
                <a:gd name="T84" fmla="*/ 617 w 986"/>
                <a:gd name="T85" fmla="*/ 537 h 758"/>
                <a:gd name="T86" fmla="*/ 654 w 986"/>
                <a:gd name="T87" fmla="*/ 479 h 758"/>
                <a:gd name="T88" fmla="*/ 680 w 986"/>
                <a:gd name="T89" fmla="*/ 503 h 758"/>
                <a:gd name="T90" fmla="*/ 328 w 986"/>
                <a:gd name="T91" fmla="*/ 346 h 758"/>
                <a:gd name="T92" fmla="*/ 352 w 986"/>
                <a:gd name="T93" fmla="*/ 360 h 758"/>
                <a:gd name="T94" fmla="*/ 354 w 986"/>
                <a:gd name="T95" fmla="*/ 328 h 758"/>
                <a:gd name="T96" fmla="*/ 320 w 986"/>
                <a:gd name="T97" fmla="*/ 349 h 758"/>
                <a:gd name="T98" fmla="*/ 394 w 986"/>
                <a:gd name="T99" fmla="*/ 352 h 758"/>
                <a:gd name="T100" fmla="*/ 423 w 986"/>
                <a:gd name="T101" fmla="*/ 370 h 758"/>
                <a:gd name="T102" fmla="*/ 391 w 986"/>
                <a:gd name="T103" fmla="*/ 233 h 758"/>
                <a:gd name="T104" fmla="*/ 360 w 986"/>
                <a:gd name="T105" fmla="*/ 272 h 758"/>
                <a:gd name="T106" fmla="*/ 304 w 986"/>
                <a:gd name="T107" fmla="*/ 479 h 758"/>
                <a:gd name="T108" fmla="*/ 272 w 986"/>
                <a:gd name="T109" fmla="*/ 394 h 758"/>
                <a:gd name="T110" fmla="*/ 211 w 986"/>
                <a:gd name="T111" fmla="*/ 399 h 758"/>
                <a:gd name="T112" fmla="*/ 209 w 986"/>
                <a:gd name="T113" fmla="*/ 434 h 758"/>
                <a:gd name="T114" fmla="*/ 240 w 986"/>
                <a:gd name="T115" fmla="*/ 439 h 758"/>
                <a:gd name="T116" fmla="*/ 230 w 986"/>
                <a:gd name="T117" fmla="*/ 333 h 758"/>
                <a:gd name="T118" fmla="*/ 640 w 986"/>
                <a:gd name="T119" fmla="*/ 79 h 758"/>
                <a:gd name="T120" fmla="*/ 630 w 986"/>
                <a:gd name="T121" fmla="*/ 222 h 758"/>
                <a:gd name="T122" fmla="*/ 619 w 986"/>
                <a:gd name="T123" fmla="*/ 238 h 758"/>
                <a:gd name="T124" fmla="*/ 466 w 986"/>
                <a:gd name="T125" fmla="*/ 259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86" h="758">
                  <a:moveTo>
                    <a:pt x="855" y="140"/>
                  </a:moveTo>
                  <a:cubicBezTo>
                    <a:pt x="842" y="76"/>
                    <a:pt x="791" y="26"/>
                    <a:pt x="733" y="13"/>
                  </a:cubicBezTo>
                  <a:cubicBezTo>
                    <a:pt x="762" y="34"/>
                    <a:pt x="767" y="62"/>
                    <a:pt x="786" y="84"/>
                  </a:cubicBezTo>
                  <a:cubicBezTo>
                    <a:pt x="805" y="105"/>
                    <a:pt x="836" y="119"/>
                    <a:pt x="855" y="140"/>
                  </a:cubicBezTo>
                  <a:close/>
                  <a:moveTo>
                    <a:pt x="209" y="95"/>
                  </a:moveTo>
                  <a:cubicBezTo>
                    <a:pt x="195" y="121"/>
                    <a:pt x="129" y="132"/>
                    <a:pt x="98" y="196"/>
                  </a:cubicBezTo>
                  <a:cubicBezTo>
                    <a:pt x="113" y="156"/>
                    <a:pt x="105" y="98"/>
                    <a:pt x="132" y="66"/>
                  </a:cubicBezTo>
                  <a:cubicBezTo>
                    <a:pt x="55" y="124"/>
                    <a:pt x="90" y="217"/>
                    <a:pt x="84" y="246"/>
                  </a:cubicBezTo>
                  <a:cubicBezTo>
                    <a:pt x="124" y="158"/>
                    <a:pt x="185" y="177"/>
                    <a:pt x="209" y="95"/>
                  </a:cubicBezTo>
                  <a:close/>
                  <a:moveTo>
                    <a:pt x="177" y="582"/>
                  </a:moveTo>
                  <a:cubicBezTo>
                    <a:pt x="143" y="542"/>
                    <a:pt x="68" y="534"/>
                    <a:pt x="39" y="476"/>
                  </a:cubicBezTo>
                  <a:cubicBezTo>
                    <a:pt x="76" y="619"/>
                    <a:pt x="174" y="590"/>
                    <a:pt x="219" y="622"/>
                  </a:cubicBezTo>
                  <a:cubicBezTo>
                    <a:pt x="182" y="566"/>
                    <a:pt x="211" y="532"/>
                    <a:pt x="158" y="452"/>
                  </a:cubicBezTo>
                  <a:cubicBezTo>
                    <a:pt x="166" y="487"/>
                    <a:pt x="145" y="534"/>
                    <a:pt x="177" y="582"/>
                  </a:cubicBezTo>
                  <a:close/>
                  <a:moveTo>
                    <a:pt x="135" y="357"/>
                  </a:moveTo>
                  <a:cubicBezTo>
                    <a:pt x="132" y="399"/>
                    <a:pt x="103" y="421"/>
                    <a:pt x="121" y="500"/>
                  </a:cubicBezTo>
                  <a:cubicBezTo>
                    <a:pt x="87" y="434"/>
                    <a:pt x="34" y="407"/>
                    <a:pt x="18" y="362"/>
                  </a:cubicBezTo>
                  <a:cubicBezTo>
                    <a:pt x="18" y="489"/>
                    <a:pt x="121" y="508"/>
                    <a:pt x="148" y="542"/>
                  </a:cubicBezTo>
                  <a:cubicBezTo>
                    <a:pt x="127" y="463"/>
                    <a:pt x="164" y="434"/>
                    <a:pt x="135" y="357"/>
                  </a:cubicBezTo>
                  <a:close/>
                  <a:moveTo>
                    <a:pt x="209" y="537"/>
                  </a:moveTo>
                  <a:cubicBezTo>
                    <a:pt x="227" y="564"/>
                    <a:pt x="209" y="598"/>
                    <a:pt x="264" y="651"/>
                  </a:cubicBezTo>
                  <a:cubicBezTo>
                    <a:pt x="209" y="619"/>
                    <a:pt x="132" y="632"/>
                    <a:pt x="95" y="590"/>
                  </a:cubicBezTo>
                  <a:cubicBezTo>
                    <a:pt x="161" y="712"/>
                    <a:pt x="272" y="662"/>
                    <a:pt x="304" y="677"/>
                  </a:cubicBezTo>
                  <a:cubicBezTo>
                    <a:pt x="275" y="635"/>
                    <a:pt x="293" y="614"/>
                    <a:pt x="209" y="537"/>
                  </a:cubicBezTo>
                  <a:close/>
                  <a:moveTo>
                    <a:pt x="770" y="540"/>
                  </a:moveTo>
                  <a:cubicBezTo>
                    <a:pt x="685" y="614"/>
                    <a:pt x="707" y="638"/>
                    <a:pt x="675" y="680"/>
                  </a:cubicBezTo>
                  <a:cubicBezTo>
                    <a:pt x="707" y="664"/>
                    <a:pt x="818" y="715"/>
                    <a:pt x="881" y="593"/>
                  </a:cubicBezTo>
                  <a:cubicBezTo>
                    <a:pt x="847" y="635"/>
                    <a:pt x="770" y="619"/>
                    <a:pt x="714" y="654"/>
                  </a:cubicBezTo>
                  <a:cubicBezTo>
                    <a:pt x="773" y="601"/>
                    <a:pt x="754" y="566"/>
                    <a:pt x="770" y="540"/>
                  </a:cubicBezTo>
                  <a:close/>
                  <a:moveTo>
                    <a:pt x="820" y="452"/>
                  </a:moveTo>
                  <a:cubicBezTo>
                    <a:pt x="767" y="532"/>
                    <a:pt x="797" y="566"/>
                    <a:pt x="759" y="619"/>
                  </a:cubicBezTo>
                  <a:cubicBezTo>
                    <a:pt x="805" y="587"/>
                    <a:pt x="902" y="617"/>
                    <a:pt x="940" y="474"/>
                  </a:cubicBezTo>
                  <a:cubicBezTo>
                    <a:pt x="910" y="532"/>
                    <a:pt x="836" y="542"/>
                    <a:pt x="802" y="582"/>
                  </a:cubicBezTo>
                  <a:cubicBezTo>
                    <a:pt x="836" y="534"/>
                    <a:pt x="815" y="487"/>
                    <a:pt x="820" y="452"/>
                  </a:cubicBezTo>
                  <a:close/>
                  <a:moveTo>
                    <a:pt x="574" y="670"/>
                  </a:moveTo>
                  <a:cubicBezTo>
                    <a:pt x="542" y="670"/>
                    <a:pt x="513" y="675"/>
                    <a:pt x="489" y="683"/>
                  </a:cubicBezTo>
                  <a:cubicBezTo>
                    <a:pt x="466" y="675"/>
                    <a:pt x="436" y="667"/>
                    <a:pt x="405" y="670"/>
                  </a:cubicBezTo>
                  <a:cubicBezTo>
                    <a:pt x="378" y="670"/>
                    <a:pt x="346" y="675"/>
                    <a:pt x="312" y="683"/>
                  </a:cubicBezTo>
                  <a:cubicBezTo>
                    <a:pt x="262" y="696"/>
                    <a:pt x="217" y="707"/>
                    <a:pt x="180" y="688"/>
                  </a:cubicBezTo>
                  <a:cubicBezTo>
                    <a:pt x="217" y="720"/>
                    <a:pt x="259" y="733"/>
                    <a:pt x="320" y="725"/>
                  </a:cubicBezTo>
                  <a:cubicBezTo>
                    <a:pt x="370" y="720"/>
                    <a:pt x="413" y="693"/>
                    <a:pt x="463" y="693"/>
                  </a:cubicBezTo>
                  <a:lnTo>
                    <a:pt x="466" y="693"/>
                  </a:lnTo>
                  <a:cubicBezTo>
                    <a:pt x="415" y="720"/>
                    <a:pt x="386" y="754"/>
                    <a:pt x="386" y="754"/>
                  </a:cubicBezTo>
                  <a:lnTo>
                    <a:pt x="410" y="757"/>
                  </a:lnTo>
                  <a:cubicBezTo>
                    <a:pt x="410" y="757"/>
                    <a:pt x="434" y="707"/>
                    <a:pt x="492" y="696"/>
                  </a:cubicBezTo>
                  <a:cubicBezTo>
                    <a:pt x="548" y="709"/>
                    <a:pt x="574" y="757"/>
                    <a:pt x="574" y="757"/>
                  </a:cubicBezTo>
                  <a:lnTo>
                    <a:pt x="598" y="754"/>
                  </a:lnTo>
                  <a:cubicBezTo>
                    <a:pt x="598" y="754"/>
                    <a:pt x="569" y="717"/>
                    <a:pt x="519" y="693"/>
                  </a:cubicBezTo>
                  <a:lnTo>
                    <a:pt x="521" y="693"/>
                  </a:lnTo>
                  <a:cubicBezTo>
                    <a:pt x="569" y="693"/>
                    <a:pt x="611" y="720"/>
                    <a:pt x="664" y="725"/>
                  </a:cubicBezTo>
                  <a:cubicBezTo>
                    <a:pt x="725" y="730"/>
                    <a:pt x="770" y="720"/>
                    <a:pt x="805" y="688"/>
                  </a:cubicBezTo>
                  <a:cubicBezTo>
                    <a:pt x="762" y="707"/>
                    <a:pt x="717" y="696"/>
                    <a:pt x="667" y="683"/>
                  </a:cubicBezTo>
                  <a:cubicBezTo>
                    <a:pt x="632" y="675"/>
                    <a:pt x="601" y="670"/>
                    <a:pt x="574" y="670"/>
                  </a:cubicBezTo>
                  <a:close/>
                  <a:moveTo>
                    <a:pt x="87" y="402"/>
                  </a:moveTo>
                  <a:cubicBezTo>
                    <a:pt x="68" y="328"/>
                    <a:pt x="26" y="301"/>
                    <a:pt x="29" y="256"/>
                  </a:cubicBezTo>
                  <a:cubicBezTo>
                    <a:pt x="0" y="378"/>
                    <a:pt x="76" y="391"/>
                    <a:pt x="98" y="444"/>
                  </a:cubicBezTo>
                  <a:cubicBezTo>
                    <a:pt x="95" y="370"/>
                    <a:pt x="143" y="354"/>
                    <a:pt x="137" y="270"/>
                  </a:cubicBezTo>
                  <a:cubicBezTo>
                    <a:pt x="116" y="309"/>
                    <a:pt x="84" y="317"/>
                    <a:pt x="87" y="402"/>
                  </a:cubicBezTo>
                  <a:close/>
                  <a:moveTo>
                    <a:pt x="135" y="206"/>
                  </a:moveTo>
                  <a:cubicBezTo>
                    <a:pt x="108" y="227"/>
                    <a:pt x="87" y="256"/>
                    <a:pt x="79" y="299"/>
                  </a:cubicBezTo>
                  <a:cubicBezTo>
                    <a:pt x="82" y="254"/>
                    <a:pt x="52" y="190"/>
                    <a:pt x="71" y="143"/>
                  </a:cubicBezTo>
                  <a:cubicBezTo>
                    <a:pt x="0" y="243"/>
                    <a:pt x="76" y="304"/>
                    <a:pt x="79" y="339"/>
                  </a:cubicBezTo>
                  <a:cubicBezTo>
                    <a:pt x="98" y="270"/>
                    <a:pt x="140" y="270"/>
                    <a:pt x="166" y="177"/>
                  </a:cubicBezTo>
                  <a:cubicBezTo>
                    <a:pt x="158" y="188"/>
                    <a:pt x="153" y="190"/>
                    <a:pt x="135" y="206"/>
                  </a:cubicBezTo>
                  <a:close/>
                  <a:moveTo>
                    <a:pt x="847" y="206"/>
                  </a:moveTo>
                  <a:cubicBezTo>
                    <a:pt x="828" y="190"/>
                    <a:pt x="823" y="185"/>
                    <a:pt x="815" y="177"/>
                  </a:cubicBezTo>
                  <a:cubicBezTo>
                    <a:pt x="844" y="270"/>
                    <a:pt x="887" y="270"/>
                    <a:pt x="905" y="341"/>
                  </a:cubicBezTo>
                  <a:cubicBezTo>
                    <a:pt x="908" y="304"/>
                    <a:pt x="985" y="246"/>
                    <a:pt x="913" y="145"/>
                  </a:cubicBezTo>
                  <a:cubicBezTo>
                    <a:pt x="926" y="190"/>
                    <a:pt x="900" y="254"/>
                    <a:pt x="902" y="299"/>
                  </a:cubicBezTo>
                  <a:cubicBezTo>
                    <a:pt x="895" y="256"/>
                    <a:pt x="873" y="230"/>
                    <a:pt x="847" y="206"/>
                  </a:cubicBezTo>
                  <a:close/>
                  <a:moveTo>
                    <a:pt x="860" y="500"/>
                  </a:moveTo>
                  <a:cubicBezTo>
                    <a:pt x="879" y="421"/>
                    <a:pt x="850" y="399"/>
                    <a:pt x="847" y="357"/>
                  </a:cubicBezTo>
                  <a:cubicBezTo>
                    <a:pt x="818" y="434"/>
                    <a:pt x="855" y="463"/>
                    <a:pt x="834" y="542"/>
                  </a:cubicBezTo>
                  <a:cubicBezTo>
                    <a:pt x="860" y="508"/>
                    <a:pt x="961" y="489"/>
                    <a:pt x="963" y="362"/>
                  </a:cubicBezTo>
                  <a:cubicBezTo>
                    <a:pt x="948" y="407"/>
                    <a:pt x="895" y="434"/>
                    <a:pt x="860" y="500"/>
                  </a:cubicBezTo>
                  <a:close/>
                  <a:moveTo>
                    <a:pt x="881" y="442"/>
                  </a:moveTo>
                  <a:cubicBezTo>
                    <a:pt x="902" y="391"/>
                    <a:pt x="979" y="376"/>
                    <a:pt x="950" y="254"/>
                  </a:cubicBezTo>
                  <a:cubicBezTo>
                    <a:pt x="950" y="301"/>
                    <a:pt x="908" y="328"/>
                    <a:pt x="892" y="399"/>
                  </a:cubicBezTo>
                  <a:cubicBezTo>
                    <a:pt x="895" y="320"/>
                    <a:pt x="863" y="309"/>
                    <a:pt x="842" y="270"/>
                  </a:cubicBezTo>
                  <a:cubicBezTo>
                    <a:pt x="836" y="354"/>
                    <a:pt x="884" y="368"/>
                    <a:pt x="881" y="442"/>
                  </a:cubicBezTo>
                  <a:close/>
                  <a:moveTo>
                    <a:pt x="246" y="13"/>
                  </a:moveTo>
                  <a:cubicBezTo>
                    <a:pt x="188" y="26"/>
                    <a:pt x="137" y="76"/>
                    <a:pt x="124" y="140"/>
                  </a:cubicBezTo>
                  <a:cubicBezTo>
                    <a:pt x="145" y="119"/>
                    <a:pt x="177" y="106"/>
                    <a:pt x="193" y="84"/>
                  </a:cubicBezTo>
                  <a:cubicBezTo>
                    <a:pt x="211" y="63"/>
                    <a:pt x="217" y="34"/>
                    <a:pt x="246" y="13"/>
                  </a:cubicBezTo>
                  <a:close/>
                  <a:moveTo>
                    <a:pt x="895" y="246"/>
                  </a:moveTo>
                  <a:cubicBezTo>
                    <a:pt x="889" y="217"/>
                    <a:pt x="924" y="124"/>
                    <a:pt x="844" y="66"/>
                  </a:cubicBezTo>
                  <a:cubicBezTo>
                    <a:pt x="871" y="98"/>
                    <a:pt x="863" y="156"/>
                    <a:pt x="879" y="196"/>
                  </a:cubicBezTo>
                  <a:cubicBezTo>
                    <a:pt x="850" y="132"/>
                    <a:pt x="783" y="121"/>
                    <a:pt x="770" y="95"/>
                  </a:cubicBezTo>
                  <a:cubicBezTo>
                    <a:pt x="797" y="177"/>
                    <a:pt x="855" y="158"/>
                    <a:pt x="895" y="246"/>
                  </a:cubicBezTo>
                  <a:close/>
                  <a:moveTo>
                    <a:pt x="519" y="129"/>
                  </a:moveTo>
                  <a:lnTo>
                    <a:pt x="519" y="140"/>
                  </a:lnTo>
                  <a:cubicBezTo>
                    <a:pt x="534" y="143"/>
                    <a:pt x="548" y="145"/>
                    <a:pt x="564" y="153"/>
                  </a:cubicBezTo>
                  <a:cubicBezTo>
                    <a:pt x="564" y="148"/>
                    <a:pt x="566" y="145"/>
                    <a:pt x="566" y="143"/>
                  </a:cubicBezTo>
                  <a:cubicBezTo>
                    <a:pt x="550" y="137"/>
                    <a:pt x="534" y="132"/>
                    <a:pt x="519" y="129"/>
                  </a:cubicBezTo>
                  <a:close/>
                  <a:moveTo>
                    <a:pt x="553" y="39"/>
                  </a:moveTo>
                  <a:lnTo>
                    <a:pt x="556" y="37"/>
                  </a:lnTo>
                  <a:lnTo>
                    <a:pt x="550" y="34"/>
                  </a:lnTo>
                  <a:lnTo>
                    <a:pt x="534" y="34"/>
                  </a:lnTo>
                  <a:lnTo>
                    <a:pt x="529" y="37"/>
                  </a:lnTo>
                  <a:lnTo>
                    <a:pt x="519" y="37"/>
                  </a:lnTo>
                  <a:lnTo>
                    <a:pt x="519" y="39"/>
                  </a:lnTo>
                  <a:cubicBezTo>
                    <a:pt x="524" y="39"/>
                    <a:pt x="529" y="39"/>
                    <a:pt x="534" y="42"/>
                  </a:cubicBezTo>
                  <a:lnTo>
                    <a:pt x="542" y="42"/>
                  </a:lnTo>
                  <a:lnTo>
                    <a:pt x="553" y="39"/>
                  </a:lnTo>
                  <a:close/>
                  <a:moveTo>
                    <a:pt x="516" y="373"/>
                  </a:moveTo>
                  <a:lnTo>
                    <a:pt x="516" y="391"/>
                  </a:lnTo>
                  <a:cubicBezTo>
                    <a:pt x="519" y="389"/>
                    <a:pt x="524" y="386"/>
                    <a:pt x="524" y="381"/>
                  </a:cubicBezTo>
                  <a:cubicBezTo>
                    <a:pt x="524" y="378"/>
                    <a:pt x="521" y="376"/>
                    <a:pt x="516" y="373"/>
                  </a:cubicBezTo>
                  <a:close/>
                  <a:moveTo>
                    <a:pt x="336" y="180"/>
                  </a:moveTo>
                  <a:cubicBezTo>
                    <a:pt x="336" y="177"/>
                    <a:pt x="336" y="177"/>
                    <a:pt x="338" y="174"/>
                  </a:cubicBezTo>
                  <a:lnTo>
                    <a:pt x="333" y="174"/>
                  </a:lnTo>
                  <a:lnTo>
                    <a:pt x="336" y="180"/>
                  </a:lnTo>
                  <a:close/>
                  <a:moveTo>
                    <a:pt x="815" y="323"/>
                  </a:moveTo>
                  <a:cubicBezTo>
                    <a:pt x="815" y="156"/>
                    <a:pt x="685" y="18"/>
                    <a:pt x="521" y="2"/>
                  </a:cubicBezTo>
                  <a:lnTo>
                    <a:pt x="521" y="5"/>
                  </a:lnTo>
                  <a:cubicBezTo>
                    <a:pt x="521" y="8"/>
                    <a:pt x="521" y="10"/>
                    <a:pt x="519" y="13"/>
                  </a:cubicBezTo>
                  <a:cubicBezTo>
                    <a:pt x="593" y="21"/>
                    <a:pt x="659" y="53"/>
                    <a:pt x="709" y="100"/>
                  </a:cubicBezTo>
                  <a:lnTo>
                    <a:pt x="672" y="135"/>
                  </a:lnTo>
                  <a:lnTo>
                    <a:pt x="675" y="129"/>
                  </a:lnTo>
                  <a:lnTo>
                    <a:pt x="669" y="127"/>
                  </a:lnTo>
                  <a:lnTo>
                    <a:pt x="664" y="127"/>
                  </a:lnTo>
                  <a:lnTo>
                    <a:pt x="667" y="121"/>
                  </a:lnTo>
                  <a:lnTo>
                    <a:pt x="662" y="106"/>
                  </a:lnTo>
                  <a:lnTo>
                    <a:pt x="654" y="95"/>
                  </a:lnTo>
                  <a:lnTo>
                    <a:pt x="624" y="79"/>
                  </a:lnTo>
                  <a:lnTo>
                    <a:pt x="622" y="82"/>
                  </a:lnTo>
                  <a:lnTo>
                    <a:pt x="617" y="84"/>
                  </a:lnTo>
                  <a:cubicBezTo>
                    <a:pt x="627" y="98"/>
                    <a:pt x="632" y="113"/>
                    <a:pt x="632" y="132"/>
                  </a:cubicBezTo>
                  <a:lnTo>
                    <a:pt x="632" y="137"/>
                  </a:lnTo>
                  <a:lnTo>
                    <a:pt x="646" y="156"/>
                  </a:lnTo>
                  <a:lnTo>
                    <a:pt x="640" y="158"/>
                  </a:lnTo>
                  <a:lnTo>
                    <a:pt x="646" y="164"/>
                  </a:lnTo>
                  <a:lnTo>
                    <a:pt x="632" y="177"/>
                  </a:lnTo>
                  <a:lnTo>
                    <a:pt x="627" y="166"/>
                  </a:lnTo>
                  <a:cubicBezTo>
                    <a:pt x="624" y="172"/>
                    <a:pt x="622" y="180"/>
                    <a:pt x="617" y="185"/>
                  </a:cubicBezTo>
                  <a:lnTo>
                    <a:pt x="619" y="188"/>
                  </a:lnTo>
                  <a:lnTo>
                    <a:pt x="582" y="225"/>
                  </a:lnTo>
                  <a:cubicBezTo>
                    <a:pt x="579" y="222"/>
                    <a:pt x="577" y="219"/>
                    <a:pt x="574" y="219"/>
                  </a:cubicBezTo>
                  <a:cubicBezTo>
                    <a:pt x="571" y="222"/>
                    <a:pt x="566" y="222"/>
                    <a:pt x="564" y="225"/>
                  </a:cubicBezTo>
                  <a:lnTo>
                    <a:pt x="566" y="227"/>
                  </a:lnTo>
                  <a:lnTo>
                    <a:pt x="569" y="230"/>
                  </a:lnTo>
                  <a:lnTo>
                    <a:pt x="553" y="246"/>
                  </a:lnTo>
                  <a:lnTo>
                    <a:pt x="553" y="243"/>
                  </a:lnTo>
                  <a:lnTo>
                    <a:pt x="537" y="246"/>
                  </a:lnTo>
                  <a:lnTo>
                    <a:pt x="534" y="248"/>
                  </a:lnTo>
                  <a:lnTo>
                    <a:pt x="533" y="248"/>
                  </a:lnTo>
                  <a:lnTo>
                    <a:pt x="532" y="251"/>
                  </a:lnTo>
                  <a:lnTo>
                    <a:pt x="534" y="251"/>
                  </a:lnTo>
                  <a:lnTo>
                    <a:pt x="534" y="256"/>
                  </a:lnTo>
                  <a:lnTo>
                    <a:pt x="537" y="256"/>
                  </a:lnTo>
                  <a:lnTo>
                    <a:pt x="537" y="262"/>
                  </a:lnTo>
                  <a:lnTo>
                    <a:pt x="532" y="262"/>
                  </a:lnTo>
                  <a:lnTo>
                    <a:pt x="526" y="262"/>
                  </a:lnTo>
                  <a:lnTo>
                    <a:pt x="513" y="254"/>
                  </a:lnTo>
                  <a:lnTo>
                    <a:pt x="513" y="309"/>
                  </a:lnTo>
                  <a:cubicBezTo>
                    <a:pt x="545" y="320"/>
                    <a:pt x="579" y="336"/>
                    <a:pt x="579" y="378"/>
                  </a:cubicBezTo>
                  <a:cubicBezTo>
                    <a:pt x="579" y="397"/>
                    <a:pt x="571" y="410"/>
                    <a:pt x="556" y="421"/>
                  </a:cubicBezTo>
                  <a:cubicBezTo>
                    <a:pt x="542" y="429"/>
                    <a:pt x="526" y="434"/>
                    <a:pt x="511" y="439"/>
                  </a:cubicBezTo>
                  <a:lnTo>
                    <a:pt x="511" y="468"/>
                  </a:lnTo>
                  <a:cubicBezTo>
                    <a:pt x="534" y="479"/>
                    <a:pt x="564" y="497"/>
                    <a:pt x="561" y="545"/>
                  </a:cubicBezTo>
                  <a:cubicBezTo>
                    <a:pt x="561" y="556"/>
                    <a:pt x="556" y="561"/>
                    <a:pt x="553" y="561"/>
                  </a:cubicBezTo>
                  <a:cubicBezTo>
                    <a:pt x="540" y="564"/>
                    <a:pt x="526" y="566"/>
                    <a:pt x="511" y="566"/>
                  </a:cubicBezTo>
                  <a:lnTo>
                    <a:pt x="511" y="577"/>
                  </a:lnTo>
                  <a:cubicBezTo>
                    <a:pt x="574" y="572"/>
                    <a:pt x="630" y="545"/>
                    <a:pt x="675" y="505"/>
                  </a:cubicBezTo>
                  <a:lnTo>
                    <a:pt x="712" y="542"/>
                  </a:lnTo>
                  <a:cubicBezTo>
                    <a:pt x="656" y="595"/>
                    <a:pt x="577" y="630"/>
                    <a:pt x="492" y="630"/>
                  </a:cubicBezTo>
                  <a:cubicBezTo>
                    <a:pt x="407" y="630"/>
                    <a:pt x="331" y="598"/>
                    <a:pt x="275" y="542"/>
                  </a:cubicBezTo>
                  <a:lnTo>
                    <a:pt x="312" y="505"/>
                  </a:lnTo>
                  <a:cubicBezTo>
                    <a:pt x="354" y="545"/>
                    <a:pt x="410" y="572"/>
                    <a:pt x="474" y="577"/>
                  </a:cubicBezTo>
                  <a:lnTo>
                    <a:pt x="474" y="566"/>
                  </a:lnTo>
                  <a:cubicBezTo>
                    <a:pt x="415" y="561"/>
                    <a:pt x="362" y="537"/>
                    <a:pt x="320" y="500"/>
                  </a:cubicBezTo>
                  <a:lnTo>
                    <a:pt x="331" y="489"/>
                  </a:lnTo>
                  <a:lnTo>
                    <a:pt x="344" y="492"/>
                  </a:lnTo>
                  <a:lnTo>
                    <a:pt x="352" y="484"/>
                  </a:lnTo>
                  <a:lnTo>
                    <a:pt x="370" y="484"/>
                  </a:lnTo>
                  <a:lnTo>
                    <a:pt x="373" y="476"/>
                  </a:lnTo>
                  <a:lnTo>
                    <a:pt x="373" y="474"/>
                  </a:lnTo>
                  <a:cubicBezTo>
                    <a:pt x="402" y="495"/>
                    <a:pt x="434" y="508"/>
                    <a:pt x="471" y="513"/>
                  </a:cubicBezTo>
                  <a:lnTo>
                    <a:pt x="471" y="503"/>
                  </a:lnTo>
                  <a:cubicBezTo>
                    <a:pt x="431" y="497"/>
                    <a:pt x="394" y="482"/>
                    <a:pt x="365" y="455"/>
                  </a:cubicBezTo>
                  <a:lnTo>
                    <a:pt x="402" y="418"/>
                  </a:lnTo>
                  <a:cubicBezTo>
                    <a:pt x="410" y="426"/>
                    <a:pt x="421" y="434"/>
                    <a:pt x="434" y="439"/>
                  </a:cubicBezTo>
                  <a:cubicBezTo>
                    <a:pt x="434" y="437"/>
                    <a:pt x="436" y="431"/>
                    <a:pt x="436" y="429"/>
                  </a:cubicBezTo>
                  <a:cubicBezTo>
                    <a:pt x="426" y="423"/>
                    <a:pt x="418" y="418"/>
                    <a:pt x="410" y="410"/>
                  </a:cubicBezTo>
                  <a:lnTo>
                    <a:pt x="447" y="373"/>
                  </a:lnTo>
                  <a:cubicBezTo>
                    <a:pt x="452" y="378"/>
                    <a:pt x="460" y="381"/>
                    <a:pt x="468" y="384"/>
                  </a:cubicBezTo>
                  <a:lnTo>
                    <a:pt x="468" y="373"/>
                  </a:lnTo>
                  <a:cubicBezTo>
                    <a:pt x="463" y="370"/>
                    <a:pt x="460" y="368"/>
                    <a:pt x="455" y="365"/>
                  </a:cubicBezTo>
                  <a:lnTo>
                    <a:pt x="466" y="354"/>
                  </a:lnTo>
                  <a:cubicBezTo>
                    <a:pt x="463" y="354"/>
                    <a:pt x="458" y="352"/>
                    <a:pt x="455" y="352"/>
                  </a:cubicBezTo>
                  <a:lnTo>
                    <a:pt x="447" y="360"/>
                  </a:lnTo>
                  <a:cubicBezTo>
                    <a:pt x="444" y="354"/>
                    <a:pt x="439" y="352"/>
                    <a:pt x="439" y="346"/>
                  </a:cubicBezTo>
                  <a:cubicBezTo>
                    <a:pt x="434" y="344"/>
                    <a:pt x="426" y="341"/>
                    <a:pt x="421" y="336"/>
                  </a:cubicBezTo>
                  <a:cubicBezTo>
                    <a:pt x="397" y="320"/>
                    <a:pt x="386" y="299"/>
                    <a:pt x="386" y="272"/>
                  </a:cubicBezTo>
                  <a:cubicBezTo>
                    <a:pt x="386" y="251"/>
                    <a:pt x="391" y="235"/>
                    <a:pt x="402" y="225"/>
                  </a:cubicBezTo>
                  <a:lnTo>
                    <a:pt x="365" y="188"/>
                  </a:lnTo>
                  <a:cubicBezTo>
                    <a:pt x="391" y="161"/>
                    <a:pt x="429" y="145"/>
                    <a:pt x="466" y="137"/>
                  </a:cubicBezTo>
                  <a:lnTo>
                    <a:pt x="466" y="127"/>
                  </a:lnTo>
                  <a:cubicBezTo>
                    <a:pt x="423" y="132"/>
                    <a:pt x="386" y="151"/>
                    <a:pt x="357" y="180"/>
                  </a:cubicBezTo>
                  <a:lnTo>
                    <a:pt x="352" y="174"/>
                  </a:lnTo>
                  <a:cubicBezTo>
                    <a:pt x="349" y="177"/>
                    <a:pt x="349" y="180"/>
                    <a:pt x="346" y="185"/>
                  </a:cubicBezTo>
                  <a:lnTo>
                    <a:pt x="352" y="190"/>
                  </a:lnTo>
                  <a:cubicBezTo>
                    <a:pt x="320" y="225"/>
                    <a:pt x="299" y="270"/>
                    <a:pt x="299" y="320"/>
                  </a:cubicBezTo>
                  <a:lnTo>
                    <a:pt x="246" y="320"/>
                  </a:lnTo>
                  <a:cubicBezTo>
                    <a:pt x="246" y="254"/>
                    <a:pt x="272" y="196"/>
                    <a:pt x="315" y="151"/>
                  </a:cubicBezTo>
                  <a:lnTo>
                    <a:pt x="331" y="166"/>
                  </a:lnTo>
                  <a:lnTo>
                    <a:pt x="333" y="166"/>
                  </a:lnTo>
                  <a:cubicBezTo>
                    <a:pt x="336" y="166"/>
                    <a:pt x="338" y="166"/>
                    <a:pt x="344" y="164"/>
                  </a:cubicBezTo>
                  <a:lnTo>
                    <a:pt x="323" y="143"/>
                  </a:lnTo>
                  <a:cubicBezTo>
                    <a:pt x="333" y="132"/>
                    <a:pt x="346" y="121"/>
                    <a:pt x="360" y="113"/>
                  </a:cubicBezTo>
                  <a:cubicBezTo>
                    <a:pt x="360" y="111"/>
                    <a:pt x="362" y="106"/>
                    <a:pt x="362" y="106"/>
                  </a:cubicBezTo>
                  <a:cubicBezTo>
                    <a:pt x="362" y="106"/>
                    <a:pt x="368" y="100"/>
                    <a:pt x="370" y="95"/>
                  </a:cubicBezTo>
                  <a:cubicBezTo>
                    <a:pt x="349" y="106"/>
                    <a:pt x="331" y="119"/>
                    <a:pt x="315" y="135"/>
                  </a:cubicBezTo>
                  <a:lnTo>
                    <a:pt x="278" y="98"/>
                  </a:lnTo>
                  <a:cubicBezTo>
                    <a:pt x="328" y="50"/>
                    <a:pt x="394" y="18"/>
                    <a:pt x="466" y="10"/>
                  </a:cubicBezTo>
                  <a:lnTo>
                    <a:pt x="466" y="8"/>
                  </a:lnTo>
                  <a:cubicBezTo>
                    <a:pt x="466" y="5"/>
                    <a:pt x="466" y="2"/>
                    <a:pt x="463" y="0"/>
                  </a:cubicBezTo>
                  <a:cubicBezTo>
                    <a:pt x="299" y="15"/>
                    <a:pt x="169" y="153"/>
                    <a:pt x="169" y="320"/>
                  </a:cubicBezTo>
                  <a:cubicBezTo>
                    <a:pt x="164" y="500"/>
                    <a:pt x="309" y="646"/>
                    <a:pt x="489" y="646"/>
                  </a:cubicBezTo>
                  <a:cubicBezTo>
                    <a:pt x="669" y="646"/>
                    <a:pt x="815" y="500"/>
                    <a:pt x="815" y="323"/>
                  </a:cubicBezTo>
                  <a:close/>
                  <a:moveTo>
                    <a:pt x="564" y="230"/>
                  </a:moveTo>
                  <a:lnTo>
                    <a:pt x="558" y="233"/>
                  </a:lnTo>
                  <a:lnTo>
                    <a:pt x="556" y="238"/>
                  </a:lnTo>
                  <a:lnTo>
                    <a:pt x="556" y="235"/>
                  </a:lnTo>
                  <a:lnTo>
                    <a:pt x="558" y="233"/>
                  </a:lnTo>
                  <a:lnTo>
                    <a:pt x="558" y="230"/>
                  </a:lnTo>
                  <a:lnTo>
                    <a:pt x="564" y="227"/>
                  </a:lnTo>
                  <a:lnTo>
                    <a:pt x="566" y="227"/>
                  </a:lnTo>
                  <a:lnTo>
                    <a:pt x="564" y="230"/>
                  </a:lnTo>
                  <a:close/>
                  <a:moveTo>
                    <a:pt x="553" y="235"/>
                  </a:moveTo>
                  <a:lnTo>
                    <a:pt x="545" y="238"/>
                  </a:lnTo>
                  <a:lnTo>
                    <a:pt x="548" y="241"/>
                  </a:lnTo>
                  <a:lnTo>
                    <a:pt x="553" y="238"/>
                  </a:lnTo>
                  <a:lnTo>
                    <a:pt x="556" y="238"/>
                  </a:lnTo>
                  <a:lnTo>
                    <a:pt x="553" y="235"/>
                  </a:lnTo>
                  <a:close/>
                  <a:moveTo>
                    <a:pt x="532" y="248"/>
                  </a:moveTo>
                  <a:lnTo>
                    <a:pt x="535" y="246"/>
                  </a:lnTo>
                  <a:lnTo>
                    <a:pt x="533" y="248"/>
                  </a:lnTo>
                  <a:lnTo>
                    <a:pt x="532" y="248"/>
                  </a:lnTo>
                  <a:close/>
                  <a:moveTo>
                    <a:pt x="542" y="241"/>
                  </a:moveTo>
                  <a:lnTo>
                    <a:pt x="540" y="238"/>
                  </a:lnTo>
                  <a:lnTo>
                    <a:pt x="535" y="246"/>
                  </a:lnTo>
                  <a:lnTo>
                    <a:pt x="542" y="241"/>
                  </a:lnTo>
                  <a:close/>
                  <a:moveTo>
                    <a:pt x="720" y="108"/>
                  </a:moveTo>
                  <a:cubicBezTo>
                    <a:pt x="773" y="164"/>
                    <a:pt x="807" y="238"/>
                    <a:pt x="807" y="320"/>
                  </a:cubicBezTo>
                  <a:lnTo>
                    <a:pt x="754" y="320"/>
                  </a:lnTo>
                  <a:cubicBezTo>
                    <a:pt x="754" y="280"/>
                    <a:pt x="744" y="241"/>
                    <a:pt x="725" y="206"/>
                  </a:cubicBezTo>
                  <a:lnTo>
                    <a:pt x="728" y="209"/>
                  </a:lnTo>
                  <a:lnTo>
                    <a:pt x="728" y="206"/>
                  </a:lnTo>
                  <a:lnTo>
                    <a:pt x="717" y="190"/>
                  </a:lnTo>
                  <a:lnTo>
                    <a:pt x="707" y="174"/>
                  </a:lnTo>
                  <a:lnTo>
                    <a:pt x="693" y="164"/>
                  </a:lnTo>
                  <a:cubicBezTo>
                    <a:pt x="688" y="158"/>
                    <a:pt x="683" y="153"/>
                    <a:pt x="680" y="148"/>
                  </a:cubicBezTo>
                  <a:lnTo>
                    <a:pt x="720" y="108"/>
                  </a:lnTo>
                  <a:close/>
                  <a:moveTo>
                    <a:pt x="651" y="174"/>
                  </a:moveTo>
                  <a:lnTo>
                    <a:pt x="664" y="174"/>
                  </a:lnTo>
                  <a:lnTo>
                    <a:pt x="667" y="177"/>
                  </a:lnTo>
                  <a:lnTo>
                    <a:pt x="664" y="182"/>
                  </a:lnTo>
                  <a:lnTo>
                    <a:pt x="683" y="193"/>
                  </a:lnTo>
                  <a:lnTo>
                    <a:pt x="685" y="193"/>
                  </a:lnTo>
                  <a:lnTo>
                    <a:pt x="709" y="219"/>
                  </a:lnTo>
                  <a:lnTo>
                    <a:pt x="720" y="217"/>
                  </a:lnTo>
                  <a:cubicBezTo>
                    <a:pt x="733" y="248"/>
                    <a:pt x="744" y="283"/>
                    <a:pt x="744" y="317"/>
                  </a:cubicBezTo>
                  <a:lnTo>
                    <a:pt x="691" y="317"/>
                  </a:lnTo>
                  <a:cubicBezTo>
                    <a:pt x="691" y="304"/>
                    <a:pt x="688" y="291"/>
                    <a:pt x="685" y="278"/>
                  </a:cubicBezTo>
                  <a:lnTo>
                    <a:pt x="688" y="275"/>
                  </a:lnTo>
                  <a:lnTo>
                    <a:pt x="690" y="262"/>
                  </a:lnTo>
                  <a:lnTo>
                    <a:pt x="685" y="262"/>
                  </a:lnTo>
                  <a:cubicBezTo>
                    <a:pt x="685" y="262"/>
                    <a:pt x="680" y="251"/>
                    <a:pt x="677" y="248"/>
                  </a:cubicBezTo>
                  <a:lnTo>
                    <a:pt x="680" y="246"/>
                  </a:lnTo>
                  <a:lnTo>
                    <a:pt x="675" y="241"/>
                  </a:lnTo>
                  <a:lnTo>
                    <a:pt x="675" y="235"/>
                  </a:lnTo>
                  <a:lnTo>
                    <a:pt x="672" y="230"/>
                  </a:lnTo>
                  <a:lnTo>
                    <a:pt x="667" y="230"/>
                  </a:lnTo>
                  <a:cubicBezTo>
                    <a:pt x="664" y="227"/>
                    <a:pt x="664" y="225"/>
                    <a:pt x="662" y="222"/>
                  </a:cubicBezTo>
                  <a:lnTo>
                    <a:pt x="664" y="219"/>
                  </a:lnTo>
                  <a:lnTo>
                    <a:pt x="662" y="217"/>
                  </a:lnTo>
                  <a:lnTo>
                    <a:pt x="656" y="219"/>
                  </a:lnTo>
                  <a:lnTo>
                    <a:pt x="659" y="211"/>
                  </a:lnTo>
                  <a:lnTo>
                    <a:pt x="656" y="209"/>
                  </a:lnTo>
                  <a:lnTo>
                    <a:pt x="654" y="214"/>
                  </a:lnTo>
                  <a:cubicBezTo>
                    <a:pt x="648" y="206"/>
                    <a:pt x="640" y="198"/>
                    <a:pt x="635" y="190"/>
                  </a:cubicBezTo>
                  <a:lnTo>
                    <a:pt x="651" y="174"/>
                  </a:lnTo>
                  <a:close/>
                  <a:moveTo>
                    <a:pt x="690" y="260"/>
                  </a:moveTo>
                  <a:lnTo>
                    <a:pt x="691" y="262"/>
                  </a:lnTo>
                  <a:lnTo>
                    <a:pt x="690" y="262"/>
                  </a:lnTo>
                  <a:lnTo>
                    <a:pt x="690" y="260"/>
                  </a:lnTo>
                  <a:close/>
                  <a:moveTo>
                    <a:pt x="691" y="259"/>
                  </a:moveTo>
                  <a:lnTo>
                    <a:pt x="688" y="241"/>
                  </a:lnTo>
                  <a:lnTo>
                    <a:pt x="683" y="219"/>
                  </a:lnTo>
                  <a:lnTo>
                    <a:pt x="667" y="198"/>
                  </a:lnTo>
                  <a:lnTo>
                    <a:pt x="669" y="201"/>
                  </a:lnTo>
                  <a:lnTo>
                    <a:pt x="672" y="198"/>
                  </a:lnTo>
                  <a:lnTo>
                    <a:pt x="659" y="190"/>
                  </a:lnTo>
                  <a:lnTo>
                    <a:pt x="659" y="193"/>
                  </a:lnTo>
                  <a:lnTo>
                    <a:pt x="672" y="209"/>
                  </a:lnTo>
                  <a:lnTo>
                    <a:pt x="680" y="222"/>
                  </a:lnTo>
                  <a:lnTo>
                    <a:pt x="685" y="235"/>
                  </a:lnTo>
                  <a:lnTo>
                    <a:pt x="688" y="246"/>
                  </a:lnTo>
                  <a:lnTo>
                    <a:pt x="690" y="260"/>
                  </a:lnTo>
                  <a:lnTo>
                    <a:pt x="691" y="259"/>
                  </a:lnTo>
                  <a:close/>
                  <a:moveTo>
                    <a:pt x="640" y="299"/>
                  </a:moveTo>
                  <a:lnTo>
                    <a:pt x="651" y="294"/>
                  </a:lnTo>
                  <a:lnTo>
                    <a:pt x="662" y="291"/>
                  </a:lnTo>
                  <a:lnTo>
                    <a:pt x="664" y="286"/>
                  </a:lnTo>
                  <a:lnTo>
                    <a:pt x="669" y="283"/>
                  </a:lnTo>
                  <a:lnTo>
                    <a:pt x="672" y="278"/>
                  </a:lnTo>
                  <a:lnTo>
                    <a:pt x="675" y="270"/>
                  </a:lnTo>
                  <a:cubicBezTo>
                    <a:pt x="675" y="272"/>
                    <a:pt x="677" y="275"/>
                    <a:pt x="677" y="278"/>
                  </a:cubicBezTo>
                  <a:lnTo>
                    <a:pt x="672" y="294"/>
                  </a:lnTo>
                  <a:lnTo>
                    <a:pt x="672" y="299"/>
                  </a:lnTo>
                  <a:lnTo>
                    <a:pt x="680" y="288"/>
                  </a:lnTo>
                  <a:cubicBezTo>
                    <a:pt x="683" y="296"/>
                    <a:pt x="683" y="307"/>
                    <a:pt x="683" y="317"/>
                  </a:cubicBezTo>
                  <a:lnTo>
                    <a:pt x="635" y="317"/>
                  </a:lnTo>
                  <a:lnTo>
                    <a:pt x="635" y="312"/>
                  </a:lnTo>
                  <a:lnTo>
                    <a:pt x="640" y="307"/>
                  </a:lnTo>
                  <a:lnTo>
                    <a:pt x="640" y="304"/>
                  </a:lnTo>
                  <a:lnTo>
                    <a:pt x="643" y="301"/>
                  </a:lnTo>
                  <a:lnTo>
                    <a:pt x="648" y="301"/>
                  </a:lnTo>
                  <a:lnTo>
                    <a:pt x="648" y="299"/>
                  </a:lnTo>
                  <a:lnTo>
                    <a:pt x="640" y="299"/>
                  </a:lnTo>
                  <a:close/>
                  <a:moveTo>
                    <a:pt x="577" y="264"/>
                  </a:moveTo>
                  <a:lnTo>
                    <a:pt x="582" y="264"/>
                  </a:lnTo>
                  <a:lnTo>
                    <a:pt x="577" y="262"/>
                  </a:lnTo>
                  <a:lnTo>
                    <a:pt x="579" y="251"/>
                  </a:lnTo>
                  <a:lnTo>
                    <a:pt x="585" y="246"/>
                  </a:lnTo>
                  <a:cubicBezTo>
                    <a:pt x="587" y="251"/>
                    <a:pt x="593" y="254"/>
                    <a:pt x="595" y="259"/>
                  </a:cubicBezTo>
                  <a:lnTo>
                    <a:pt x="593" y="264"/>
                  </a:lnTo>
                  <a:lnTo>
                    <a:pt x="587" y="262"/>
                  </a:lnTo>
                  <a:lnTo>
                    <a:pt x="582" y="262"/>
                  </a:lnTo>
                  <a:lnTo>
                    <a:pt x="585" y="264"/>
                  </a:lnTo>
                  <a:lnTo>
                    <a:pt x="587" y="264"/>
                  </a:lnTo>
                  <a:lnTo>
                    <a:pt x="585" y="270"/>
                  </a:lnTo>
                  <a:lnTo>
                    <a:pt x="582" y="267"/>
                  </a:lnTo>
                  <a:lnTo>
                    <a:pt x="577" y="264"/>
                  </a:lnTo>
                  <a:close/>
                  <a:moveTo>
                    <a:pt x="595" y="439"/>
                  </a:moveTo>
                  <a:lnTo>
                    <a:pt x="585" y="437"/>
                  </a:lnTo>
                  <a:lnTo>
                    <a:pt x="582" y="437"/>
                  </a:lnTo>
                  <a:lnTo>
                    <a:pt x="577" y="431"/>
                  </a:lnTo>
                  <a:lnTo>
                    <a:pt x="571" y="429"/>
                  </a:lnTo>
                  <a:lnTo>
                    <a:pt x="579" y="421"/>
                  </a:lnTo>
                  <a:lnTo>
                    <a:pt x="590" y="429"/>
                  </a:lnTo>
                  <a:lnTo>
                    <a:pt x="598" y="431"/>
                  </a:lnTo>
                  <a:lnTo>
                    <a:pt x="595" y="439"/>
                  </a:lnTo>
                  <a:close/>
                  <a:moveTo>
                    <a:pt x="627" y="198"/>
                  </a:moveTo>
                  <a:lnTo>
                    <a:pt x="651" y="230"/>
                  </a:lnTo>
                  <a:lnTo>
                    <a:pt x="646" y="230"/>
                  </a:lnTo>
                  <a:lnTo>
                    <a:pt x="646" y="238"/>
                  </a:lnTo>
                  <a:lnTo>
                    <a:pt x="659" y="246"/>
                  </a:lnTo>
                  <a:lnTo>
                    <a:pt x="667" y="270"/>
                  </a:lnTo>
                  <a:lnTo>
                    <a:pt x="664" y="272"/>
                  </a:lnTo>
                  <a:lnTo>
                    <a:pt x="659" y="275"/>
                  </a:lnTo>
                  <a:lnTo>
                    <a:pt x="659" y="283"/>
                  </a:lnTo>
                  <a:lnTo>
                    <a:pt x="656" y="286"/>
                  </a:lnTo>
                  <a:lnTo>
                    <a:pt x="654" y="288"/>
                  </a:lnTo>
                  <a:lnTo>
                    <a:pt x="651" y="288"/>
                  </a:lnTo>
                  <a:lnTo>
                    <a:pt x="646" y="288"/>
                  </a:lnTo>
                  <a:lnTo>
                    <a:pt x="648" y="283"/>
                  </a:lnTo>
                  <a:lnTo>
                    <a:pt x="651" y="272"/>
                  </a:lnTo>
                  <a:lnTo>
                    <a:pt x="654" y="270"/>
                  </a:lnTo>
                  <a:lnTo>
                    <a:pt x="643" y="259"/>
                  </a:lnTo>
                  <a:lnTo>
                    <a:pt x="635" y="262"/>
                  </a:lnTo>
                  <a:lnTo>
                    <a:pt x="632" y="270"/>
                  </a:lnTo>
                  <a:lnTo>
                    <a:pt x="627" y="275"/>
                  </a:lnTo>
                  <a:lnTo>
                    <a:pt x="622" y="270"/>
                  </a:lnTo>
                  <a:lnTo>
                    <a:pt x="619" y="264"/>
                  </a:lnTo>
                  <a:lnTo>
                    <a:pt x="622" y="262"/>
                  </a:lnTo>
                  <a:lnTo>
                    <a:pt x="624" y="264"/>
                  </a:lnTo>
                  <a:lnTo>
                    <a:pt x="627" y="264"/>
                  </a:lnTo>
                  <a:lnTo>
                    <a:pt x="627" y="259"/>
                  </a:lnTo>
                  <a:lnTo>
                    <a:pt x="624" y="259"/>
                  </a:lnTo>
                  <a:lnTo>
                    <a:pt x="624" y="262"/>
                  </a:lnTo>
                  <a:lnTo>
                    <a:pt x="622" y="262"/>
                  </a:lnTo>
                  <a:lnTo>
                    <a:pt x="611" y="248"/>
                  </a:lnTo>
                  <a:lnTo>
                    <a:pt x="606" y="246"/>
                  </a:lnTo>
                  <a:lnTo>
                    <a:pt x="609" y="243"/>
                  </a:lnTo>
                  <a:lnTo>
                    <a:pt x="603" y="243"/>
                  </a:lnTo>
                  <a:lnTo>
                    <a:pt x="606" y="246"/>
                  </a:lnTo>
                  <a:lnTo>
                    <a:pt x="601" y="246"/>
                  </a:lnTo>
                  <a:cubicBezTo>
                    <a:pt x="598" y="246"/>
                    <a:pt x="595" y="241"/>
                    <a:pt x="590" y="235"/>
                  </a:cubicBezTo>
                  <a:lnTo>
                    <a:pt x="627" y="198"/>
                  </a:lnTo>
                  <a:close/>
                  <a:moveTo>
                    <a:pt x="609" y="434"/>
                  </a:moveTo>
                  <a:lnTo>
                    <a:pt x="603" y="429"/>
                  </a:lnTo>
                  <a:lnTo>
                    <a:pt x="606" y="423"/>
                  </a:lnTo>
                  <a:lnTo>
                    <a:pt x="611" y="413"/>
                  </a:lnTo>
                  <a:lnTo>
                    <a:pt x="609" y="410"/>
                  </a:lnTo>
                  <a:lnTo>
                    <a:pt x="611" y="402"/>
                  </a:lnTo>
                  <a:lnTo>
                    <a:pt x="611" y="394"/>
                  </a:lnTo>
                  <a:lnTo>
                    <a:pt x="609" y="386"/>
                  </a:lnTo>
                  <a:lnTo>
                    <a:pt x="603" y="384"/>
                  </a:lnTo>
                  <a:lnTo>
                    <a:pt x="601" y="386"/>
                  </a:lnTo>
                  <a:lnTo>
                    <a:pt x="598" y="386"/>
                  </a:lnTo>
                  <a:cubicBezTo>
                    <a:pt x="603" y="381"/>
                    <a:pt x="606" y="373"/>
                    <a:pt x="609" y="368"/>
                  </a:cubicBezTo>
                  <a:lnTo>
                    <a:pt x="614" y="365"/>
                  </a:lnTo>
                  <a:lnTo>
                    <a:pt x="617" y="362"/>
                  </a:lnTo>
                  <a:lnTo>
                    <a:pt x="617" y="365"/>
                  </a:lnTo>
                  <a:lnTo>
                    <a:pt x="619" y="362"/>
                  </a:lnTo>
                  <a:lnTo>
                    <a:pt x="617" y="360"/>
                  </a:lnTo>
                  <a:lnTo>
                    <a:pt x="619" y="360"/>
                  </a:lnTo>
                  <a:lnTo>
                    <a:pt x="624" y="362"/>
                  </a:lnTo>
                  <a:lnTo>
                    <a:pt x="632" y="362"/>
                  </a:lnTo>
                  <a:lnTo>
                    <a:pt x="638" y="360"/>
                  </a:lnTo>
                  <a:lnTo>
                    <a:pt x="651" y="357"/>
                  </a:lnTo>
                  <a:lnTo>
                    <a:pt x="648" y="352"/>
                  </a:lnTo>
                  <a:lnTo>
                    <a:pt x="648" y="346"/>
                  </a:lnTo>
                  <a:lnTo>
                    <a:pt x="656" y="349"/>
                  </a:lnTo>
                  <a:lnTo>
                    <a:pt x="659" y="346"/>
                  </a:lnTo>
                  <a:lnTo>
                    <a:pt x="659" y="341"/>
                  </a:lnTo>
                  <a:lnTo>
                    <a:pt x="651" y="344"/>
                  </a:lnTo>
                  <a:lnTo>
                    <a:pt x="640" y="341"/>
                  </a:lnTo>
                  <a:lnTo>
                    <a:pt x="632" y="325"/>
                  </a:lnTo>
                  <a:lnTo>
                    <a:pt x="675" y="325"/>
                  </a:lnTo>
                  <a:cubicBezTo>
                    <a:pt x="672" y="373"/>
                    <a:pt x="654" y="415"/>
                    <a:pt x="622" y="447"/>
                  </a:cubicBezTo>
                  <a:lnTo>
                    <a:pt x="617" y="442"/>
                  </a:lnTo>
                  <a:lnTo>
                    <a:pt x="619" y="434"/>
                  </a:lnTo>
                  <a:lnTo>
                    <a:pt x="614" y="418"/>
                  </a:lnTo>
                  <a:lnTo>
                    <a:pt x="609" y="434"/>
                  </a:lnTo>
                  <a:close/>
                  <a:moveTo>
                    <a:pt x="622" y="527"/>
                  </a:moveTo>
                  <a:lnTo>
                    <a:pt x="619" y="521"/>
                  </a:lnTo>
                  <a:lnTo>
                    <a:pt x="627" y="516"/>
                  </a:lnTo>
                  <a:lnTo>
                    <a:pt x="627" y="513"/>
                  </a:lnTo>
                  <a:lnTo>
                    <a:pt x="622" y="511"/>
                  </a:lnTo>
                  <a:lnTo>
                    <a:pt x="627" y="500"/>
                  </a:lnTo>
                  <a:lnTo>
                    <a:pt x="635" y="489"/>
                  </a:lnTo>
                  <a:lnTo>
                    <a:pt x="627" y="482"/>
                  </a:lnTo>
                  <a:lnTo>
                    <a:pt x="619" y="482"/>
                  </a:lnTo>
                  <a:lnTo>
                    <a:pt x="617" y="476"/>
                  </a:lnTo>
                  <a:cubicBezTo>
                    <a:pt x="619" y="474"/>
                    <a:pt x="622" y="471"/>
                    <a:pt x="627" y="468"/>
                  </a:cubicBezTo>
                  <a:lnTo>
                    <a:pt x="664" y="505"/>
                  </a:lnTo>
                  <a:cubicBezTo>
                    <a:pt x="651" y="516"/>
                    <a:pt x="635" y="529"/>
                    <a:pt x="617" y="537"/>
                  </a:cubicBezTo>
                  <a:lnTo>
                    <a:pt x="622" y="527"/>
                  </a:lnTo>
                  <a:close/>
                  <a:moveTo>
                    <a:pt x="664" y="489"/>
                  </a:moveTo>
                  <a:lnTo>
                    <a:pt x="669" y="484"/>
                  </a:lnTo>
                  <a:lnTo>
                    <a:pt x="667" y="463"/>
                  </a:lnTo>
                  <a:lnTo>
                    <a:pt x="664" y="463"/>
                  </a:lnTo>
                  <a:lnTo>
                    <a:pt x="667" y="460"/>
                  </a:lnTo>
                  <a:lnTo>
                    <a:pt x="659" y="458"/>
                  </a:lnTo>
                  <a:lnTo>
                    <a:pt x="656" y="466"/>
                  </a:lnTo>
                  <a:lnTo>
                    <a:pt x="656" y="476"/>
                  </a:lnTo>
                  <a:lnTo>
                    <a:pt x="654" y="479"/>
                  </a:lnTo>
                  <a:lnTo>
                    <a:pt x="638" y="463"/>
                  </a:lnTo>
                  <a:cubicBezTo>
                    <a:pt x="669" y="429"/>
                    <a:pt x="691" y="384"/>
                    <a:pt x="693" y="336"/>
                  </a:cubicBezTo>
                  <a:lnTo>
                    <a:pt x="746" y="336"/>
                  </a:lnTo>
                  <a:cubicBezTo>
                    <a:pt x="744" y="399"/>
                    <a:pt x="717" y="458"/>
                    <a:pt x="675" y="503"/>
                  </a:cubicBezTo>
                  <a:lnTo>
                    <a:pt x="664" y="489"/>
                  </a:lnTo>
                  <a:close/>
                  <a:moveTo>
                    <a:pt x="680" y="503"/>
                  </a:moveTo>
                  <a:cubicBezTo>
                    <a:pt x="725" y="458"/>
                    <a:pt x="752" y="397"/>
                    <a:pt x="754" y="331"/>
                  </a:cubicBezTo>
                  <a:lnTo>
                    <a:pt x="807" y="331"/>
                  </a:lnTo>
                  <a:cubicBezTo>
                    <a:pt x="805" y="413"/>
                    <a:pt x="773" y="487"/>
                    <a:pt x="717" y="542"/>
                  </a:cubicBezTo>
                  <a:lnTo>
                    <a:pt x="680" y="503"/>
                  </a:lnTo>
                  <a:close/>
                  <a:moveTo>
                    <a:pt x="357" y="452"/>
                  </a:moveTo>
                  <a:cubicBezTo>
                    <a:pt x="354" y="447"/>
                    <a:pt x="349" y="444"/>
                    <a:pt x="346" y="439"/>
                  </a:cubicBezTo>
                  <a:lnTo>
                    <a:pt x="349" y="426"/>
                  </a:lnTo>
                  <a:lnTo>
                    <a:pt x="344" y="413"/>
                  </a:lnTo>
                  <a:lnTo>
                    <a:pt x="344" y="391"/>
                  </a:lnTo>
                  <a:lnTo>
                    <a:pt x="338" y="378"/>
                  </a:lnTo>
                  <a:lnTo>
                    <a:pt x="341" y="370"/>
                  </a:lnTo>
                  <a:lnTo>
                    <a:pt x="333" y="357"/>
                  </a:lnTo>
                  <a:lnTo>
                    <a:pt x="325" y="354"/>
                  </a:lnTo>
                  <a:lnTo>
                    <a:pt x="328" y="346"/>
                  </a:lnTo>
                  <a:lnTo>
                    <a:pt x="325" y="341"/>
                  </a:lnTo>
                  <a:lnTo>
                    <a:pt x="328" y="333"/>
                  </a:lnTo>
                  <a:lnTo>
                    <a:pt x="336" y="333"/>
                  </a:lnTo>
                  <a:lnTo>
                    <a:pt x="338" y="328"/>
                  </a:lnTo>
                  <a:lnTo>
                    <a:pt x="352" y="328"/>
                  </a:lnTo>
                  <a:lnTo>
                    <a:pt x="354" y="331"/>
                  </a:lnTo>
                  <a:lnTo>
                    <a:pt x="352" y="344"/>
                  </a:lnTo>
                  <a:lnTo>
                    <a:pt x="349" y="346"/>
                  </a:lnTo>
                  <a:lnTo>
                    <a:pt x="354" y="357"/>
                  </a:lnTo>
                  <a:lnTo>
                    <a:pt x="352" y="360"/>
                  </a:lnTo>
                  <a:lnTo>
                    <a:pt x="349" y="357"/>
                  </a:lnTo>
                  <a:lnTo>
                    <a:pt x="352" y="362"/>
                  </a:lnTo>
                  <a:lnTo>
                    <a:pt x="354" y="370"/>
                  </a:lnTo>
                  <a:lnTo>
                    <a:pt x="357" y="370"/>
                  </a:lnTo>
                  <a:lnTo>
                    <a:pt x="357" y="365"/>
                  </a:lnTo>
                  <a:lnTo>
                    <a:pt x="354" y="362"/>
                  </a:lnTo>
                  <a:lnTo>
                    <a:pt x="354" y="357"/>
                  </a:lnTo>
                  <a:lnTo>
                    <a:pt x="354" y="349"/>
                  </a:lnTo>
                  <a:lnTo>
                    <a:pt x="357" y="333"/>
                  </a:lnTo>
                  <a:lnTo>
                    <a:pt x="354" y="328"/>
                  </a:lnTo>
                  <a:lnTo>
                    <a:pt x="362" y="328"/>
                  </a:lnTo>
                  <a:cubicBezTo>
                    <a:pt x="365" y="360"/>
                    <a:pt x="378" y="389"/>
                    <a:pt x="399" y="413"/>
                  </a:cubicBezTo>
                  <a:lnTo>
                    <a:pt x="357" y="452"/>
                  </a:lnTo>
                  <a:close/>
                  <a:moveTo>
                    <a:pt x="320" y="349"/>
                  </a:moveTo>
                  <a:lnTo>
                    <a:pt x="315" y="357"/>
                  </a:lnTo>
                  <a:lnTo>
                    <a:pt x="307" y="357"/>
                  </a:lnTo>
                  <a:cubicBezTo>
                    <a:pt x="304" y="349"/>
                    <a:pt x="304" y="341"/>
                    <a:pt x="304" y="331"/>
                  </a:cubicBezTo>
                  <a:lnTo>
                    <a:pt x="320" y="331"/>
                  </a:lnTo>
                  <a:lnTo>
                    <a:pt x="317" y="344"/>
                  </a:lnTo>
                  <a:lnTo>
                    <a:pt x="320" y="349"/>
                  </a:lnTo>
                  <a:close/>
                  <a:moveTo>
                    <a:pt x="338" y="312"/>
                  </a:moveTo>
                  <a:lnTo>
                    <a:pt x="338" y="301"/>
                  </a:lnTo>
                  <a:lnTo>
                    <a:pt x="344" y="299"/>
                  </a:lnTo>
                  <a:lnTo>
                    <a:pt x="354" y="301"/>
                  </a:lnTo>
                  <a:lnTo>
                    <a:pt x="357" y="304"/>
                  </a:lnTo>
                  <a:cubicBezTo>
                    <a:pt x="357" y="309"/>
                    <a:pt x="354" y="317"/>
                    <a:pt x="354" y="323"/>
                  </a:cubicBezTo>
                  <a:lnTo>
                    <a:pt x="341" y="323"/>
                  </a:lnTo>
                  <a:lnTo>
                    <a:pt x="338" y="312"/>
                  </a:lnTo>
                  <a:close/>
                  <a:moveTo>
                    <a:pt x="391" y="352"/>
                  </a:moveTo>
                  <a:lnTo>
                    <a:pt x="394" y="352"/>
                  </a:lnTo>
                  <a:lnTo>
                    <a:pt x="402" y="357"/>
                  </a:lnTo>
                  <a:lnTo>
                    <a:pt x="399" y="360"/>
                  </a:lnTo>
                  <a:lnTo>
                    <a:pt x="407" y="365"/>
                  </a:lnTo>
                  <a:lnTo>
                    <a:pt x="407" y="360"/>
                  </a:lnTo>
                  <a:lnTo>
                    <a:pt x="413" y="352"/>
                  </a:lnTo>
                  <a:lnTo>
                    <a:pt x="418" y="357"/>
                  </a:lnTo>
                  <a:lnTo>
                    <a:pt x="423" y="362"/>
                  </a:lnTo>
                  <a:lnTo>
                    <a:pt x="415" y="365"/>
                  </a:lnTo>
                  <a:lnTo>
                    <a:pt x="418" y="373"/>
                  </a:lnTo>
                  <a:lnTo>
                    <a:pt x="423" y="370"/>
                  </a:lnTo>
                  <a:lnTo>
                    <a:pt x="423" y="368"/>
                  </a:lnTo>
                  <a:lnTo>
                    <a:pt x="429" y="365"/>
                  </a:lnTo>
                  <a:lnTo>
                    <a:pt x="431" y="354"/>
                  </a:lnTo>
                  <a:cubicBezTo>
                    <a:pt x="434" y="362"/>
                    <a:pt x="439" y="368"/>
                    <a:pt x="444" y="373"/>
                  </a:cubicBezTo>
                  <a:lnTo>
                    <a:pt x="407" y="410"/>
                  </a:lnTo>
                  <a:cubicBezTo>
                    <a:pt x="389" y="391"/>
                    <a:pt x="378" y="368"/>
                    <a:pt x="373" y="339"/>
                  </a:cubicBezTo>
                  <a:lnTo>
                    <a:pt x="381" y="346"/>
                  </a:lnTo>
                  <a:lnTo>
                    <a:pt x="389" y="346"/>
                  </a:lnTo>
                  <a:lnTo>
                    <a:pt x="391" y="352"/>
                  </a:lnTo>
                  <a:close/>
                  <a:moveTo>
                    <a:pt x="391" y="233"/>
                  </a:moveTo>
                  <a:cubicBezTo>
                    <a:pt x="383" y="241"/>
                    <a:pt x="376" y="251"/>
                    <a:pt x="370" y="262"/>
                  </a:cubicBezTo>
                  <a:lnTo>
                    <a:pt x="368" y="262"/>
                  </a:lnTo>
                  <a:lnTo>
                    <a:pt x="362" y="264"/>
                  </a:lnTo>
                  <a:lnTo>
                    <a:pt x="360" y="264"/>
                  </a:lnTo>
                  <a:lnTo>
                    <a:pt x="354" y="270"/>
                  </a:lnTo>
                  <a:lnTo>
                    <a:pt x="362" y="270"/>
                  </a:lnTo>
                  <a:lnTo>
                    <a:pt x="368" y="267"/>
                  </a:lnTo>
                  <a:lnTo>
                    <a:pt x="368" y="270"/>
                  </a:lnTo>
                  <a:lnTo>
                    <a:pt x="362" y="272"/>
                  </a:lnTo>
                  <a:lnTo>
                    <a:pt x="360" y="272"/>
                  </a:lnTo>
                  <a:lnTo>
                    <a:pt x="352" y="278"/>
                  </a:lnTo>
                  <a:lnTo>
                    <a:pt x="344" y="278"/>
                  </a:lnTo>
                  <a:lnTo>
                    <a:pt x="333" y="299"/>
                  </a:lnTo>
                  <a:lnTo>
                    <a:pt x="336" y="304"/>
                  </a:lnTo>
                  <a:lnTo>
                    <a:pt x="331" y="312"/>
                  </a:lnTo>
                  <a:lnTo>
                    <a:pt x="331" y="320"/>
                  </a:lnTo>
                  <a:lnTo>
                    <a:pt x="307" y="320"/>
                  </a:lnTo>
                  <a:cubicBezTo>
                    <a:pt x="304" y="272"/>
                    <a:pt x="323" y="230"/>
                    <a:pt x="354" y="196"/>
                  </a:cubicBezTo>
                  <a:lnTo>
                    <a:pt x="391" y="233"/>
                  </a:lnTo>
                  <a:close/>
                  <a:moveTo>
                    <a:pt x="304" y="479"/>
                  </a:moveTo>
                  <a:lnTo>
                    <a:pt x="317" y="487"/>
                  </a:lnTo>
                  <a:lnTo>
                    <a:pt x="320" y="489"/>
                  </a:lnTo>
                  <a:lnTo>
                    <a:pt x="312" y="497"/>
                  </a:lnTo>
                  <a:cubicBezTo>
                    <a:pt x="307" y="492"/>
                    <a:pt x="304" y="489"/>
                    <a:pt x="301" y="484"/>
                  </a:cubicBezTo>
                  <a:lnTo>
                    <a:pt x="304" y="479"/>
                  </a:lnTo>
                  <a:close/>
                  <a:moveTo>
                    <a:pt x="293" y="346"/>
                  </a:moveTo>
                  <a:lnTo>
                    <a:pt x="288" y="349"/>
                  </a:lnTo>
                  <a:lnTo>
                    <a:pt x="286" y="354"/>
                  </a:lnTo>
                  <a:lnTo>
                    <a:pt x="272" y="370"/>
                  </a:lnTo>
                  <a:lnTo>
                    <a:pt x="272" y="394"/>
                  </a:lnTo>
                  <a:lnTo>
                    <a:pt x="259" y="399"/>
                  </a:lnTo>
                  <a:lnTo>
                    <a:pt x="251" y="399"/>
                  </a:lnTo>
                  <a:cubicBezTo>
                    <a:pt x="243" y="378"/>
                    <a:pt x="240" y="354"/>
                    <a:pt x="238" y="331"/>
                  </a:cubicBezTo>
                  <a:lnTo>
                    <a:pt x="293" y="331"/>
                  </a:lnTo>
                  <a:lnTo>
                    <a:pt x="293" y="346"/>
                  </a:lnTo>
                  <a:close/>
                  <a:moveTo>
                    <a:pt x="238" y="399"/>
                  </a:moveTo>
                  <a:lnTo>
                    <a:pt x="235" y="397"/>
                  </a:lnTo>
                  <a:lnTo>
                    <a:pt x="219" y="397"/>
                  </a:lnTo>
                  <a:lnTo>
                    <a:pt x="225" y="402"/>
                  </a:lnTo>
                  <a:lnTo>
                    <a:pt x="211" y="399"/>
                  </a:lnTo>
                  <a:lnTo>
                    <a:pt x="214" y="397"/>
                  </a:lnTo>
                  <a:lnTo>
                    <a:pt x="211" y="394"/>
                  </a:lnTo>
                  <a:lnTo>
                    <a:pt x="201" y="399"/>
                  </a:lnTo>
                  <a:lnTo>
                    <a:pt x="198" y="407"/>
                  </a:lnTo>
                  <a:lnTo>
                    <a:pt x="201" y="423"/>
                  </a:lnTo>
                  <a:lnTo>
                    <a:pt x="211" y="450"/>
                  </a:lnTo>
                  <a:lnTo>
                    <a:pt x="217" y="458"/>
                  </a:lnTo>
                  <a:lnTo>
                    <a:pt x="219" y="458"/>
                  </a:lnTo>
                  <a:lnTo>
                    <a:pt x="211" y="442"/>
                  </a:lnTo>
                  <a:lnTo>
                    <a:pt x="209" y="434"/>
                  </a:lnTo>
                  <a:lnTo>
                    <a:pt x="211" y="431"/>
                  </a:lnTo>
                  <a:lnTo>
                    <a:pt x="211" y="426"/>
                  </a:lnTo>
                  <a:lnTo>
                    <a:pt x="217" y="426"/>
                  </a:lnTo>
                  <a:lnTo>
                    <a:pt x="225" y="439"/>
                  </a:lnTo>
                  <a:lnTo>
                    <a:pt x="227" y="439"/>
                  </a:lnTo>
                  <a:lnTo>
                    <a:pt x="227" y="431"/>
                  </a:lnTo>
                  <a:lnTo>
                    <a:pt x="230" y="434"/>
                  </a:lnTo>
                  <a:lnTo>
                    <a:pt x="230" y="439"/>
                  </a:lnTo>
                  <a:lnTo>
                    <a:pt x="238" y="442"/>
                  </a:lnTo>
                  <a:lnTo>
                    <a:pt x="240" y="439"/>
                  </a:lnTo>
                  <a:lnTo>
                    <a:pt x="240" y="444"/>
                  </a:lnTo>
                  <a:lnTo>
                    <a:pt x="243" y="450"/>
                  </a:lnTo>
                  <a:lnTo>
                    <a:pt x="248" y="450"/>
                  </a:lnTo>
                  <a:lnTo>
                    <a:pt x="259" y="466"/>
                  </a:lnTo>
                  <a:lnTo>
                    <a:pt x="264" y="468"/>
                  </a:lnTo>
                  <a:lnTo>
                    <a:pt x="267" y="460"/>
                  </a:lnTo>
                  <a:cubicBezTo>
                    <a:pt x="278" y="476"/>
                    <a:pt x="291" y="492"/>
                    <a:pt x="304" y="508"/>
                  </a:cubicBezTo>
                  <a:lnTo>
                    <a:pt x="267" y="545"/>
                  </a:lnTo>
                  <a:cubicBezTo>
                    <a:pt x="211" y="489"/>
                    <a:pt x="180" y="415"/>
                    <a:pt x="177" y="333"/>
                  </a:cubicBezTo>
                  <a:lnTo>
                    <a:pt x="230" y="333"/>
                  </a:lnTo>
                  <a:cubicBezTo>
                    <a:pt x="230" y="354"/>
                    <a:pt x="233" y="378"/>
                    <a:pt x="240" y="399"/>
                  </a:cubicBezTo>
                  <a:lnTo>
                    <a:pt x="238" y="399"/>
                  </a:lnTo>
                  <a:close/>
                  <a:moveTo>
                    <a:pt x="299" y="143"/>
                  </a:moveTo>
                  <a:cubicBezTo>
                    <a:pt x="254" y="188"/>
                    <a:pt x="227" y="251"/>
                    <a:pt x="227" y="317"/>
                  </a:cubicBezTo>
                  <a:lnTo>
                    <a:pt x="174" y="317"/>
                  </a:lnTo>
                  <a:cubicBezTo>
                    <a:pt x="174" y="238"/>
                    <a:pt x="209" y="161"/>
                    <a:pt x="262" y="106"/>
                  </a:cubicBezTo>
                  <a:lnTo>
                    <a:pt x="299" y="143"/>
                  </a:lnTo>
                  <a:close/>
                  <a:moveTo>
                    <a:pt x="651" y="87"/>
                  </a:moveTo>
                  <a:lnTo>
                    <a:pt x="648" y="82"/>
                  </a:lnTo>
                  <a:lnTo>
                    <a:pt x="640" y="79"/>
                  </a:lnTo>
                  <a:lnTo>
                    <a:pt x="635" y="84"/>
                  </a:lnTo>
                  <a:lnTo>
                    <a:pt x="643" y="87"/>
                  </a:lnTo>
                  <a:lnTo>
                    <a:pt x="651" y="92"/>
                  </a:lnTo>
                  <a:lnTo>
                    <a:pt x="651" y="87"/>
                  </a:lnTo>
                  <a:close/>
                  <a:moveTo>
                    <a:pt x="619" y="238"/>
                  </a:moveTo>
                  <a:lnTo>
                    <a:pt x="619" y="243"/>
                  </a:lnTo>
                  <a:lnTo>
                    <a:pt x="630" y="241"/>
                  </a:lnTo>
                  <a:lnTo>
                    <a:pt x="632" y="235"/>
                  </a:lnTo>
                  <a:lnTo>
                    <a:pt x="627" y="227"/>
                  </a:lnTo>
                  <a:lnTo>
                    <a:pt x="630" y="222"/>
                  </a:lnTo>
                  <a:lnTo>
                    <a:pt x="638" y="227"/>
                  </a:lnTo>
                  <a:lnTo>
                    <a:pt x="635" y="225"/>
                  </a:lnTo>
                  <a:lnTo>
                    <a:pt x="638" y="222"/>
                  </a:lnTo>
                  <a:lnTo>
                    <a:pt x="635" y="217"/>
                  </a:lnTo>
                  <a:lnTo>
                    <a:pt x="627" y="222"/>
                  </a:lnTo>
                  <a:lnTo>
                    <a:pt x="624" y="227"/>
                  </a:lnTo>
                  <a:lnTo>
                    <a:pt x="622" y="233"/>
                  </a:lnTo>
                  <a:lnTo>
                    <a:pt x="624" y="238"/>
                  </a:lnTo>
                  <a:lnTo>
                    <a:pt x="624" y="241"/>
                  </a:lnTo>
                  <a:lnTo>
                    <a:pt x="619" y="238"/>
                  </a:lnTo>
                  <a:close/>
                  <a:moveTo>
                    <a:pt x="230" y="476"/>
                  </a:moveTo>
                  <a:lnTo>
                    <a:pt x="225" y="463"/>
                  </a:lnTo>
                  <a:lnTo>
                    <a:pt x="219" y="460"/>
                  </a:lnTo>
                  <a:lnTo>
                    <a:pt x="230" y="476"/>
                  </a:lnTo>
                  <a:close/>
                  <a:moveTo>
                    <a:pt x="466" y="296"/>
                  </a:moveTo>
                  <a:lnTo>
                    <a:pt x="466" y="294"/>
                  </a:lnTo>
                  <a:lnTo>
                    <a:pt x="460" y="288"/>
                  </a:lnTo>
                  <a:lnTo>
                    <a:pt x="463" y="283"/>
                  </a:lnTo>
                  <a:lnTo>
                    <a:pt x="466" y="283"/>
                  </a:lnTo>
                  <a:lnTo>
                    <a:pt x="466" y="259"/>
                  </a:lnTo>
                  <a:cubicBezTo>
                    <a:pt x="455" y="262"/>
                    <a:pt x="450" y="267"/>
                    <a:pt x="450" y="275"/>
                  </a:cubicBezTo>
                  <a:cubicBezTo>
                    <a:pt x="450" y="283"/>
                    <a:pt x="455" y="291"/>
                    <a:pt x="466" y="29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D221E438-7481-BE4F-B2A2-2A1F6D30F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7275" y="2212975"/>
              <a:ext cx="15875" cy="23813"/>
            </a:xfrm>
            <a:custGeom>
              <a:avLst/>
              <a:gdLst>
                <a:gd name="T0" fmla="*/ 39 w 43"/>
                <a:gd name="T1" fmla="*/ 64 h 65"/>
                <a:gd name="T2" fmla="*/ 0 w 43"/>
                <a:gd name="T3" fmla="*/ 0 h 65"/>
                <a:gd name="T4" fmla="*/ 0 w 43"/>
                <a:gd name="T5" fmla="*/ 21 h 65"/>
                <a:gd name="T6" fmla="*/ 39 w 43"/>
                <a:gd name="T7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65">
                  <a:moveTo>
                    <a:pt x="39" y="64"/>
                  </a:moveTo>
                  <a:cubicBezTo>
                    <a:pt x="42" y="27"/>
                    <a:pt x="21" y="11"/>
                    <a:pt x="0" y="0"/>
                  </a:cubicBezTo>
                  <a:lnTo>
                    <a:pt x="0" y="21"/>
                  </a:lnTo>
                  <a:cubicBezTo>
                    <a:pt x="15" y="29"/>
                    <a:pt x="31" y="43"/>
                    <a:pt x="39" y="6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75B8F950-F32C-4D40-A995-339FB3389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4413" y="2055813"/>
              <a:ext cx="82550" cy="106362"/>
            </a:xfrm>
            <a:custGeom>
              <a:avLst/>
              <a:gdLst>
                <a:gd name="T0" fmla="*/ 143 w 229"/>
                <a:gd name="T1" fmla="*/ 3 h 297"/>
                <a:gd name="T2" fmla="*/ 125 w 229"/>
                <a:gd name="T3" fmla="*/ 0 h 297"/>
                <a:gd name="T4" fmla="*/ 125 w 229"/>
                <a:gd name="T5" fmla="*/ 16 h 297"/>
                <a:gd name="T6" fmla="*/ 125 w 229"/>
                <a:gd name="T7" fmla="*/ 34 h 297"/>
                <a:gd name="T8" fmla="*/ 135 w 229"/>
                <a:gd name="T9" fmla="*/ 37 h 297"/>
                <a:gd name="T10" fmla="*/ 183 w 229"/>
                <a:gd name="T11" fmla="*/ 85 h 297"/>
                <a:gd name="T12" fmla="*/ 122 w 229"/>
                <a:gd name="T13" fmla="*/ 138 h 297"/>
                <a:gd name="T14" fmla="*/ 111 w 229"/>
                <a:gd name="T15" fmla="*/ 140 h 297"/>
                <a:gd name="T16" fmla="*/ 80 w 229"/>
                <a:gd name="T17" fmla="*/ 148 h 297"/>
                <a:gd name="T18" fmla="*/ 69 w 229"/>
                <a:gd name="T19" fmla="*/ 151 h 297"/>
                <a:gd name="T20" fmla="*/ 0 w 229"/>
                <a:gd name="T21" fmla="*/ 225 h 297"/>
                <a:gd name="T22" fmla="*/ 72 w 229"/>
                <a:gd name="T23" fmla="*/ 296 h 297"/>
                <a:gd name="T24" fmla="*/ 72 w 229"/>
                <a:gd name="T25" fmla="*/ 257 h 297"/>
                <a:gd name="T26" fmla="*/ 45 w 229"/>
                <a:gd name="T27" fmla="*/ 225 h 297"/>
                <a:gd name="T28" fmla="*/ 72 w 229"/>
                <a:gd name="T29" fmla="*/ 193 h 297"/>
                <a:gd name="T30" fmla="*/ 82 w 229"/>
                <a:gd name="T31" fmla="*/ 188 h 297"/>
                <a:gd name="T32" fmla="*/ 111 w 229"/>
                <a:gd name="T33" fmla="*/ 180 h 297"/>
                <a:gd name="T34" fmla="*/ 122 w 229"/>
                <a:gd name="T35" fmla="*/ 177 h 297"/>
                <a:gd name="T36" fmla="*/ 228 w 229"/>
                <a:gd name="T37" fmla="*/ 85 h 297"/>
                <a:gd name="T38" fmla="*/ 143 w 229"/>
                <a:gd name="T39" fmla="*/ 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9" h="297">
                  <a:moveTo>
                    <a:pt x="143" y="3"/>
                  </a:moveTo>
                  <a:cubicBezTo>
                    <a:pt x="138" y="3"/>
                    <a:pt x="132" y="0"/>
                    <a:pt x="125" y="0"/>
                  </a:cubicBezTo>
                  <a:lnTo>
                    <a:pt x="125" y="16"/>
                  </a:lnTo>
                  <a:lnTo>
                    <a:pt x="125" y="34"/>
                  </a:lnTo>
                  <a:cubicBezTo>
                    <a:pt x="130" y="34"/>
                    <a:pt x="135" y="34"/>
                    <a:pt x="135" y="37"/>
                  </a:cubicBezTo>
                  <a:cubicBezTo>
                    <a:pt x="170" y="45"/>
                    <a:pt x="183" y="66"/>
                    <a:pt x="183" y="85"/>
                  </a:cubicBezTo>
                  <a:cubicBezTo>
                    <a:pt x="183" y="116"/>
                    <a:pt x="156" y="127"/>
                    <a:pt x="122" y="138"/>
                  </a:cubicBezTo>
                  <a:cubicBezTo>
                    <a:pt x="119" y="138"/>
                    <a:pt x="114" y="140"/>
                    <a:pt x="111" y="140"/>
                  </a:cubicBezTo>
                  <a:lnTo>
                    <a:pt x="80" y="148"/>
                  </a:lnTo>
                  <a:cubicBezTo>
                    <a:pt x="77" y="148"/>
                    <a:pt x="72" y="151"/>
                    <a:pt x="69" y="151"/>
                  </a:cubicBezTo>
                  <a:cubicBezTo>
                    <a:pt x="32" y="161"/>
                    <a:pt x="0" y="180"/>
                    <a:pt x="0" y="225"/>
                  </a:cubicBezTo>
                  <a:cubicBezTo>
                    <a:pt x="0" y="270"/>
                    <a:pt x="37" y="286"/>
                    <a:pt x="72" y="296"/>
                  </a:cubicBezTo>
                  <a:lnTo>
                    <a:pt x="72" y="257"/>
                  </a:lnTo>
                  <a:cubicBezTo>
                    <a:pt x="56" y="249"/>
                    <a:pt x="45" y="241"/>
                    <a:pt x="45" y="225"/>
                  </a:cubicBezTo>
                  <a:cubicBezTo>
                    <a:pt x="45" y="209"/>
                    <a:pt x="56" y="198"/>
                    <a:pt x="72" y="193"/>
                  </a:cubicBezTo>
                  <a:cubicBezTo>
                    <a:pt x="74" y="191"/>
                    <a:pt x="80" y="191"/>
                    <a:pt x="82" y="188"/>
                  </a:cubicBezTo>
                  <a:cubicBezTo>
                    <a:pt x="90" y="185"/>
                    <a:pt x="101" y="183"/>
                    <a:pt x="111" y="180"/>
                  </a:cubicBezTo>
                  <a:cubicBezTo>
                    <a:pt x="114" y="180"/>
                    <a:pt x="119" y="177"/>
                    <a:pt x="122" y="177"/>
                  </a:cubicBezTo>
                  <a:cubicBezTo>
                    <a:pt x="172" y="167"/>
                    <a:pt x="228" y="151"/>
                    <a:pt x="228" y="85"/>
                  </a:cubicBezTo>
                  <a:cubicBezTo>
                    <a:pt x="228" y="50"/>
                    <a:pt x="204" y="16"/>
                    <a:pt x="143" y="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C4EE42AF-9CCA-374F-93FC-B9634C0D0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875" y="2155825"/>
              <a:ext cx="46038" cy="57150"/>
            </a:xfrm>
            <a:custGeom>
              <a:avLst/>
              <a:gdLst>
                <a:gd name="T0" fmla="*/ 26 w 128"/>
                <a:gd name="T1" fmla="*/ 159 h 160"/>
                <a:gd name="T2" fmla="*/ 26 w 128"/>
                <a:gd name="T3" fmla="*/ 127 h 160"/>
                <a:gd name="T4" fmla="*/ 37 w 128"/>
                <a:gd name="T5" fmla="*/ 116 h 160"/>
                <a:gd name="T6" fmla="*/ 58 w 128"/>
                <a:gd name="T7" fmla="*/ 109 h 160"/>
                <a:gd name="T8" fmla="*/ 69 w 128"/>
                <a:gd name="T9" fmla="*/ 106 h 160"/>
                <a:gd name="T10" fmla="*/ 127 w 128"/>
                <a:gd name="T11" fmla="*/ 56 h 160"/>
                <a:gd name="T12" fmla="*/ 71 w 128"/>
                <a:gd name="T13" fmla="*/ 0 h 160"/>
                <a:gd name="T14" fmla="*/ 71 w 128"/>
                <a:gd name="T15" fmla="*/ 37 h 160"/>
                <a:gd name="T16" fmla="*/ 92 w 128"/>
                <a:gd name="T17" fmla="*/ 58 h 160"/>
                <a:gd name="T18" fmla="*/ 71 w 128"/>
                <a:gd name="T19" fmla="*/ 79 h 160"/>
                <a:gd name="T20" fmla="*/ 61 w 128"/>
                <a:gd name="T21" fmla="*/ 82 h 160"/>
                <a:gd name="T22" fmla="*/ 39 w 128"/>
                <a:gd name="T23" fmla="*/ 90 h 160"/>
                <a:gd name="T24" fmla="*/ 29 w 128"/>
                <a:gd name="T25" fmla="*/ 95 h 160"/>
                <a:gd name="T26" fmla="*/ 0 w 128"/>
                <a:gd name="T27" fmla="*/ 124 h 160"/>
                <a:gd name="T28" fmla="*/ 26 w 128"/>
                <a:gd name="T29" fmla="*/ 15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8" h="160">
                  <a:moveTo>
                    <a:pt x="26" y="159"/>
                  </a:moveTo>
                  <a:lnTo>
                    <a:pt x="26" y="127"/>
                  </a:lnTo>
                  <a:cubicBezTo>
                    <a:pt x="26" y="122"/>
                    <a:pt x="32" y="118"/>
                    <a:pt x="37" y="116"/>
                  </a:cubicBezTo>
                  <a:cubicBezTo>
                    <a:pt x="42" y="113"/>
                    <a:pt x="50" y="111"/>
                    <a:pt x="58" y="109"/>
                  </a:cubicBezTo>
                  <a:cubicBezTo>
                    <a:pt x="63" y="106"/>
                    <a:pt x="66" y="106"/>
                    <a:pt x="69" y="106"/>
                  </a:cubicBezTo>
                  <a:cubicBezTo>
                    <a:pt x="95" y="98"/>
                    <a:pt x="127" y="87"/>
                    <a:pt x="127" y="56"/>
                  </a:cubicBezTo>
                  <a:cubicBezTo>
                    <a:pt x="127" y="24"/>
                    <a:pt x="100" y="11"/>
                    <a:pt x="71" y="0"/>
                  </a:cubicBezTo>
                  <a:lnTo>
                    <a:pt x="71" y="37"/>
                  </a:lnTo>
                  <a:cubicBezTo>
                    <a:pt x="84" y="42"/>
                    <a:pt x="92" y="47"/>
                    <a:pt x="92" y="58"/>
                  </a:cubicBezTo>
                  <a:cubicBezTo>
                    <a:pt x="92" y="68"/>
                    <a:pt x="79" y="77"/>
                    <a:pt x="71" y="79"/>
                  </a:cubicBezTo>
                  <a:cubicBezTo>
                    <a:pt x="69" y="82"/>
                    <a:pt x="61" y="82"/>
                    <a:pt x="61" y="82"/>
                  </a:cubicBezTo>
                  <a:cubicBezTo>
                    <a:pt x="53" y="85"/>
                    <a:pt x="45" y="87"/>
                    <a:pt x="39" y="90"/>
                  </a:cubicBezTo>
                  <a:cubicBezTo>
                    <a:pt x="37" y="93"/>
                    <a:pt x="32" y="93"/>
                    <a:pt x="29" y="95"/>
                  </a:cubicBezTo>
                  <a:cubicBezTo>
                    <a:pt x="13" y="98"/>
                    <a:pt x="0" y="105"/>
                    <a:pt x="0" y="124"/>
                  </a:cubicBezTo>
                  <a:cubicBezTo>
                    <a:pt x="0" y="142"/>
                    <a:pt x="13" y="154"/>
                    <a:pt x="26" y="15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B5C8C593-C0AB-3940-97A0-24DAC9F39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2188" y="2057400"/>
              <a:ext cx="47625" cy="47625"/>
            </a:xfrm>
            <a:custGeom>
              <a:avLst/>
              <a:gdLst>
                <a:gd name="T0" fmla="*/ 98 w 133"/>
                <a:gd name="T1" fmla="*/ 13 h 131"/>
                <a:gd name="T2" fmla="*/ 52 w 133"/>
                <a:gd name="T3" fmla="*/ 37 h 131"/>
                <a:gd name="T4" fmla="*/ 37 w 133"/>
                <a:gd name="T5" fmla="*/ 58 h 131"/>
                <a:gd name="T6" fmla="*/ 29 w 133"/>
                <a:gd name="T7" fmla="*/ 85 h 131"/>
                <a:gd name="T8" fmla="*/ 23 w 133"/>
                <a:gd name="T9" fmla="*/ 98 h 131"/>
                <a:gd name="T10" fmla="*/ 18 w 133"/>
                <a:gd name="T11" fmla="*/ 109 h 131"/>
                <a:gd name="T12" fmla="*/ 0 w 133"/>
                <a:gd name="T13" fmla="*/ 117 h 131"/>
                <a:gd name="T14" fmla="*/ 15 w 133"/>
                <a:gd name="T15" fmla="*/ 114 h 131"/>
                <a:gd name="T16" fmla="*/ 10 w 133"/>
                <a:gd name="T17" fmla="*/ 130 h 131"/>
                <a:gd name="T18" fmla="*/ 29 w 133"/>
                <a:gd name="T19" fmla="*/ 101 h 131"/>
                <a:gd name="T20" fmla="*/ 55 w 133"/>
                <a:gd name="T21" fmla="*/ 93 h 131"/>
                <a:gd name="T22" fmla="*/ 103 w 133"/>
                <a:gd name="T23" fmla="*/ 58 h 131"/>
                <a:gd name="T24" fmla="*/ 132 w 133"/>
                <a:gd name="T25" fmla="*/ 37 h 131"/>
                <a:gd name="T26" fmla="*/ 129 w 133"/>
                <a:gd name="T27" fmla="*/ 0 h 131"/>
                <a:gd name="T28" fmla="*/ 98 w 133"/>
                <a:gd name="T29" fmla="*/ 13 h 131"/>
                <a:gd name="T30" fmla="*/ 58 w 133"/>
                <a:gd name="T31" fmla="*/ 64 h 131"/>
                <a:gd name="T32" fmla="*/ 50 w 133"/>
                <a:gd name="T33" fmla="*/ 66 h 131"/>
                <a:gd name="T34" fmla="*/ 63 w 133"/>
                <a:gd name="T35" fmla="*/ 48 h 131"/>
                <a:gd name="T36" fmla="*/ 74 w 133"/>
                <a:gd name="T37" fmla="*/ 48 h 131"/>
                <a:gd name="T38" fmla="*/ 58 w 133"/>
                <a:gd name="T39" fmla="*/ 6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3" h="131">
                  <a:moveTo>
                    <a:pt x="98" y="13"/>
                  </a:moveTo>
                  <a:cubicBezTo>
                    <a:pt x="87" y="16"/>
                    <a:pt x="68" y="19"/>
                    <a:pt x="52" y="37"/>
                  </a:cubicBezTo>
                  <a:cubicBezTo>
                    <a:pt x="50" y="40"/>
                    <a:pt x="42" y="51"/>
                    <a:pt x="37" y="58"/>
                  </a:cubicBezTo>
                  <a:cubicBezTo>
                    <a:pt x="31" y="66"/>
                    <a:pt x="31" y="77"/>
                    <a:pt x="29" y="85"/>
                  </a:cubicBezTo>
                  <a:cubicBezTo>
                    <a:pt x="23" y="93"/>
                    <a:pt x="23" y="98"/>
                    <a:pt x="23" y="98"/>
                  </a:cubicBezTo>
                  <a:cubicBezTo>
                    <a:pt x="23" y="98"/>
                    <a:pt x="23" y="103"/>
                    <a:pt x="18" y="109"/>
                  </a:cubicBezTo>
                  <a:cubicBezTo>
                    <a:pt x="13" y="113"/>
                    <a:pt x="7" y="118"/>
                    <a:pt x="0" y="117"/>
                  </a:cubicBezTo>
                  <a:cubicBezTo>
                    <a:pt x="7" y="118"/>
                    <a:pt x="15" y="114"/>
                    <a:pt x="15" y="114"/>
                  </a:cubicBezTo>
                  <a:cubicBezTo>
                    <a:pt x="15" y="114"/>
                    <a:pt x="13" y="119"/>
                    <a:pt x="10" y="130"/>
                  </a:cubicBezTo>
                  <a:cubicBezTo>
                    <a:pt x="18" y="111"/>
                    <a:pt x="26" y="103"/>
                    <a:pt x="29" y="101"/>
                  </a:cubicBezTo>
                  <a:cubicBezTo>
                    <a:pt x="31" y="101"/>
                    <a:pt x="39" y="101"/>
                    <a:pt x="55" y="93"/>
                  </a:cubicBezTo>
                  <a:cubicBezTo>
                    <a:pt x="71" y="82"/>
                    <a:pt x="95" y="68"/>
                    <a:pt x="103" y="58"/>
                  </a:cubicBezTo>
                  <a:cubicBezTo>
                    <a:pt x="111" y="47"/>
                    <a:pt x="121" y="43"/>
                    <a:pt x="132" y="37"/>
                  </a:cubicBezTo>
                  <a:cubicBezTo>
                    <a:pt x="129" y="24"/>
                    <a:pt x="129" y="11"/>
                    <a:pt x="129" y="0"/>
                  </a:cubicBezTo>
                  <a:cubicBezTo>
                    <a:pt x="111" y="5"/>
                    <a:pt x="100" y="11"/>
                    <a:pt x="98" y="13"/>
                  </a:cubicBezTo>
                  <a:close/>
                  <a:moveTo>
                    <a:pt x="58" y="64"/>
                  </a:moveTo>
                  <a:lnTo>
                    <a:pt x="50" y="66"/>
                  </a:lnTo>
                  <a:lnTo>
                    <a:pt x="63" y="48"/>
                  </a:lnTo>
                  <a:lnTo>
                    <a:pt x="74" y="48"/>
                  </a:lnTo>
                  <a:lnTo>
                    <a:pt x="58" y="6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F359559E-39CE-F34C-861B-B8DBA4A40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163" y="2198688"/>
              <a:ext cx="7937" cy="66675"/>
            </a:xfrm>
            <a:custGeom>
              <a:avLst/>
              <a:gdLst>
                <a:gd name="T0" fmla="*/ 6 w 23"/>
                <a:gd name="T1" fmla="*/ 8 h 184"/>
                <a:gd name="T2" fmla="*/ 0 w 23"/>
                <a:gd name="T3" fmla="*/ 11 h 184"/>
                <a:gd name="T4" fmla="*/ 3 w 23"/>
                <a:gd name="T5" fmla="*/ 154 h 184"/>
                <a:gd name="T6" fmla="*/ 19 w 23"/>
                <a:gd name="T7" fmla="*/ 154 h 184"/>
                <a:gd name="T8" fmla="*/ 22 w 23"/>
                <a:gd name="T9" fmla="*/ 0 h 184"/>
                <a:gd name="T10" fmla="*/ 14 w 23"/>
                <a:gd name="T11" fmla="*/ 6 h 184"/>
                <a:gd name="T12" fmla="*/ 6 w 23"/>
                <a:gd name="T13" fmla="*/ 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84">
                  <a:moveTo>
                    <a:pt x="6" y="8"/>
                  </a:moveTo>
                  <a:cubicBezTo>
                    <a:pt x="4" y="8"/>
                    <a:pt x="0" y="11"/>
                    <a:pt x="0" y="11"/>
                  </a:cubicBezTo>
                  <a:cubicBezTo>
                    <a:pt x="0" y="11"/>
                    <a:pt x="3" y="151"/>
                    <a:pt x="3" y="154"/>
                  </a:cubicBezTo>
                  <a:cubicBezTo>
                    <a:pt x="3" y="183"/>
                    <a:pt x="19" y="183"/>
                    <a:pt x="19" y="154"/>
                  </a:cubicBezTo>
                  <a:cubicBezTo>
                    <a:pt x="19" y="151"/>
                    <a:pt x="22" y="0"/>
                    <a:pt x="22" y="0"/>
                  </a:cubicBezTo>
                  <a:cubicBezTo>
                    <a:pt x="22" y="0"/>
                    <a:pt x="16" y="6"/>
                    <a:pt x="14" y="6"/>
                  </a:cubicBezTo>
                  <a:cubicBezTo>
                    <a:pt x="11" y="6"/>
                    <a:pt x="9" y="8"/>
                    <a:pt x="6" y="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6DA71BD5-88D5-A34E-8A40-9F1FACE7F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2988" y="2125663"/>
              <a:ext cx="11112" cy="58737"/>
            </a:xfrm>
            <a:custGeom>
              <a:avLst/>
              <a:gdLst>
                <a:gd name="T0" fmla="*/ 18 w 30"/>
                <a:gd name="T1" fmla="*/ 156 h 162"/>
                <a:gd name="T2" fmla="*/ 26 w 30"/>
                <a:gd name="T3" fmla="*/ 153 h 162"/>
                <a:gd name="T4" fmla="*/ 29 w 30"/>
                <a:gd name="T5" fmla="*/ 0 h 162"/>
                <a:gd name="T6" fmla="*/ 0 w 30"/>
                <a:gd name="T7" fmla="*/ 7 h 162"/>
                <a:gd name="T8" fmla="*/ 5 w 30"/>
                <a:gd name="T9" fmla="*/ 161 h 162"/>
                <a:gd name="T10" fmla="*/ 18 w 30"/>
                <a:gd name="T11" fmla="*/ 15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62">
                  <a:moveTo>
                    <a:pt x="18" y="156"/>
                  </a:moveTo>
                  <a:cubicBezTo>
                    <a:pt x="21" y="156"/>
                    <a:pt x="23" y="153"/>
                    <a:pt x="26" y="153"/>
                  </a:cubicBezTo>
                  <a:cubicBezTo>
                    <a:pt x="26" y="145"/>
                    <a:pt x="29" y="21"/>
                    <a:pt x="29" y="0"/>
                  </a:cubicBezTo>
                  <a:cubicBezTo>
                    <a:pt x="18" y="2"/>
                    <a:pt x="7" y="5"/>
                    <a:pt x="0" y="7"/>
                  </a:cubicBezTo>
                  <a:cubicBezTo>
                    <a:pt x="2" y="26"/>
                    <a:pt x="5" y="148"/>
                    <a:pt x="5" y="161"/>
                  </a:cubicBezTo>
                  <a:cubicBezTo>
                    <a:pt x="10" y="158"/>
                    <a:pt x="13" y="158"/>
                    <a:pt x="18" y="15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C14907B5-6A91-8D48-8177-4B2A15161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5050" y="2014538"/>
              <a:ext cx="30163" cy="90487"/>
            </a:xfrm>
            <a:custGeom>
              <a:avLst/>
              <a:gdLst>
                <a:gd name="T0" fmla="*/ 21 w 85"/>
                <a:gd name="T1" fmla="*/ 82 h 253"/>
                <a:gd name="T2" fmla="*/ 26 w 85"/>
                <a:gd name="T3" fmla="*/ 252 h 253"/>
                <a:gd name="T4" fmla="*/ 45 w 85"/>
                <a:gd name="T5" fmla="*/ 247 h 253"/>
                <a:gd name="T6" fmla="*/ 58 w 85"/>
                <a:gd name="T7" fmla="*/ 244 h 253"/>
                <a:gd name="T8" fmla="*/ 61 w 85"/>
                <a:gd name="T9" fmla="*/ 82 h 253"/>
                <a:gd name="T10" fmla="*/ 42 w 85"/>
                <a:gd name="T11" fmla="*/ 0 h 253"/>
                <a:gd name="T12" fmla="*/ 21 w 85"/>
                <a:gd name="T13" fmla="*/ 8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253">
                  <a:moveTo>
                    <a:pt x="21" y="82"/>
                  </a:moveTo>
                  <a:cubicBezTo>
                    <a:pt x="21" y="82"/>
                    <a:pt x="24" y="220"/>
                    <a:pt x="26" y="252"/>
                  </a:cubicBezTo>
                  <a:cubicBezTo>
                    <a:pt x="31" y="249"/>
                    <a:pt x="39" y="249"/>
                    <a:pt x="45" y="247"/>
                  </a:cubicBezTo>
                  <a:cubicBezTo>
                    <a:pt x="50" y="247"/>
                    <a:pt x="53" y="244"/>
                    <a:pt x="58" y="244"/>
                  </a:cubicBezTo>
                  <a:cubicBezTo>
                    <a:pt x="58" y="215"/>
                    <a:pt x="61" y="82"/>
                    <a:pt x="61" y="82"/>
                  </a:cubicBezTo>
                  <a:cubicBezTo>
                    <a:pt x="63" y="61"/>
                    <a:pt x="84" y="0"/>
                    <a:pt x="42" y="0"/>
                  </a:cubicBezTo>
                  <a:cubicBezTo>
                    <a:pt x="0" y="0"/>
                    <a:pt x="18" y="61"/>
                    <a:pt x="21" y="8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C926CDD9-F108-B244-A49E-4E9442356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9363" y="2070100"/>
              <a:ext cx="93662" cy="85725"/>
            </a:xfrm>
            <a:custGeom>
              <a:avLst/>
              <a:gdLst>
                <a:gd name="T0" fmla="*/ 130 w 261"/>
                <a:gd name="T1" fmla="*/ 42 h 237"/>
                <a:gd name="T2" fmla="*/ 130 w 261"/>
                <a:gd name="T3" fmla="*/ 42 h 237"/>
                <a:gd name="T4" fmla="*/ 96 w 261"/>
                <a:gd name="T5" fmla="*/ 236 h 237"/>
                <a:gd name="T6" fmla="*/ 45 w 261"/>
                <a:gd name="T7" fmla="*/ 236 h 237"/>
                <a:gd name="T8" fmla="*/ 0 w 261"/>
                <a:gd name="T9" fmla="*/ 0 h 237"/>
                <a:gd name="T10" fmla="*/ 40 w 261"/>
                <a:gd name="T11" fmla="*/ 0 h 237"/>
                <a:gd name="T12" fmla="*/ 72 w 261"/>
                <a:gd name="T13" fmla="*/ 180 h 237"/>
                <a:gd name="T14" fmla="*/ 72 w 261"/>
                <a:gd name="T15" fmla="*/ 180 h 237"/>
                <a:gd name="T16" fmla="*/ 106 w 261"/>
                <a:gd name="T17" fmla="*/ 0 h 237"/>
                <a:gd name="T18" fmla="*/ 157 w 261"/>
                <a:gd name="T19" fmla="*/ 0 h 237"/>
                <a:gd name="T20" fmla="*/ 188 w 261"/>
                <a:gd name="T21" fmla="*/ 180 h 237"/>
                <a:gd name="T22" fmla="*/ 188 w 261"/>
                <a:gd name="T23" fmla="*/ 180 h 237"/>
                <a:gd name="T24" fmla="*/ 223 w 261"/>
                <a:gd name="T25" fmla="*/ 0 h 237"/>
                <a:gd name="T26" fmla="*/ 260 w 261"/>
                <a:gd name="T27" fmla="*/ 0 h 237"/>
                <a:gd name="T28" fmla="*/ 212 w 261"/>
                <a:gd name="T29" fmla="*/ 236 h 237"/>
                <a:gd name="T30" fmla="*/ 165 w 261"/>
                <a:gd name="T31" fmla="*/ 236 h 237"/>
                <a:gd name="T32" fmla="*/ 130 w 261"/>
                <a:gd name="T33" fmla="*/ 4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1" h="237">
                  <a:moveTo>
                    <a:pt x="130" y="42"/>
                  </a:moveTo>
                  <a:lnTo>
                    <a:pt x="130" y="42"/>
                  </a:lnTo>
                  <a:lnTo>
                    <a:pt x="96" y="236"/>
                  </a:lnTo>
                  <a:lnTo>
                    <a:pt x="45" y="236"/>
                  </a:lnTo>
                  <a:lnTo>
                    <a:pt x="0" y="0"/>
                  </a:lnTo>
                  <a:lnTo>
                    <a:pt x="40" y="0"/>
                  </a:lnTo>
                  <a:lnTo>
                    <a:pt x="72" y="180"/>
                  </a:lnTo>
                  <a:lnTo>
                    <a:pt x="72" y="180"/>
                  </a:lnTo>
                  <a:lnTo>
                    <a:pt x="106" y="0"/>
                  </a:lnTo>
                  <a:lnTo>
                    <a:pt x="157" y="0"/>
                  </a:lnTo>
                  <a:lnTo>
                    <a:pt x="188" y="180"/>
                  </a:lnTo>
                  <a:lnTo>
                    <a:pt x="188" y="180"/>
                  </a:lnTo>
                  <a:lnTo>
                    <a:pt x="223" y="0"/>
                  </a:lnTo>
                  <a:lnTo>
                    <a:pt x="260" y="0"/>
                  </a:lnTo>
                  <a:lnTo>
                    <a:pt x="212" y="236"/>
                  </a:lnTo>
                  <a:lnTo>
                    <a:pt x="165" y="236"/>
                  </a:lnTo>
                  <a:lnTo>
                    <a:pt x="130" y="4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6AA4F7AE-EBD9-CD41-A038-D1F981FB9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2092325"/>
              <a:ext cx="53975" cy="65088"/>
            </a:xfrm>
            <a:custGeom>
              <a:avLst/>
              <a:gdLst>
                <a:gd name="T0" fmla="*/ 148 w 149"/>
                <a:gd name="T1" fmla="*/ 90 h 181"/>
                <a:gd name="T2" fmla="*/ 74 w 149"/>
                <a:gd name="T3" fmla="*/ 180 h 181"/>
                <a:gd name="T4" fmla="*/ 0 w 149"/>
                <a:gd name="T5" fmla="*/ 90 h 181"/>
                <a:gd name="T6" fmla="*/ 74 w 149"/>
                <a:gd name="T7" fmla="*/ 0 h 181"/>
                <a:gd name="T8" fmla="*/ 148 w 149"/>
                <a:gd name="T9" fmla="*/ 90 h 181"/>
                <a:gd name="T10" fmla="*/ 106 w 149"/>
                <a:gd name="T11" fmla="*/ 87 h 181"/>
                <a:gd name="T12" fmla="*/ 74 w 149"/>
                <a:gd name="T13" fmla="*/ 29 h 181"/>
                <a:gd name="T14" fmla="*/ 42 w 149"/>
                <a:gd name="T15" fmla="*/ 87 h 181"/>
                <a:gd name="T16" fmla="*/ 74 w 149"/>
                <a:gd name="T17" fmla="*/ 148 h 181"/>
                <a:gd name="T18" fmla="*/ 106 w 149"/>
                <a:gd name="T19" fmla="*/ 87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81">
                  <a:moveTo>
                    <a:pt x="148" y="90"/>
                  </a:moveTo>
                  <a:cubicBezTo>
                    <a:pt x="148" y="161"/>
                    <a:pt x="109" y="180"/>
                    <a:pt x="74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0" y="16"/>
                    <a:pt x="40" y="0"/>
                    <a:pt x="74" y="0"/>
                  </a:cubicBezTo>
                  <a:cubicBezTo>
                    <a:pt x="109" y="0"/>
                    <a:pt x="148" y="18"/>
                    <a:pt x="148" y="90"/>
                  </a:cubicBezTo>
                  <a:close/>
                  <a:moveTo>
                    <a:pt x="106" y="87"/>
                  </a:moveTo>
                  <a:cubicBezTo>
                    <a:pt x="106" y="58"/>
                    <a:pt x="101" y="29"/>
                    <a:pt x="74" y="29"/>
                  </a:cubicBezTo>
                  <a:cubicBezTo>
                    <a:pt x="48" y="29"/>
                    <a:pt x="42" y="58"/>
                    <a:pt x="42" y="87"/>
                  </a:cubicBezTo>
                  <a:cubicBezTo>
                    <a:pt x="42" y="116"/>
                    <a:pt x="48" y="148"/>
                    <a:pt x="74" y="148"/>
                  </a:cubicBezTo>
                  <a:cubicBezTo>
                    <a:pt x="101" y="148"/>
                    <a:pt x="106" y="116"/>
                    <a:pt x="106" y="8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DD958501-DD1D-614E-9F56-0C6890188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3350" y="2090738"/>
              <a:ext cx="31750" cy="63500"/>
            </a:xfrm>
            <a:custGeom>
              <a:avLst/>
              <a:gdLst>
                <a:gd name="T0" fmla="*/ 0 w 88"/>
                <a:gd name="T1" fmla="*/ 32 h 176"/>
                <a:gd name="T2" fmla="*/ 0 w 88"/>
                <a:gd name="T3" fmla="*/ 3 h 176"/>
                <a:gd name="T4" fmla="*/ 37 w 88"/>
                <a:gd name="T5" fmla="*/ 3 h 176"/>
                <a:gd name="T6" fmla="*/ 37 w 88"/>
                <a:gd name="T7" fmla="*/ 35 h 176"/>
                <a:gd name="T8" fmla="*/ 37 w 88"/>
                <a:gd name="T9" fmla="*/ 35 h 176"/>
                <a:gd name="T10" fmla="*/ 79 w 88"/>
                <a:gd name="T11" fmla="*/ 0 h 176"/>
                <a:gd name="T12" fmla="*/ 87 w 88"/>
                <a:gd name="T13" fmla="*/ 0 h 176"/>
                <a:gd name="T14" fmla="*/ 87 w 88"/>
                <a:gd name="T15" fmla="*/ 40 h 176"/>
                <a:gd name="T16" fmla="*/ 77 w 88"/>
                <a:gd name="T17" fmla="*/ 37 h 176"/>
                <a:gd name="T18" fmla="*/ 42 w 88"/>
                <a:gd name="T19" fmla="*/ 80 h 176"/>
                <a:gd name="T20" fmla="*/ 42 w 88"/>
                <a:gd name="T21" fmla="*/ 175 h 176"/>
                <a:gd name="T22" fmla="*/ 2 w 88"/>
                <a:gd name="T23" fmla="*/ 175 h 176"/>
                <a:gd name="T24" fmla="*/ 0 w 88"/>
                <a:gd name="T25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3"/>
                    <a:pt x="37" y="24"/>
                    <a:pt x="37" y="35"/>
                  </a:cubicBezTo>
                  <a:lnTo>
                    <a:pt x="37" y="35"/>
                  </a:lnTo>
                  <a:cubicBezTo>
                    <a:pt x="42" y="21"/>
                    <a:pt x="55" y="0"/>
                    <a:pt x="79" y="0"/>
                  </a:cubicBezTo>
                  <a:cubicBezTo>
                    <a:pt x="82" y="0"/>
                    <a:pt x="85" y="0"/>
                    <a:pt x="87" y="0"/>
                  </a:cubicBezTo>
                  <a:lnTo>
                    <a:pt x="87" y="40"/>
                  </a:lnTo>
                  <a:cubicBezTo>
                    <a:pt x="85" y="40"/>
                    <a:pt x="79" y="37"/>
                    <a:pt x="77" y="37"/>
                  </a:cubicBezTo>
                  <a:cubicBezTo>
                    <a:pt x="61" y="37"/>
                    <a:pt x="42" y="48"/>
                    <a:pt x="42" y="80"/>
                  </a:cubicBezTo>
                  <a:lnTo>
                    <a:pt x="42" y="175"/>
                  </a:lnTo>
                  <a:lnTo>
                    <a:pt x="2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96EA8492-63F5-0844-97F4-D5435CEF4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3038" y="2063750"/>
              <a:ext cx="14287" cy="90488"/>
            </a:xfrm>
            <a:custGeom>
              <a:avLst/>
              <a:gdLst>
                <a:gd name="T0" fmla="*/ 20 w 41"/>
                <a:gd name="T1" fmla="*/ 252 h 253"/>
                <a:gd name="T2" fmla="*/ 0 w 41"/>
                <a:gd name="T3" fmla="*/ 252 h 253"/>
                <a:gd name="T4" fmla="*/ 0 w 41"/>
                <a:gd name="T5" fmla="*/ 0 h 253"/>
                <a:gd name="T6" fmla="*/ 40 w 41"/>
                <a:gd name="T7" fmla="*/ 0 h 253"/>
                <a:gd name="T8" fmla="*/ 40 w 41"/>
                <a:gd name="T9" fmla="*/ 252 h 253"/>
                <a:gd name="T10" fmla="*/ 20 w 41"/>
                <a:gd name="T11" fmla="*/ 25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53">
                  <a:moveTo>
                    <a:pt x="20" y="252"/>
                  </a:moveTo>
                  <a:lnTo>
                    <a:pt x="0" y="252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252"/>
                  </a:lnTo>
                  <a:lnTo>
                    <a:pt x="20" y="25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61A36D75-3E3A-744C-8A4F-129DF8FFF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850" y="2063750"/>
              <a:ext cx="50800" cy="92075"/>
            </a:xfrm>
            <a:custGeom>
              <a:avLst/>
              <a:gdLst>
                <a:gd name="T0" fmla="*/ 141 w 142"/>
                <a:gd name="T1" fmla="*/ 0 h 255"/>
                <a:gd name="T2" fmla="*/ 141 w 142"/>
                <a:gd name="T3" fmla="*/ 223 h 255"/>
                <a:gd name="T4" fmla="*/ 141 w 142"/>
                <a:gd name="T5" fmla="*/ 252 h 255"/>
                <a:gd name="T6" fmla="*/ 103 w 142"/>
                <a:gd name="T7" fmla="*/ 252 h 255"/>
                <a:gd name="T8" fmla="*/ 103 w 142"/>
                <a:gd name="T9" fmla="*/ 225 h 255"/>
                <a:gd name="T10" fmla="*/ 58 w 142"/>
                <a:gd name="T11" fmla="*/ 254 h 255"/>
                <a:gd name="T12" fmla="*/ 0 w 142"/>
                <a:gd name="T13" fmla="*/ 167 h 255"/>
                <a:gd name="T14" fmla="*/ 58 w 142"/>
                <a:gd name="T15" fmla="*/ 77 h 255"/>
                <a:gd name="T16" fmla="*/ 101 w 142"/>
                <a:gd name="T17" fmla="*/ 103 h 255"/>
                <a:gd name="T18" fmla="*/ 101 w 142"/>
                <a:gd name="T19" fmla="*/ 0 h 255"/>
                <a:gd name="T20" fmla="*/ 141 w 142"/>
                <a:gd name="T21" fmla="*/ 0 h 255"/>
                <a:gd name="T22" fmla="*/ 101 w 142"/>
                <a:gd name="T23" fmla="*/ 164 h 255"/>
                <a:gd name="T24" fmla="*/ 69 w 142"/>
                <a:gd name="T25" fmla="*/ 106 h 255"/>
                <a:gd name="T26" fmla="*/ 40 w 142"/>
                <a:gd name="T27" fmla="*/ 164 h 255"/>
                <a:gd name="T28" fmla="*/ 69 w 142"/>
                <a:gd name="T29" fmla="*/ 223 h 255"/>
                <a:gd name="T30" fmla="*/ 101 w 142"/>
                <a:gd name="T31" fmla="*/ 16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2" h="255">
                  <a:moveTo>
                    <a:pt x="141" y="0"/>
                  </a:moveTo>
                  <a:lnTo>
                    <a:pt x="141" y="223"/>
                  </a:lnTo>
                  <a:lnTo>
                    <a:pt x="141" y="252"/>
                  </a:lnTo>
                  <a:lnTo>
                    <a:pt x="103" y="252"/>
                  </a:lnTo>
                  <a:lnTo>
                    <a:pt x="103" y="225"/>
                  </a:lnTo>
                  <a:cubicBezTo>
                    <a:pt x="98" y="241"/>
                    <a:pt x="85" y="254"/>
                    <a:pt x="58" y="254"/>
                  </a:cubicBezTo>
                  <a:cubicBezTo>
                    <a:pt x="16" y="254"/>
                    <a:pt x="0" y="215"/>
                    <a:pt x="0" y="167"/>
                  </a:cubicBezTo>
                  <a:cubicBezTo>
                    <a:pt x="0" y="111"/>
                    <a:pt x="21" y="77"/>
                    <a:pt x="58" y="77"/>
                  </a:cubicBezTo>
                  <a:cubicBezTo>
                    <a:pt x="82" y="77"/>
                    <a:pt x="96" y="90"/>
                    <a:pt x="101" y="103"/>
                  </a:cubicBezTo>
                  <a:lnTo>
                    <a:pt x="101" y="0"/>
                  </a:lnTo>
                  <a:lnTo>
                    <a:pt x="141" y="0"/>
                  </a:lnTo>
                  <a:close/>
                  <a:moveTo>
                    <a:pt x="101" y="164"/>
                  </a:moveTo>
                  <a:cubicBezTo>
                    <a:pt x="101" y="130"/>
                    <a:pt x="93" y="106"/>
                    <a:pt x="69" y="106"/>
                  </a:cubicBezTo>
                  <a:cubicBezTo>
                    <a:pt x="48" y="106"/>
                    <a:pt x="40" y="127"/>
                    <a:pt x="40" y="164"/>
                  </a:cubicBezTo>
                  <a:cubicBezTo>
                    <a:pt x="40" y="204"/>
                    <a:pt x="45" y="223"/>
                    <a:pt x="69" y="223"/>
                  </a:cubicBezTo>
                  <a:cubicBezTo>
                    <a:pt x="93" y="223"/>
                    <a:pt x="101" y="196"/>
                    <a:pt x="101" y="16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43C92A9C-662C-D54E-9012-BA9309FDD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5275" y="2070100"/>
              <a:ext cx="53975" cy="85725"/>
            </a:xfrm>
            <a:custGeom>
              <a:avLst/>
              <a:gdLst>
                <a:gd name="T0" fmla="*/ 0 w 149"/>
                <a:gd name="T1" fmla="*/ 0 h 237"/>
                <a:gd name="T2" fmla="*/ 40 w 149"/>
                <a:gd name="T3" fmla="*/ 0 h 237"/>
                <a:gd name="T4" fmla="*/ 40 w 149"/>
                <a:gd name="T5" fmla="*/ 95 h 237"/>
                <a:gd name="T6" fmla="*/ 109 w 149"/>
                <a:gd name="T7" fmla="*/ 95 h 237"/>
                <a:gd name="T8" fmla="*/ 109 w 149"/>
                <a:gd name="T9" fmla="*/ 0 h 237"/>
                <a:gd name="T10" fmla="*/ 148 w 149"/>
                <a:gd name="T11" fmla="*/ 0 h 237"/>
                <a:gd name="T12" fmla="*/ 148 w 149"/>
                <a:gd name="T13" fmla="*/ 236 h 237"/>
                <a:gd name="T14" fmla="*/ 109 w 149"/>
                <a:gd name="T15" fmla="*/ 236 h 237"/>
                <a:gd name="T16" fmla="*/ 109 w 149"/>
                <a:gd name="T17" fmla="*/ 132 h 237"/>
                <a:gd name="T18" fmla="*/ 40 w 149"/>
                <a:gd name="T19" fmla="*/ 132 h 237"/>
                <a:gd name="T20" fmla="*/ 40 w 149"/>
                <a:gd name="T21" fmla="*/ 236 h 237"/>
                <a:gd name="T22" fmla="*/ 0 w 149"/>
                <a:gd name="T23" fmla="*/ 236 h 237"/>
                <a:gd name="T24" fmla="*/ 0 w 149"/>
                <a:gd name="T2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9" h="237">
                  <a:moveTo>
                    <a:pt x="0" y="0"/>
                  </a:moveTo>
                  <a:lnTo>
                    <a:pt x="40" y="0"/>
                  </a:lnTo>
                  <a:lnTo>
                    <a:pt x="40" y="95"/>
                  </a:lnTo>
                  <a:lnTo>
                    <a:pt x="109" y="95"/>
                  </a:lnTo>
                  <a:lnTo>
                    <a:pt x="109" y="0"/>
                  </a:lnTo>
                  <a:lnTo>
                    <a:pt x="148" y="0"/>
                  </a:lnTo>
                  <a:lnTo>
                    <a:pt x="148" y="236"/>
                  </a:lnTo>
                  <a:lnTo>
                    <a:pt x="109" y="236"/>
                  </a:lnTo>
                  <a:lnTo>
                    <a:pt x="109" y="132"/>
                  </a:lnTo>
                  <a:lnTo>
                    <a:pt x="40" y="132"/>
                  </a:lnTo>
                  <a:lnTo>
                    <a:pt x="40" y="236"/>
                  </a:lnTo>
                  <a:lnTo>
                    <a:pt x="0" y="236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5EB6685D-EDC8-7C4F-A514-68C87906D2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7188" y="2090738"/>
              <a:ext cx="49212" cy="65087"/>
            </a:xfrm>
            <a:custGeom>
              <a:avLst/>
              <a:gdLst>
                <a:gd name="T0" fmla="*/ 127 w 136"/>
                <a:gd name="T1" fmla="*/ 170 h 181"/>
                <a:gd name="T2" fmla="*/ 77 w 136"/>
                <a:gd name="T3" fmla="*/ 180 h 181"/>
                <a:gd name="T4" fmla="*/ 0 w 136"/>
                <a:gd name="T5" fmla="*/ 93 h 181"/>
                <a:gd name="T6" fmla="*/ 69 w 136"/>
                <a:gd name="T7" fmla="*/ 0 h 181"/>
                <a:gd name="T8" fmla="*/ 135 w 136"/>
                <a:gd name="T9" fmla="*/ 93 h 181"/>
                <a:gd name="T10" fmla="*/ 135 w 136"/>
                <a:gd name="T11" fmla="*/ 101 h 181"/>
                <a:gd name="T12" fmla="*/ 39 w 136"/>
                <a:gd name="T13" fmla="*/ 101 h 181"/>
                <a:gd name="T14" fmla="*/ 82 w 136"/>
                <a:gd name="T15" fmla="*/ 149 h 181"/>
                <a:gd name="T16" fmla="*/ 124 w 136"/>
                <a:gd name="T17" fmla="*/ 135 h 181"/>
                <a:gd name="T18" fmla="*/ 127 w 136"/>
                <a:gd name="T19" fmla="*/ 170 h 181"/>
                <a:gd name="T20" fmla="*/ 98 w 136"/>
                <a:gd name="T21" fmla="*/ 74 h 181"/>
                <a:gd name="T22" fmla="*/ 71 w 136"/>
                <a:gd name="T23" fmla="*/ 29 h 181"/>
                <a:gd name="T24" fmla="*/ 42 w 136"/>
                <a:gd name="T25" fmla="*/ 74 h 181"/>
                <a:gd name="T26" fmla="*/ 98 w 136"/>
                <a:gd name="T27" fmla="*/ 7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6" h="181">
                  <a:moveTo>
                    <a:pt x="127" y="170"/>
                  </a:moveTo>
                  <a:cubicBezTo>
                    <a:pt x="119" y="172"/>
                    <a:pt x="100" y="180"/>
                    <a:pt x="77" y="180"/>
                  </a:cubicBezTo>
                  <a:cubicBezTo>
                    <a:pt x="24" y="180"/>
                    <a:pt x="0" y="141"/>
                    <a:pt x="0" y="93"/>
                  </a:cubicBezTo>
                  <a:cubicBezTo>
                    <a:pt x="0" y="43"/>
                    <a:pt x="26" y="0"/>
                    <a:pt x="69" y="0"/>
                  </a:cubicBezTo>
                  <a:cubicBezTo>
                    <a:pt x="106" y="0"/>
                    <a:pt x="135" y="21"/>
                    <a:pt x="135" y="93"/>
                  </a:cubicBezTo>
                  <a:lnTo>
                    <a:pt x="135" y="101"/>
                  </a:lnTo>
                  <a:lnTo>
                    <a:pt x="39" y="101"/>
                  </a:lnTo>
                  <a:cubicBezTo>
                    <a:pt x="39" y="130"/>
                    <a:pt x="50" y="149"/>
                    <a:pt x="82" y="149"/>
                  </a:cubicBezTo>
                  <a:cubicBezTo>
                    <a:pt x="106" y="149"/>
                    <a:pt x="119" y="141"/>
                    <a:pt x="124" y="135"/>
                  </a:cubicBezTo>
                  <a:lnTo>
                    <a:pt x="127" y="170"/>
                  </a:lnTo>
                  <a:close/>
                  <a:moveTo>
                    <a:pt x="98" y="74"/>
                  </a:moveTo>
                  <a:cubicBezTo>
                    <a:pt x="98" y="43"/>
                    <a:pt x="87" y="29"/>
                    <a:pt x="71" y="29"/>
                  </a:cubicBezTo>
                  <a:cubicBezTo>
                    <a:pt x="50" y="29"/>
                    <a:pt x="42" y="53"/>
                    <a:pt x="42" y="74"/>
                  </a:cubicBezTo>
                  <a:lnTo>
                    <a:pt x="98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Freeform 45">
              <a:extLst>
                <a:ext uri="{FF2B5EF4-FFF2-40B4-BE49-F238E27FC236}">
                  <a16:creationId xmlns:a16="http://schemas.microsoft.com/office/drawing/2014/main" id="{70614D8A-B78E-7C48-9DF2-9F1C2C7AC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2750" y="2090738"/>
              <a:ext cx="50800" cy="65087"/>
            </a:xfrm>
            <a:custGeom>
              <a:avLst/>
              <a:gdLst>
                <a:gd name="T0" fmla="*/ 19 w 139"/>
                <a:gd name="T1" fmla="*/ 13 h 179"/>
                <a:gd name="T2" fmla="*/ 72 w 139"/>
                <a:gd name="T3" fmla="*/ 0 h 179"/>
                <a:gd name="T4" fmla="*/ 135 w 139"/>
                <a:gd name="T5" fmla="*/ 69 h 179"/>
                <a:gd name="T6" fmla="*/ 135 w 139"/>
                <a:gd name="T7" fmla="*/ 143 h 179"/>
                <a:gd name="T8" fmla="*/ 138 w 139"/>
                <a:gd name="T9" fmla="*/ 175 h 179"/>
                <a:gd name="T10" fmla="*/ 101 w 139"/>
                <a:gd name="T11" fmla="*/ 175 h 179"/>
                <a:gd name="T12" fmla="*/ 98 w 139"/>
                <a:gd name="T13" fmla="*/ 151 h 179"/>
                <a:gd name="T14" fmla="*/ 51 w 139"/>
                <a:gd name="T15" fmla="*/ 178 h 179"/>
                <a:gd name="T16" fmla="*/ 0 w 139"/>
                <a:gd name="T17" fmla="*/ 127 h 179"/>
                <a:gd name="T18" fmla="*/ 88 w 139"/>
                <a:gd name="T19" fmla="*/ 69 h 179"/>
                <a:gd name="T20" fmla="*/ 96 w 139"/>
                <a:gd name="T21" fmla="*/ 69 h 179"/>
                <a:gd name="T22" fmla="*/ 96 w 139"/>
                <a:gd name="T23" fmla="*/ 64 h 179"/>
                <a:gd name="T24" fmla="*/ 64 w 139"/>
                <a:gd name="T25" fmla="*/ 32 h 179"/>
                <a:gd name="T26" fmla="*/ 19 w 139"/>
                <a:gd name="T27" fmla="*/ 48 h 179"/>
                <a:gd name="T28" fmla="*/ 19 w 139"/>
                <a:gd name="T29" fmla="*/ 13 h 179"/>
                <a:gd name="T30" fmla="*/ 93 w 139"/>
                <a:gd name="T31" fmla="*/ 93 h 179"/>
                <a:gd name="T32" fmla="*/ 37 w 139"/>
                <a:gd name="T33" fmla="*/ 125 h 179"/>
                <a:gd name="T34" fmla="*/ 64 w 139"/>
                <a:gd name="T35" fmla="*/ 151 h 179"/>
                <a:gd name="T36" fmla="*/ 96 w 139"/>
                <a:gd name="T37" fmla="*/ 101 h 179"/>
                <a:gd name="T38" fmla="*/ 96 w 139"/>
                <a:gd name="T39" fmla="*/ 93 h 179"/>
                <a:gd name="T40" fmla="*/ 93 w 139"/>
                <a:gd name="T41" fmla="*/ 9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79">
                  <a:moveTo>
                    <a:pt x="19" y="13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6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4"/>
                    <a:pt x="74" y="178"/>
                    <a:pt x="51" y="178"/>
                  </a:cubicBezTo>
                  <a:cubicBezTo>
                    <a:pt x="24" y="178"/>
                    <a:pt x="0" y="159"/>
                    <a:pt x="0" y="127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3"/>
                  </a:lnTo>
                  <a:close/>
                  <a:moveTo>
                    <a:pt x="93" y="93"/>
                  </a:moveTo>
                  <a:cubicBezTo>
                    <a:pt x="59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4" y="151"/>
                  </a:cubicBezTo>
                  <a:cubicBezTo>
                    <a:pt x="88" y="151"/>
                    <a:pt x="96" y="133"/>
                    <a:pt x="96" y="101"/>
                  </a:cubicBezTo>
                  <a:lnTo>
                    <a:pt x="96" y="93"/>
                  </a:lnTo>
                  <a:lnTo>
                    <a:pt x="93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580A9C3F-9A69-E24F-A687-2CFB609A1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4663" y="2063750"/>
              <a:ext cx="14287" cy="90488"/>
            </a:xfrm>
            <a:custGeom>
              <a:avLst/>
              <a:gdLst>
                <a:gd name="T0" fmla="*/ 20 w 41"/>
                <a:gd name="T1" fmla="*/ 252 h 253"/>
                <a:gd name="T2" fmla="*/ 0 w 41"/>
                <a:gd name="T3" fmla="*/ 252 h 253"/>
                <a:gd name="T4" fmla="*/ 0 w 41"/>
                <a:gd name="T5" fmla="*/ 0 h 253"/>
                <a:gd name="T6" fmla="*/ 40 w 41"/>
                <a:gd name="T7" fmla="*/ 0 h 253"/>
                <a:gd name="T8" fmla="*/ 40 w 41"/>
                <a:gd name="T9" fmla="*/ 252 h 253"/>
                <a:gd name="T10" fmla="*/ 20 w 41"/>
                <a:gd name="T11" fmla="*/ 25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53">
                  <a:moveTo>
                    <a:pt x="20" y="252"/>
                  </a:moveTo>
                  <a:lnTo>
                    <a:pt x="0" y="252"/>
                  </a:lnTo>
                  <a:lnTo>
                    <a:pt x="0" y="0"/>
                  </a:lnTo>
                  <a:lnTo>
                    <a:pt x="40" y="0"/>
                  </a:lnTo>
                  <a:lnTo>
                    <a:pt x="40" y="252"/>
                  </a:lnTo>
                  <a:lnTo>
                    <a:pt x="20" y="25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4905274F-F8E9-CF4F-80AB-0411ABC4B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8475" y="2074863"/>
              <a:ext cx="36513" cy="80962"/>
            </a:xfrm>
            <a:custGeom>
              <a:avLst/>
              <a:gdLst>
                <a:gd name="T0" fmla="*/ 26 w 102"/>
                <a:gd name="T1" fmla="*/ 13 h 226"/>
                <a:gd name="T2" fmla="*/ 66 w 102"/>
                <a:gd name="T3" fmla="*/ 0 h 226"/>
                <a:gd name="T4" fmla="*/ 66 w 102"/>
                <a:gd name="T5" fmla="*/ 48 h 226"/>
                <a:gd name="T6" fmla="*/ 101 w 102"/>
                <a:gd name="T7" fmla="*/ 48 h 226"/>
                <a:gd name="T8" fmla="*/ 101 w 102"/>
                <a:gd name="T9" fmla="*/ 80 h 226"/>
                <a:gd name="T10" fmla="*/ 66 w 102"/>
                <a:gd name="T11" fmla="*/ 80 h 226"/>
                <a:gd name="T12" fmla="*/ 66 w 102"/>
                <a:gd name="T13" fmla="*/ 170 h 226"/>
                <a:gd name="T14" fmla="*/ 85 w 102"/>
                <a:gd name="T15" fmla="*/ 194 h 226"/>
                <a:gd name="T16" fmla="*/ 101 w 102"/>
                <a:gd name="T17" fmla="*/ 191 h 226"/>
                <a:gd name="T18" fmla="*/ 101 w 102"/>
                <a:gd name="T19" fmla="*/ 220 h 226"/>
                <a:gd name="T20" fmla="*/ 74 w 102"/>
                <a:gd name="T21" fmla="*/ 225 h 226"/>
                <a:gd name="T22" fmla="*/ 26 w 102"/>
                <a:gd name="T23" fmla="*/ 175 h 226"/>
                <a:gd name="T24" fmla="*/ 26 w 102"/>
                <a:gd name="T25" fmla="*/ 80 h 226"/>
                <a:gd name="T26" fmla="*/ 0 w 102"/>
                <a:gd name="T27" fmla="*/ 80 h 226"/>
                <a:gd name="T28" fmla="*/ 0 w 102"/>
                <a:gd name="T29" fmla="*/ 48 h 226"/>
                <a:gd name="T30" fmla="*/ 26 w 102"/>
                <a:gd name="T31" fmla="*/ 48 h 226"/>
                <a:gd name="T32" fmla="*/ 26 w 102"/>
                <a:gd name="T33" fmla="*/ 1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226">
                  <a:moveTo>
                    <a:pt x="26" y="13"/>
                  </a:moveTo>
                  <a:lnTo>
                    <a:pt x="66" y="0"/>
                  </a:lnTo>
                  <a:lnTo>
                    <a:pt x="66" y="48"/>
                  </a:lnTo>
                  <a:lnTo>
                    <a:pt x="101" y="48"/>
                  </a:lnTo>
                  <a:lnTo>
                    <a:pt x="101" y="80"/>
                  </a:lnTo>
                  <a:lnTo>
                    <a:pt x="66" y="80"/>
                  </a:lnTo>
                  <a:lnTo>
                    <a:pt x="66" y="170"/>
                  </a:lnTo>
                  <a:cubicBezTo>
                    <a:pt x="66" y="188"/>
                    <a:pt x="71" y="194"/>
                    <a:pt x="85" y="194"/>
                  </a:cubicBezTo>
                  <a:cubicBezTo>
                    <a:pt x="93" y="194"/>
                    <a:pt x="98" y="191"/>
                    <a:pt x="101" y="191"/>
                  </a:cubicBezTo>
                  <a:lnTo>
                    <a:pt x="101" y="220"/>
                  </a:lnTo>
                  <a:cubicBezTo>
                    <a:pt x="95" y="223"/>
                    <a:pt x="85" y="225"/>
                    <a:pt x="74" y="225"/>
                  </a:cubicBezTo>
                  <a:cubicBezTo>
                    <a:pt x="45" y="225"/>
                    <a:pt x="26" y="212"/>
                    <a:pt x="26" y="175"/>
                  </a:cubicBezTo>
                  <a:lnTo>
                    <a:pt x="26" y="80"/>
                  </a:lnTo>
                  <a:lnTo>
                    <a:pt x="0" y="80"/>
                  </a:lnTo>
                  <a:lnTo>
                    <a:pt x="0" y="48"/>
                  </a:lnTo>
                  <a:lnTo>
                    <a:pt x="26" y="48"/>
                  </a:lnTo>
                  <a:lnTo>
                    <a:pt x="26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1BBA35AF-DFC9-BB44-8F90-11826FEC5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2063750"/>
              <a:ext cx="47625" cy="90488"/>
            </a:xfrm>
            <a:custGeom>
              <a:avLst/>
              <a:gdLst>
                <a:gd name="T0" fmla="*/ 0 w 133"/>
                <a:gd name="T1" fmla="*/ 0 h 253"/>
                <a:gd name="T2" fmla="*/ 39 w 133"/>
                <a:gd name="T3" fmla="*/ 0 h 253"/>
                <a:gd name="T4" fmla="*/ 39 w 133"/>
                <a:gd name="T5" fmla="*/ 101 h 253"/>
                <a:gd name="T6" fmla="*/ 39 w 133"/>
                <a:gd name="T7" fmla="*/ 101 h 253"/>
                <a:gd name="T8" fmla="*/ 82 w 133"/>
                <a:gd name="T9" fmla="*/ 77 h 253"/>
                <a:gd name="T10" fmla="*/ 132 w 133"/>
                <a:gd name="T11" fmla="*/ 140 h 253"/>
                <a:gd name="T12" fmla="*/ 132 w 133"/>
                <a:gd name="T13" fmla="*/ 252 h 253"/>
                <a:gd name="T14" fmla="*/ 92 w 133"/>
                <a:gd name="T15" fmla="*/ 252 h 253"/>
                <a:gd name="T16" fmla="*/ 92 w 133"/>
                <a:gd name="T17" fmla="*/ 148 h 253"/>
                <a:gd name="T18" fmla="*/ 69 w 133"/>
                <a:gd name="T19" fmla="*/ 111 h 253"/>
                <a:gd name="T20" fmla="*/ 39 w 133"/>
                <a:gd name="T21" fmla="*/ 151 h 253"/>
                <a:gd name="T22" fmla="*/ 39 w 133"/>
                <a:gd name="T23" fmla="*/ 252 h 253"/>
                <a:gd name="T24" fmla="*/ 0 w 133"/>
                <a:gd name="T25" fmla="*/ 252 h 253"/>
                <a:gd name="T26" fmla="*/ 0 w 133"/>
                <a:gd name="T27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253">
                  <a:moveTo>
                    <a:pt x="0" y="0"/>
                  </a:moveTo>
                  <a:lnTo>
                    <a:pt x="39" y="0"/>
                  </a:lnTo>
                  <a:lnTo>
                    <a:pt x="39" y="101"/>
                  </a:lnTo>
                  <a:lnTo>
                    <a:pt x="39" y="101"/>
                  </a:lnTo>
                  <a:cubicBezTo>
                    <a:pt x="47" y="90"/>
                    <a:pt x="55" y="77"/>
                    <a:pt x="82" y="77"/>
                  </a:cubicBezTo>
                  <a:cubicBezTo>
                    <a:pt x="119" y="77"/>
                    <a:pt x="132" y="106"/>
                    <a:pt x="132" y="140"/>
                  </a:cubicBezTo>
                  <a:lnTo>
                    <a:pt x="132" y="252"/>
                  </a:lnTo>
                  <a:lnTo>
                    <a:pt x="92" y="252"/>
                  </a:lnTo>
                  <a:lnTo>
                    <a:pt x="92" y="148"/>
                  </a:lnTo>
                  <a:cubicBezTo>
                    <a:pt x="92" y="122"/>
                    <a:pt x="87" y="111"/>
                    <a:pt x="69" y="111"/>
                  </a:cubicBezTo>
                  <a:cubicBezTo>
                    <a:pt x="47" y="111"/>
                    <a:pt x="39" y="130"/>
                    <a:pt x="39" y="151"/>
                  </a:cubicBezTo>
                  <a:lnTo>
                    <a:pt x="39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1DC6241F-FA20-0E46-AFA2-D0595F2A9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7775" y="2176463"/>
              <a:ext cx="65088" cy="85725"/>
            </a:xfrm>
            <a:custGeom>
              <a:avLst/>
              <a:gdLst>
                <a:gd name="T0" fmla="*/ 180 w 181"/>
                <a:gd name="T1" fmla="*/ 119 h 239"/>
                <a:gd name="T2" fmla="*/ 90 w 181"/>
                <a:gd name="T3" fmla="*/ 238 h 239"/>
                <a:gd name="T4" fmla="*/ 0 w 181"/>
                <a:gd name="T5" fmla="*/ 119 h 239"/>
                <a:gd name="T6" fmla="*/ 90 w 181"/>
                <a:gd name="T7" fmla="*/ 0 h 239"/>
                <a:gd name="T8" fmla="*/ 180 w 181"/>
                <a:gd name="T9" fmla="*/ 119 h 239"/>
                <a:gd name="T10" fmla="*/ 138 w 181"/>
                <a:gd name="T11" fmla="*/ 121 h 239"/>
                <a:gd name="T12" fmla="*/ 90 w 181"/>
                <a:gd name="T13" fmla="*/ 34 h 239"/>
                <a:gd name="T14" fmla="*/ 42 w 181"/>
                <a:gd name="T15" fmla="*/ 121 h 239"/>
                <a:gd name="T16" fmla="*/ 90 w 181"/>
                <a:gd name="T17" fmla="*/ 209 h 239"/>
                <a:gd name="T18" fmla="*/ 138 w 181"/>
                <a:gd name="T19" fmla="*/ 12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1" h="239">
                  <a:moveTo>
                    <a:pt x="180" y="119"/>
                  </a:moveTo>
                  <a:cubicBezTo>
                    <a:pt x="180" y="203"/>
                    <a:pt x="138" y="238"/>
                    <a:pt x="90" y="238"/>
                  </a:cubicBezTo>
                  <a:cubicBezTo>
                    <a:pt x="42" y="238"/>
                    <a:pt x="0" y="201"/>
                    <a:pt x="0" y="119"/>
                  </a:cubicBezTo>
                  <a:cubicBezTo>
                    <a:pt x="0" y="37"/>
                    <a:pt x="45" y="0"/>
                    <a:pt x="90" y="0"/>
                  </a:cubicBezTo>
                  <a:cubicBezTo>
                    <a:pt x="138" y="0"/>
                    <a:pt x="180" y="37"/>
                    <a:pt x="180" y="119"/>
                  </a:cubicBezTo>
                  <a:close/>
                  <a:moveTo>
                    <a:pt x="138" y="121"/>
                  </a:moveTo>
                  <a:cubicBezTo>
                    <a:pt x="138" y="57"/>
                    <a:pt x="117" y="34"/>
                    <a:pt x="90" y="34"/>
                  </a:cubicBezTo>
                  <a:cubicBezTo>
                    <a:pt x="64" y="34"/>
                    <a:pt x="42" y="58"/>
                    <a:pt x="42" y="121"/>
                  </a:cubicBezTo>
                  <a:cubicBezTo>
                    <a:pt x="42" y="185"/>
                    <a:pt x="64" y="209"/>
                    <a:pt x="90" y="209"/>
                  </a:cubicBezTo>
                  <a:cubicBezTo>
                    <a:pt x="117" y="209"/>
                    <a:pt x="138" y="184"/>
                    <a:pt x="138" y="12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07DDEFD2-3D03-7047-9B37-A353E68EF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2388" y="2198688"/>
              <a:ext cx="31750" cy="63500"/>
            </a:xfrm>
            <a:custGeom>
              <a:avLst/>
              <a:gdLst>
                <a:gd name="T0" fmla="*/ 0 w 89"/>
                <a:gd name="T1" fmla="*/ 32 h 176"/>
                <a:gd name="T2" fmla="*/ 0 w 89"/>
                <a:gd name="T3" fmla="*/ 3 h 176"/>
                <a:gd name="T4" fmla="*/ 37 w 89"/>
                <a:gd name="T5" fmla="*/ 3 h 176"/>
                <a:gd name="T6" fmla="*/ 37 w 89"/>
                <a:gd name="T7" fmla="*/ 35 h 176"/>
                <a:gd name="T8" fmla="*/ 37 w 89"/>
                <a:gd name="T9" fmla="*/ 35 h 176"/>
                <a:gd name="T10" fmla="*/ 80 w 89"/>
                <a:gd name="T11" fmla="*/ 0 h 176"/>
                <a:gd name="T12" fmla="*/ 88 w 89"/>
                <a:gd name="T13" fmla="*/ 0 h 176"/>
                <a:gd name="T14" fmla="*/ 88 w 89"/>
                <a:gd name="T15" fmla="*/ 40 h 176"/>
                <a:gd name="T16" fmla="*/ 77 w 89"/>
                <a:gd name="T17" fmla="*/ 38 h 176"/>
                <a:gd name="T18" fmla="*/ 43 w 89"/>
                <a:gd name="T19" fmla="*/ 80 h 176"/>
                <a:gd name="T20" fmla="*/ 43 w 89"/>
                <a:gd name="T21" fmla="*/ 175 h 176"/>
                <a:gd name="T22" fmla="*/ 3 w 89"/>
                <a:gd name="T23" fmla="*/ 175 h 176"/>
                <a:gd name="T24" fmla="*/ 0 w 89"/>
                <a:gd name="T25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4"/>
                    <a:pt x="37" y="24"/>
                    <a:pt x="37" y="35"/>
                  </a:cubicBezTo>
                  <a:lnTo>
                    <a:pt x="37" y="35"/>
                  </a:lnTo>
                  <a:cubicBezTo>
                    <a:pt x="43" y="22"/>
                    <a:pt x="56" y="0"/>
                    <a:pt x="80" y="0"/>
                  </a:cubicBezTo>
                  <a:cubicBezTo>
                    <a:pt x="82" y="0"/>
                    <a:pt x="85" y="0"/>
                    <a:pt x="88" y="0"/>
                  </a:cubicBezTo>
                  <a:lnTo>
                    <a:pt x="88" y="40"/>
                  </a:lnTo>
                  <a:cubicBezTo>
                    <a:pt x="85" y="40"/>
                    <a:pt x="80" y="38"/>
                    <a:pt x="77" y="38"/>
                  </a:cubicBezTo>
                  <a:cubicBezTo>
                    <a:pt x="61" y="38"/>
                    <a:pt x="43" y="48"/>
                    <a:pt x="43" y="80"/>
                  </a:cubicBezTo>
                  <a:lnTo>
                    <a:pt x="43" y="175"/>
                  </a:lnTo>
                  <a:lnTo>
                    <a:pt x="3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B179C49C-DDED-8A4D-B4B0-294A76136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0488" y="2198688"/>
              <a:ext cx="52387" cy="90487"/>
            </a:xfrm>
            <a:custGeom>
              <a:avLst/>
              <a:gdLst>
                <a:gd name="T0" fmla="*/ 8 w 144"/>
                <a:gd name="T1" fmla="*/ 201 h 250"/>
                <a:gd name="T2" fmla="*/ 58 w 144"/>
                <a:gd name="T3" fmla="*/ 217 h 250"/>
                <a:gd name="T4" fmla="*/ 103 w 144"/>
                <a:gd name="T5" fmla="*/ 164 h 250"/>
                <a:gd name="T6" fmla="*/ 103 w 144"/>
                <a:gd name="T7" fmla="*/ 146 h 250"/>
                <a:gd name="T8" fmla="*/ 58 w 144"/>
                <a:gd name="T9" fmla="*/ 175 h 250"/>
                <a:gd name="T10" fmla="*/ 0 w 144"/>
                <a:gd name="T11" fmla="*/ 90 h 250"/>
                <a:gd name="T12" fmla="*/ 61 w 144"/>
                <a:gd name="T13" fmla="*/ 0 h 250"/>
                <a:gd name="T14" fmla="*/ 106 w 144"/>
                <a:gd name="T15" fmla="*/ 29 h 250"/>
                <a:gd name="T16" fmla="*/ 106 w 144"/>
                <a:gd name="T17" fmla="*/ 3 h 250"/>
                <a:gd name="T18" fmla="*/ 143 w 144"/>
                <a:gd name="T19" fmla="*/ 3 h 250"/>
                <a:gd name="T20" fmla="*/ 143 w 144"/>
                <a:gd name="T21" fmla="*/ 29 h 250"/>
                <a:gd name="T22" fmla="*/ 143 w 144"/>
                <a:gd name="T23" fmla="*/ 156 h 250"/>
                <a:gd name="T24" fmla="*/ 66 w 144"/>
                <a:gd name="T25" fmla="*/ 249 h 250"/>
                <a:gd name="T26" fmla="*/ 8 w 144"/>
                <a:gd name="T27" fmla="*/ 238 h 250"/>
                <a:gd name="T28" fmla="*/ 8 w 144"/>
                <a:gd name="T29" fmla="*/ 201 h 250"/>
                <a:gd name="T30" fmla="*/ 106 w 144"/>
                <a:gd name="T31" fmla="*/ 85 h 250"/>
                <a:gd name="T32" fmla="*/ 74 w 144"/>
                <a:gd name="T33" fmla="*/ 29 h 250"/>
                <a:gd name="T34" fmla="*/ 45 w 144"/>
                <a:gd name="T35" fmla="*/ 85 h 250"/>
                <a:gd name="T36" fmla="*/ 71 w 144"/>
                <a:gd name="T37" fmla="*/ 143 h 250"/>
                <a:gd name="T38" fmla="*/ 106 w 144"/>
                <a:gd name="T39" fmla="*/ 85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4" h="250">
                  <a:moveTo>
                    <a:pt x="8" y="201"/>
                  </a:moveTo>
                  <a:cubicBezTo>
                    <a:pt x="18" y="207"/>
                    <a:pt x="37" y="217"/>
                    <a:pt x="58" y="217"/>
                  </a:cubicBezTo>
                  <a:cubicBezTo>
                    <a:pt x="95" y="217"/>
                    <a:pt x="103" y="191"/>
                    <a:pt x="103" y="164"/>
                  </a:cubicBezTo>
                  <a:lnTo>
                    <a:pt x="103" y="146"/>
                  </a:lnTo>
                  <a:cubicBezTo>
                    <a:pt x="98" y="159"/>
                    <a:pt x="84" y="175"/>
                    <a:pt x="58" y="175"/>
                  </a:cubicBezTo>
                  <a:cubicBezTo>
                    <a:pt x="34" y="175"/>
                    <a:pt x="0" y="159"/>
                    <a:pt x="0" y="90"/>
                  </a:cubicBezTo>
                  <a:cubicBezTo>
                    <a:pt x="0" y="42"/>
                    <a:pt x="16" y="0"/>
                    <a:pt x="61" y="0"/>
                  </a:cubicBezTo>
                  <a:cubicBezTo>
                    <a:pt x="84" y="0"/>
                    <a:pt x="95" y="13"/>
                    <a:pt x="106" y="29"/>
                  </a:cubicBezTo>
                  <a:lnTo>
                    <a:pt x="106" y="3"/>
                  </a:lnTo>
                  <a:lnTo>
                    <a:pt x="143" y="3"/>
                  </a:lnTo>
                  <a:lnTo>
                    <a:pt x="143" y="29"/>
                  </a:lnTo>
                  <a:lnTo>
                    <a:pt x="143" y="156"/>
                  </a:lnTo>
                  <a:cubicBezTo>
                    <a:pt x="143" y="209"/>
                    <a:pt x="127" y="249"/>
                    <a:pt x="66" y="249"/>
                  </a:cubicBezTo>
                  <a:cubicBezTo>
                    <a:pt x="39" y="249"/>
                    <a:pt x="18" y="241"/>
                    <a:pt x="8" y="238"/>
                  </a:cubicBezTo>
                  <a:lnTo>
                    <a:pt x="8" y="201"/>
                  </a:lnTo>
                  <a:close/>
                  <a:moveTo>
                    <a:pt x="106" y="85"/>
                  </a:moveTo>
                  <a:cubicBezTo>
                    <a:pt x="106" y="48"/>
                    <a:pt x="92" y="29"/>
                    <a:pt x="74" y="29"/>
                  </a:cubicBezTo>
                  <a:cubicBezTo>
                    <a:pt x="53" y="29"/>
                    <a:pt x="45" y="50"/>
                    <a:pt x="45" y="85"/>
                  </a:cubicBezTo>
                  <a:cubicBezTo>
                    <a:pt x="45" y="127"/>
                    <a:pt x="55" y="143"/>
                    <a:pt x="71" y="143"/>
                  </a:cubicBezTo>
                  <a:cubicBezTo>
                    <a:pt x="98" y="143"/>
                    <a:pt x="106" y="125"/>
                    <a:pt x="106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6976E66F-7D57-3E40-9D02-CF1583D15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9225" y="2198688"/>
              <a:ext cx="50800" cy="65087"/>
            </a:xfrm>
            <a:custGeom>
              <a:avLst/>
              <a:gdLst>
                <a:gd name="T0" fmla="*/ 18 w 139"/>
                <a:gd name="T1" fmla="*/ 14 h 179"/>
                <a:gd name="T2" fmla="*/ 71 w 139"/>
                <a:gd name="T3" fmla="*/ 0 h 179"/>
                <a:gd name="T4" fmla="*/ 135 w 139"/>
                <a:gd name="T5" fmla="*/ 69 h 179"/>
                <a:gd name="T6" fmla="*/ 135 w 139"/>
                <a:gd name="T7" fmla="*/ 143 h 179"/>
                <a:gd name="T8" fmla="*/ 138 w 139"/>
                <a:gd name="T9" fmla="*/ 175 h 179"/>
                <a:gd name="T10" fmla="*/ 100 w 139"/>
                <a:gd name="T11" fmla="*/ 175 h 179"/>
                <a:gd name="T12" fmla="*/ 98 w 139"/>
                <a:gd name="T13" fmla="*/ 151 h 179"/>
                <a:gd name="T14" fmla="*/ 50 w 139"/>
                <a:gd name="T15" fmla="*/ 178 h 179"/>
                <a:gd name="T16" fmla="*/ 0 w 139"/>
                <a:gd name="T17" fmla="*/ 128 h 179"/>
                <a:gd name="T18" fmla="*/ 87 w 139"/>
                <a:gd name="T19" fmla="*/ 69 h 179"/>
                <a:gd name="T20" fmla="*/ 95 w 139"/>
                <a:gd name="T21" fmla="*/ 69 h 179"/>
                <a:gd name="T22" fmla="*/ 95 w 139"/>
                <a:gd name="T23" fmla="*/ 64 h 179"/>
                <a:gd name="T24" fmla="*/ 63 w 139"/>
                <a:gd name="T25" fmla="*/ 32 h 179"/>
                <a:gd name="T26" fmla="*/ 18 w 139"/>
                <a:gd name="T27" fmla="*/ 48 h 179"/>
                <a:gd name="T28" fmla="*/ 18 w 139"/>
                <a:gd name="T29" fmla="*/ 14 h 179"/>
                <a:gd name="T30" fmla="*/ 95 w 139"/>
                <a:gd name="T31" fmla="*/ 93 h 179"/>
                <a:gd name="T32" fmla="*/ 40 w 139"/>
                <a:gd name="T33" fmla="*/ 125 h 179"/>
                <a:gd name="T34" fmla="*/ 66 w 139"/>
                <a:gd name="T35" fmla="*/ 151 h 179"/>
                <a:gd name="T36" fmla="*/ 98 w 139"/>
                <a:gd name="T37" fmla="*/ 101 h 179"/>
                <a:gd name="T38" fmla="*/ 98 w 139"/>
                <a:gd name="T39" fmla="*/ 93 h 179"/>
                <a:gd name="T40" fmla="*/ 95 w 139"/>
                <a:gd name="T41" fmla="*/ 9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79">
                  <a:moveTo>
                    <a:pt x="18" y="14"/>
                  </a:moveTo>
                  <a:cubicBezTo>
                    <a:pt x="29" y="8"/>
                    <a:pt x="45" y="0"/>
                    <a:pt x="71" y="0"/>
                  </a:cubicBezTo>
                  <a:cubicBezTo>
                    <a:pt x="124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7"/>
                    <a:pt x="135" y="167"/>
                    <a:pt x="138" y="175"/>
                  </a:cubicBezTo>
                  <a:lnTo>
                    <a:pt x="100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7" y="165"/>
                    <a:pt x="74" y="178"/>
                    <a:pt x="50" y="178"/>
                  </a:cubicBezTo>
                  <a:cubicBezTo>
                    <a:pt x="24" y="178"/>
                    <a:pt x="0" y="159"/>
                    <a:pt x="0" y="128"/>
                  </a:cubicBezTo>
                  <a:cubicBezTo>
                    <a:pt x="0" y="80"/>
                    <a:pt x="37" y="69"/>
                    <a:pt x="87" y="69"/>
                  </a:cubicBezTo>
                  <a:lnTo>
                    <a:pt x="95" y="69"/>
                  </a:lnTo>
                  <a:lnTo>
                    <a:pt x="95" y="64"/>
                  </a:lnTo>
                  <a:cubicBezTo>
                    <a:pt x="95" y="48"/>
                    <a:pt x="87" y="32"/>
                    <a:pt x="63" y="32"/>
                  </a:cubicBezTo>
                  <a:cubicBezTo>
                    <a:pt x="42" y="32"/>
                    <a:pt x="26" y="43"/>
                    <a:pt x="18" y="48"/>
                  </a:cubicBezTo>
                  <a:lnTo>
                    <a:pt x="18" y="14"/>
                  </a:lnTo>
                  <a:close/>
                  <a:moveTo>
                    <a:pt x="95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0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5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588F58F8-310D-694D-BF21-0AD32BA58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2725" y="2198688"/>
              <a:ext cx="47625" cy="63500"/>
            </a:xfrm>
            <a:custGeom>
              <a:avLst/>
              <a:gdLst>
                <a:gd name="T0" fmla="*/ 0 w 133"/>
                <a:gd name="T1" fmla="*/ 32 h 176"/>
                <a:gd name="T2" fmla="*/ 0 w 133"/>
                <a:gd name="T3" fmla="*/ 3 h 176"/>
                <a:gd name="T4" fmla="*/ 37 w 133"/>
                <a:gd name="T5" fmla="*/ 3 h 176"/>
                <a:gd name="T6" fmla="*/ 37 w 133"/>
                <a:gd name="T7" fmla="*/ 30 h 176"/>
                <a:gd name="T8" fmla="*/ 37 w 133"/>
                <a:gd name="T9" fmla="*/ 30 h 176"/>
                <a:gd name="T10" fmla="*/ 37 w 133"/>
                <a:gd name="T11" fmla="*/ 30 h 176"/>
                <a:gd name="T12" fmla="*/ 82 w 133"/>
                <a:gd name="T13" fmla="*/ 0 h 176"/>
                <a:gd name="T14" fmla="*/ 132 w 133"/>
                <a:gd name="T15" fmla="*/ 64 h 176"/>
                <a:gd name="T16" fmla="*/ 132 w 133"/>
                <a:gd name="T17" fmla="*/ 175 h 176"/>
                <a:gd name="T18" fmla="*/ 92 w 133"/>
                <a:gd name="T19" fmla="*/ 175 h 176"/>
                <a:gd name="T20" fmla="*/ 92 w 133"/>
                <a:gd name="T21" fmla="*/ 72 h 176"/>
                <a:gd name="T22" fmla="*/ 68 w 133"/>
                <a:gd name="T23" fmla="*/ 35 h 176"/>
                <a:gd name="T24" fmla="*/ 39 w 133"/>
                <a:gd name="T25" fmla="*/ 75 h 176"/>
                <a:gd name="T26" fmla="*/ 39 w 133"/>
                <a:gd name="T27" fmla="*/ 175 h 176"/>
                <a:gd name="T28" fmla="*/ 0 w 133"/>
                <a:gd name="T29" fmla="*/ 175 h 176"/>
                <a:gd name="T30" fmla="*/ 0 w 133"/>
                <a:gd name="T31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3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30"/>
                  </a:cubicBezTo>
                  <a:lnTo>
                    <a:pt x="37" y="30"/>
                  </a:lnTo>
                  <a:lnTo>
                    <a:pt x="37" y="30"/>
                  </a:lnTo>
                  <a:cubicBezTo>
                    <a:pt x="42" y="19"/>
                    <a:pt x="53" y="0"/>
                    <a:pt x="82" y="0"/>
                  </a:cubicBezTo>
                  <a:cubicBezTo>
                    <a:pt x="119" y="0"/>
                    <a:pt x="132" y="30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8" y="35"/>
                  </a:cubicBezTo>
                  <a:cubicBezTo>
                    <a:pt x="47" y="35"/>
                    <a:pt x="39" y="53"/>
                    <a:pt x="39" y="75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784992A7-8491-3E4F-8FBE-EF3923913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1463" y="2173288"/>
              <a:ext cx="15875" cy="88900"/>
            </a:xfrm>
            <a:custGeom>
              <a:avLst/>
              <a:gdLst>
                <a:gd name="T0" fmla="*/ 0 w 44"/>
                <a:gd name="T1" fmla="*/ 0 h 247"/>
                <a:gd name="T2" fmla="*/ 43 w 44"/>
                <a:gd name="T3" fmla="*/ 0 h 247"/>
                <a:gd name="T4" fmla="*/ 43 w 44"/>
                <a:gd name="T5" fmla="*/ 39 h 247"/>
                <a:gd name="T6" fmla="*/ 0 w 44"/>
                <a:gd name="T7" fmla="*/ 39 h 247"/>
                <a:gd name="T8" fmla="*/ 0 w 44"/>
                <a:gd name="T9" fmla="*/ 0 h 247"/>
                <a:gd name="T10" fmla="*/ 3 w 44"/>
                <a:gd name="T11" fmla="*/ 74 h 247"/>
                <a:gd name="T12" fmla="*/ 43 w 44"/>
                <a:gd name="T13" fmla="*/ 74 h 247"/>
                <a:gd name="T14" fmla="*/ 43 w 44"/>
                <a:gd name="T15" fmla="*/ 246 h 247"/>
                <a:gd name="T16" fmla="*/ 3 w 44"/>
                <a:gd name="T17" fmla="*/ 246 h 247"/>
                <a:gd name="T18" fmla="*/ 3 w 44"/>
                <a:gd name="T19" fmla="*/ 7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247">
                  <a:moveTo>
                    <a:pt x="0" y="0"/>
                  </a:moveTo>
                  <a:lnTo>
                    <a:pt x="43" y="0"/>
                  </a:lnTo>
                  <a:lnTo>
                    <a:pt x="43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4"/>
                  </a:moveTo>
                  <a:lnTo>
                    <a:pt x="43" y="74"/>
                  </a:lnTo>
                  <a:lnTo>
                    <a:pt x="43" y="246"/>
                  </a:lnTo>
                  <a:lnTo>
                    <a:pt x="3" y="246"/>
                  </a:lnTo>
                  <a:lnTo>
                    <a:pt x="3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95646E9C-A2B9-F24A-BC99-C15E3E157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0038" y="2200275"/>
              <a:ext cx="41275" cy="61913"/>
            </a:xfrm>
            <a:custGeom>
              <a:avLst/>
              <a:gdLst>
                <a:gd name="T0" fmla="*/ 0 w 115"/>
                <a:gd name="T1" fmla="*/ 135 h 173"/>
                <a:gd name="T2" fmla="*/ 71 w 115"/>
                <a:gd name="T3" fmla="*/ 29 h 173"/>
                <a:gd name="T4" fmla="*/ 2 w 115"/>
                <a:gd name="T5" fmla="*/ 29 h 173"/>
                <a:gd name="T6" fmla="*/ 2 w 115"/>
                <a:gd name="T7" fmla="*/ 0 h 173"/>
                <a:gd name="T8" fmla="*/ 111 w 115"/>
                <a:gd name="T9" fmla="*/ 0 h 173"/>
                <a:gd name="T10" fmla="*/ 111 w 115"/>
                <a:gd name="T11" fmla="*/ 34 h 173"/>
                <a:gd name="T12" fmla="*/ 40 w 115"/>
                <a:gd name="T13" fmla="*/ 140 h 173"/>
                <a:gd name="T14" fmla="*/ 114 w 115"/>
                <a:gd name="T15" fmla="*/ 140 h 173"/>
                <a:gd name="T16" fmla="*/ 114 w 115"/>
                <a:gd name="T17" fmla="*/ 172 h 173"/>
                <a:gd name="T18" fmla="*/ 0 w 115"/>
                <a:gd name="T19" fmla="*/ 172 h 173"/>
                <a:gd name="T20" fmla="*/ 0 w 115"/>
                <a:gd name="T21" fmla="*/ 13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73">
                  <a:moveTo>
                    <a:pt x="0" y="135"/>
                  </a:moveTo>
                  <a:lnTo>
                    <a:pt x="71" y="29"/>
                  </a:lnTo>
                  <a:lnTo>
                    <a:pt x="2" y="29"/>
                  </a:lnTo>
                  <a:lnTo>
                    <a:pt x="2" y="0"/>
                  </a:lnTo>
                  <a:lnTo>
                    <a:pt x="111" y="0"/>
                  </a:lnTo>
                  <a:lnTo>
                    <a:pt x="111" y="34"/>
                  </a:lnTo>
                  <a:lnTo>
                    <a:pt x="40" y="140"/>
                  </a:lnTo>
                  <a:lnTo>
                    <a:pt x="114" y="140"/>
                  </a:lnTo>
                  <a:lnTo>
                    <a:pt x="114" y="172"/>
                  </a:lnTo>
                  <a:lnTo>
                    <a:pt x="0" y="172"/>
                  </a:lnTo>
                  <a:lnTo>
                    <a:pt x="0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779B8527-141D-6C44-A7AD-7EEAAE4CD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7663" y="2198688"/>
              <a:ext cx="50800" cy="65087"/>
            </a:xfrm>
            <a:custGeom>
              <a:avLst/>
              <a:gdLst>
                <a:gd name="T0" fmla="*/ 19 w 139"/>
                <a:gd name="T1" fmla="*/ 14 h 179"/>
                <a:gd name="T2" fmla="*/ 72 w 139"/>
                <a:gd name="T3" fmla="*/ 0 h 179"/>
                <a:gd name="T4" fmla="*/ 135 w 139"/>
                <a:gd name="T5" fmla="*/ 69 h 179"/>
                <a:gd name="T6" fmla="*/ 135 w 139"/>
                <a:gd name="T7" fmla="*/ 143 h 179"/>
                <a:gd name="T8" fmla="*/ 138 w 139"/>
                <a:gd name="T9" fmla="*/ 175 h 179"/>
                <a:gd name="T10" fmla="*/ 101 w 139"/>
                <a:gd name="T11" fmla="*/ 175 h 179"/>
                <a:gd name="T12" fmla="*/ 98 w 139"/>
                <a:gd name="T13" fmla="*/ 151 h 179"/>
                <a:gd name="T14" fmla="*/ 51 w 139"/>
                <a:gd name="T15" fmla="*/ 178 h 179"/>
                <a:gd name="T16" fmla="*/ 0 w 139"/>
                <a:gd name="T17" fmla="*/ 128 h 179"/>
                <a:gd name="T18" fmla="*/ 88 w 139"/>
                <a:gd name="T19" fmla="*/ 69 h 179"/>
                <a:gd name="T20" fmla="*/ 96 w 139"/>
                <a:gd name="T21" fmla="*/ 69 h 179"/>
                <a:gd name="T22" fmla="*/ 96 w 139"/>
                <a:gd name="T23" fmla="*/ 64 h 179"/>
                <a:gd name="T24" fmla="*/ 64 w 139"/>
                <a:gd name="T25" fmla="*/ 32 h 179"/>
                <a:gd name="T26" fmla="*/ 19 w 139"/>
                <a:gd name="T27" fmla="*/ 48 h 179"/>
                <a:gd name="T28" fmla="*/ 19 w 139"/>
                <a:gd name="T29" fmla="*/ 14 h 179"/>
                <a:gd name="T30" fmla="*/ 96 w 139"/>
                <a:gd name="T31" fmla="*/ 93 h 179"/>
                <a:gd name="T32" fmla="*/ 40 w 139"/>
                <a:gd name="T33" fmla="*/ 125 h 179"/>
                <a:gd name="T34" fmla="*/ 66 w 139"/>
                <a:gd name="T35" fmla="*/ 151 h 179"/>
                <a:gd name="T36" fmla="*/ 98 w 139"/>
                <a:gd name="T37" fmla="*/ 101 h 179"/>
                <a:gd name="T38" fmla="*/ 98 w 139"/>
                <a:gd name="T39" fmla="*/ 93 h 179"/>
                <a:gd name="T40" fmla="*/ 96 w 139"/>
                <a:gd name="T41" fmla="*/ 9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9" h="179">
                  <a:moveTo>
                    <a:pt x="19" y="14"/>
                  </a:moveTo>
                  <a:cubicBezTo>
                    <a:pt x="29" y="8"/>
                    <a:pt x="45" y="0"/>
                    <a:pt x="72" y="0"/>
                  </a:cubicBezTo>
                  <a:cubicBezTo>
                    <a:pt x="122" y="0"/>
                    <a:pt x="135" y="27"/>
                    <a:pt x="135" y="69"/>
                  </a:cubicBezTo>
                  <a:lnTo>
                    <a:pt x="135" y="143"/>
                  </a:lnTo>
                  <a:cubicBezTo>
                    <a:pt x="135" y="157"/>
                    <a:pt x="135" y="167"/>
                    <a:pt x="138" y="175"/>
                  </a:cubicBezTo>
                  <a:lnTo>
                    <a:pt x="101" y="175"/>
                  </a:lnTo>
                  <a:cubicBezTo>
                    <a:pt x="98" y="167"/>
                    <a:pt x="98" y="159"/>
                    <a:pt x="98" y="151"/>
                  </a:cubicBezTo>
                  <a:cubicBezTo>
                    <a:pt x="88" y="165"/>
                    <a:pt x="74" y="178"/>
                    <a:pt x="51" y="178"/>
                  </a:cubicBezTo>
                  <a:cubicBezTo>
                    <a:pt x="24" y="178"/>
                    <a:pt x="0" y="159"/>
                    <a:pt x="0" y="128"/>
                  </a:cubicBezTo>
                  <a:cubicBezTo>
                    <a:pt x="0" y="80"/>
                    <a:pt x="37" y="69"/>
                    <a:pt x="88" y="69"/>
                  </a:cubicBezTo>
                  <a:lnTo>
                    <a:pt x="96" y="69"/>
                  </a:lnTo>
                  <a:lnTo>
                    <a:pt x="96" y="64"/>
                  </a:lnTo>
                  <a:cubicBezTo>
                    <a:pt x="96" y="48"/>
                    <a:pt x="88" y="32"/>
                    <a:pt x="64" y="32"/>
                  </a:cubicBezTo>
                  <a:cubicBezTo>
                    <a:pt x="43" y="32"/>
                    <a:pt x="27" y="43"/>
                    <a:pt x="19" y="48"/>
                  </a:cubicBezTo>
                  <a:lnTo>
                    <a:pt x="19" y="14"/>
                  </a:lnTo>
                  <a:close/>
                  <a:moveTo>
                    <a:pt x="96" y="93"/>
                  </a:moveTo>
                  <a:cubicBezTo>
                    <a:pt x="61" y="93"/>
                    <a:pt x="40" y="101"/>
                    <a:pt x="40" y="125"/>
                  </a:cubicBezTo>
                  <a:cubicBezTo>
                    <a:pt x="40" y="141"/>
                    <a:pt x="51" y="151"/>
                    <a:pt x="66" y="151"/>
                  </a:cubicBezTo>
                  <a:cubicBezTo>
                    <a:pt x="90" y="151"/>
                    <a:pt x="98" y="133"/>
                    <a:pt x="98" y="101"/>
                  </a:cubicBezTo>
                  <a:lnTo>
                    <a:pt x="98" y="93"/>
                  </a:lnTo>
                  <a:lnTo>
                    <a:pt x="96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DBE157E4-231F-D34C-94B0-BB8231AAB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225" y="2181225"/>
              <a:ext cx="36513" cy="80963"/>
            </a:xfrm>
            <a:custGeom>
              <a:avLst/>
              <a:gdLst>
                <a:gd name="T0" fmla="*/ 26 w 101"/>
                <a:gd name="T1" fmla="*/ 14 h 224"/>
                <a:gd name="T2" fmla="*/ 66 w 101"/>
                <a:gd name="T3" fmla="*/ 0 h 224"/>
                <a:gd name="T4" fmla="*/ 66 w 101"/>
                <a:gd name="T5" fmla="*/ 48 h 224"/>
                <a:gd name="T6" fmla="*/ 100 w 101"/>
                <a:gd name="T7" fmla="*/ 48 h 224"/>
                <a:gd name="T8" fmla="*/ 100 w 101"/>
                <a:gd name="T9" fmla="*/ 77 h 224"/>
                <a:gd name="T10" fmla="*/ 66 w 101"/>
                <a:gd name="T11" fmla="*/ 77 h 224"/>
                <a:gd name="T12" fmla="*/ 66 w 101"/>
                <a:gd name="T13" fmla="*/ 167 h 224"/>
                <a:gd name="T14" fmla="*/ 85 w 101"/>
                <a:gd name="T15" fmla="*/ 191 h 224"/>
                <a:gd name="T16" fmla="*/ 100 w 101"/>
                <a:gd name="T17" fmla="*/ 188 h 224"/>
                <a:gd name="T18" fmla="*/ 100 w 101"/>
                <a:gd name="T19" fmla="*/ 218 h 224"/>
                <a:gd name="T20" fmla="*/ 74 w 101"/>
                <a:gd name="T21" fmla="*/ 223 h 224"/>
                <a:gd name="T22" fmla="*/ 26 w 101"/>
                <a:gd name="T23" fmla="*/ 173 h 224"/>
                <a:gd name="T24" fmla="*/ 26 w 101"/>
                <a:gd name="T25" fmla="*/ 77 h 224"/>
                <a:gd name="T26" fmla="*/ 0 w 101"/>
                <a:gd name="T27" fmla="*/ 77 h 224"/>
                <a:gd name="T28" fmla="*/ 0 w 101"/>
                <a:gd name="T29" fmla="*/ 48 h 224"/>
                <a:gd name="T30" fmla="*/ 26 w 101"/>
                <a:gd name="T31" fmla="*/ 48 h 224"/>
                <a:gd name="T32" fmla="*/ 26 w 101"/>
                <a:gd name="T33" fmla="*/ 1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224">
                  <a:moveTo>
                    <a:pt x="26" y="14"/>
                  </a:moveTo>
                  <a:lnTo>
                    <a:pt x="66" y="0"/>
                  </a:lnTo>
                  <a:lnTo>
                    <a:pt x="66" y="48"/>
                  </a:lnTo>
                  <a:lnTo>
                    <a:pt x="100" y="48"/>
                  </a:lnTo>
                  <a:lnTo>
                    <a:pt x="100" y="77"/>
                  </a:lnTo>
                  <a:lnTo>
                    <a:pt x="66" y="77"/>
                  </a:lnTo>
                  <a:lnTo>
                    <a:pt x="66" y="167"/>
                  </a:lnTo>
                  <a:cubicBezTo>
                    <a:pt x="66" y="186"/>
                    <a:pt x="71" y="191"/>
                    <a:pt x="85" y="191"/>
                  </a:cubicBezTo>
                  <a:cubicBezTo>
                    <a:pt x="92" y="191"/>
                    <a:pt x="98" y="188"/>
                    <a:pt x="100" y="188"/>
                  </a:cubicBezTo>
                  <a:lnTo>
                    <a:pt x="100" y="218"/>
                  </a:lnTo>
                  <a:cubicBezTo>
                    <a:pt x="95" y="220"/>
                    <a:pt x="85" y="223"/>
                    <a:pt x="74" y="223"/>
                  </a:cubicBezTo>
                  <a:cubicBezTo>
                    <a:pt x="45" y="223"/>
                    <a:pt x="26" y="210"/>
                    <a:pt x="26" y="173"/>
                  </a:cubicBezTo>
                  <a:lnTo>
                    <a:pt x="26" y="77"/>
                  </a:lnTo>
                  <a:lnTo>
                    <a:pt x="0" y="77"/>
                  </a:lnTo>
                  <a:lnTo>
                    <a:pt x="0" y="48"/>
                  </a:lnTo>
                  <a:lnTo>
                    <a:pt x="26" y="48"/>
                  </a:lnTo>
                  <a:lnTo>
                    <a:pt x="26" y="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EDD7EFF8-F4D6-1C42-8A07-319C31C9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9263" y="2173288"/>
              <a:ext cx="15875" cy="88900"/>
            </a:xfrm>
            <a:custGeom>
              <a:avLst/>
              <a:gdLst>
                <a:gd name="T0" fmla="*/ 0 w 46"/>
                <a:gd name="T1" fmla="*/ 0 h 247"/>
                <a:gd name="T2" fmla="*/ 42 w 46"/>
                <a:gd name="T3" fmla="*/ 0 h 247"/>
                <a:gd name="T4" fmla="*/ 42 w 46"/>
                <a:gd name="T5" fmla="*/ 39 h 247"/>
                <a:gd name="T6" fmla="*/ 0 w 46"/>
                <a:gd name="T7" fmla="*/ 39 h 247"/>
                <a:gd name="T8" fmla="*/ 0 w 46"/>
                <a:gd name="T9" fmla="*/ 0 h 247"/>
                <a:gd name="T10" fmla="*/ 5 w 46"/>
                <a:gd name="T11" fmla="*/ 74 h 247"/>
                <a:gd name="T12" fmla="*/ 45 w 46"/>
                <a:gd name="T13" fmla="*/ 74 h 247"/>
                <a:gd name="T14" fmla="*/ 45 w 46"/>
                <a:gd name="T15" fmla="*/ 246 h 247"/>
                <a:gd name="T16" fmla="*/ 5 w 46"/>
                <a:gd name="T17" fmla="*/ 246 h 247"/>
                <a:gd name="T18" fmla="*/ 5 w 46"/>
                <a:gd name="T19" fmla="*/ 7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247">
                  <a:moveTo>
                    <a:pt x="0" y="0"/>
                  </a:moveTo>
                  <a:lnTo>
                    <a:pt x="42" y="0"/>
                  </a:lnTo>
                  <a:lnTo>
                    <a:pt x="42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5" y="74"/>
                  </a:moveTo>
                  <a:lnTo>
                    <a:pt x="45" y="74"/>
                  </a:lnTo>
                  <a:lnTo>
                    <a:pt x="45" y="246"/>
                  </a:lnTo>
                  <a:lnTo>
                    <a:pt x="5" y="246"/>
                  </a:lnTo>
                  <a:lnTo>
                    <a:pt x="5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Freeform 59">
              <a:extLst>
                <a:ext uri="{FF2B5EF4-FFF2-40B4-BE49-F238E27FC236}">
                  <a16:creationId xmlns:a16="http://schemas.microsoft.com/office/drawing/2014/main" id="{27FC9454-7ECF-5B41-B6C1-A64F9BB39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6250" y="2198688"/>
              <a:ext cx="53975" cy="65087"/>
            </a:xfrm>
            <a:custGeom>
              <a:avLst/>
              <a:gdLst>
                <a:gd name="T0" fmla="*/ 148 w 149"/>
                <a:gd name="T1" fmla="*/ 90 h 181"/>
                <a:gd name="T2" fmla="*/ 74 w 149"/>
                <a:gd name="T3" fmla="*/ 180 h 181"/>
                <a:gd name="T4" fmla="*/ 0 w 149"/>
                <a:gd name="T5" fmla="*/ 90 h 181"/>
                <a:gd name="T6" fmla="*/ 74 w 149"/>
                <a:gd name="T7" fmla="*/ 0 h 181"/>
                <a:gd name="T8" fmla="*/ 148 w 149"/>
                <a:gd name="T9" fmla="*/ 90 h 181"/>
                <a:gd name="T10" fmla="*/ 106 w 149"/>
                <a:gd name="T11" fmla="*/ 87 h 181"/>
                <a:gd name="T12" fmla="*/ 74 w 149"/>
                <a:gd name="T13" fmla="*/ 29 h 181"/>
                <a:gd name="T14" fmla="*/ 42 w 149"/>
                <a:gd name="T15" fmla="*/ 87 h 181"/>
                <a:gd name="T16" fmla="*/ 74 w 149"/>
                <a:gd name="T17" fmla="*/ 148 h 181"/>
                <a:gd name="T18" fmla="*/ 106 w 149"/>
                <a:gd name="T19" fmla="*/ 87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181">
                  <a:moveTo>
                    <a:pt x="148" y="90"/>
                  </a:moveTo>
                  <a:cubicBezTo>
                    <a:pt x="148" y="162"/>
                    <a:pt x="109" y="180"/>
                    <a:pt x="74" y="180"/>
                  </a:cubicBezTo>
                  <a:cubicBezTo>
                    <a:pt x="40" y="180"/>
                    <a:pt x="0" y="164"/>
                    <a:pt x="0" y="90"/>
                  </a:cubicBezTo>
                  <a:cubicBezTo>
                    <a:pt x="3" y="19"/>
                    <a:pt x="42" y="0"/>
                    <a:pt x="74" y="0"/>
                  </a:cubicBezTo>
                  <a:cubicBezTo>
                    <a:pt x="109" y="0"/>
                    <a:pt x="148" y="19"/>
                    <a:pt x="148" y="90"/>
                  </a:cubicBezTo>
                  <a:close/>
                  <a:moveTo>
                    <a:pt x="106" y="87"/>
                  </a:moveTo>
                  <a:cubicBezTo>
                    <a:pt x="106" y="58"/>
                    <a:pt x="101" y="29"/>
                    <a:pt x="74" y="29"/>
                  </a:cubicBezTo>
                  <a:cubicBezTo>
                    <a:pt x="48" y="29"/>
                    <a:pt x="42" y="61"/>
                    <a:pt x="42" y="87"/>
                  </a:cubicBezTo>
                  <a:cubicBezTo>
                    <a:pt x="42" y="117"/>
                    <a:pt x="50" y="148"/>
                    <a:pt x="74" y="148"/>
                  </a:cubicBezTo>
                  <a:cubicBezTo>
                    <a:pt x="101" y="148"/>
                    <a:pt x="106" y="117"/>
                    <a:pt x="106" y="8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Freeform 60">
              <a:extLst>
                <a:ext uri="{FF2B5EF4-FFF2-40B4-BE49-F238E27FC236}">
                  <a16:creationId xmlns:a16="http://schemas.microsoft.com/office/drawing/2014/main" id="{408EF57F-8468-ED46-9498-3BFBE7D5A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1338" y="2198688"/>
              <a:ext cx="47625" cy="63500"/>
            </a:xfrm>
            <a:custGeom>
              <a:avLst/>
              <a:gdLst>
                <a:gd name="T0" fmla="*/ 0 w 133"/>
                <a:gd name="T1" fmla="*/ 32 h 176"/>
                <a:gd name="T2" fmla="*/ 0 w 133"/>
                <a:gd name="T3" fmla="*/ 3 h 176"/>
                <a:gd name="T4" fmla="*/ 37 w 133"/>
                <a:gd name="T5" fmla="*/ 3 h 176"/>
                <a:gd name="T6" fmla="*/ 37 w 133"/>
                <a:gd name="T7" fmla="*/ 30 h 176"/>
                <a:gd name="T8" fmla="*/ 37 w 133"/>
                <a:gd name="T9" fmla="*/ 30 h 176"/>
                <a:gd name="T10" fmla="*/ 37 w 133"/>
                <a:gd name="T11" fmla="*/ 30 h 176"/>
                <a:gd name="T12" fmla="*/ 82 w 133"/>
                <a:gd name="T13" fmla="*/ 0 h 176"/>
                <a:gd name="T14" fmla="*/ 132 w 133"/>
                <a:gd name="T15" fmla="*/ 64 h 176"/>
                <a:gd name="T16" fmla="*/ 132 w 133"/>
                <a:gd name="T17" fmla="*/ 175 h 176"/>
                <a:gd name="T18" fmla="*/ 92 w 133"/>
                <a:gd name="T19" fmla="*/ 175 h 176"/>
                <a:gd name="T20" fmla="*/ 92 w 133"/>
                <a:gd name="T21" fmla="*/ 72 h 176"/>
                <a:gd name="T22" fmla="*/ 69 w 133"/>
                <a:gd name="T23" fmla="*/ 35 h 176"/>
                <a:gd name="T24" fmla="*/ 39 w 133"/>
                <a:gd name="T25" fmla="*/ 75 h 176"/>
                <a:gd name="T26" fmla="*/ 39 w 133"/>
                <a:gd name="T27" fmla="*/ 175 h 176"/>
                <a:gd name="T28" fmla="*/ 0 w 133"/>
                <a:gd name="T29" fmla="*/ 175 h 176"/>
                <a:gd name="T30" fmla="*/ 0 w 133"/>
                <a:gd name="T31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3" h="176">
                  <a:moveTo>
                    <a:pt x="0" y="32"/>
                  </a:moveTo>
                  <a:cubicBezTo>
                    <a:pt x="0" y="22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2"/>
                    <a:pt x="37" y="30"/>
                  </a:cubicBezTo>
                  <a:lnTo>
                    <a:pt x="37" y="30"/>
                  </a:lnTo>
                  <a:lnTo>
                    <a:pt x="37" y="30"/>
                  </a:lnTo>
                  <a:cubicBezTo>
                    <a:pt x="42" y="19"/>
                    <a:pt x="53" y="0"/>
                    <a:pt x="82" y="0"/>
                  </a:cubicBezTo>
                  <a:cubicBezTo>
                    <a:pt x="119" y="0"/>
                    <a:pt x="132" y="30"/>
                    <a:pt x="132" y="64"/>
                  </a:cubicBezTo>
                  <a:lnTo>
                    <a:pt x="132" y="175"/>
                  </a:lnTo>
                  <a:lnTo>
                    <a:pt x="92" y="175"/>
                  </a:lnTo>
                  <a:lnTo>
                    <a:pt x="92" y="72"/>
                  </a:lnTo>
                  <a:cubicBezTo>
                    <a:pt x="92" y="45"/>
                    <a:pt x="87" y="35"/>
                    <a:pt x="69" y="35"/>
                  </a:cubicBezTo>
                  <a:cubicBezTo>
                    <a:pt x="47" y="35"/>
                    <a:pt x="39" y="53"/>
                    <a:pt x="39" y="75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Freeform 61">
              <a:extLst>
                <a:ext uri="{FF2B5EF4-FFF2-40B4-BE49-F238E27FC236}">
                  <a16:creationId xmlns:a16="http://schemas.microsoft.com/office/drawing/2014/main" id="{FC8C2D41-36C7-F04D-8AC3-EAB2D32AD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4150" y="2032000"/>
              <a:ext cx="47625" cy="84138"/>
            </a:xfrm>
            <a:custGeom>
              <a:avLst/>
              <a:gdLst>
                <a:gd name="T0" fmla="*/ 0 w 133"/>
                <a:gd name="T1" fmla="*/ 0 h 234"/>
                <a:gd name="T2" fmla="*/ 64 w 133"/>
                <a:gd name="T3" fmla="*/ 0 h 234"/>
                <a:gd name="T4" fmla="*/ 132 w 133"/>
                <a:gd name="T5" fmla="*/ 72 h 234"/>
                <a:gd name="T6" fmla="*/ 64 w 133"/>
                <a:gd name="T7" fmla="*/ 143 h 234"/>
                <a:gd name="T8" fmla="*/ 42 w 133"/>
                <a:gd name="T9" fmla="*/ 143 h 234"/>
                <a:gd name="T10" fmla="*/ 42 w 133"/>
                <a:gd name="T11" fmla="*/ 233 h 234"/>
                <a:gd name="T12" fmla="*/ 3 w 133"/>
                <a:gd name="T13" fmla="*/ 233 h 234"/>
                <a:gd name="T14" fmla="*/ 0 w 133"/>
                <a:gd name="T15" fmla="*/ 0 h 234"/>
                <a:gd name="T16" fmla="*/ 56 w 133"/>
                <a:gd name="T17" fmla="*/ 111 h 234"/>
                <a:gd name="T18" fmla="*/ 93 w 133"/>
                <a:gd name="T19" fmla="*/ 72 h 234"/>
                <a:gd name="T20" fmla="*/ 56 w 133"/>
                <a:gd name="T21" fmla="*/ 34 h 234"/>
                <a:gd name="T22" fmla="*/ 40 w 133"/>
                <a:gd name="T23" fmla="*/ 34 h 234"/>
                <a:gd name="T24" fmla="*/ 40 w 133"/>
                <a:gd name="T25" fmla="*/ 111 h 234"/>
                <a:gd name="T26" fmla="*/ 56 w 133"/>
                <a:gd name="T27" fmla="*/ 11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3" h="234">
                  <a:moveTo>
                    <a:pt x="0" y="0"/>
                  </a:moveTo>
                  <a:lnTo>
                    <a:pt x="64" y="0"/>
                  </a:lnTo>
                  <a:cubicBezTo>
                    <a:pt x="109" y="0"/>
                    <a:pt x="132" y="27"/>
                    <a:pt x="132" y="72"/>
                  </a:cubicBezTo>
                  <a:cubicBezTo>
                    <a:pt x="132" y="117"/>
                    <a:pt x="109" y="143"/>
                    <a:pt x="64" y="143"/>
                  </a:cubicBezTo>
                  <a:lnTo>
                    <a:pt x="42" y="143"/>
                  </a:lnTo>
                  <a:lnTo>
                    <a:pt x="42" y="233"/>
                  </a:lnTo>
                  <a:lnTo>
                    <a:pt x="3" y="233"/>
                  </a:lnTo>
                  <a:lnTo>
                    <a:pt x="0" y="0"/>
                  </a:lnTo>
                  <a:close/>
                  <a:moveTo>
                    <a:pt x="56" y="111"/>
                  </a:moveTo>
                  <a:cubicBezTo>
                    <a:pt x="79" y="111"/>
                    <a:pt x="93" y="98"/>
                    <a:pt x="93" y="72"/>
                  </a:cubicBezTo>
                  <a:cubicBezTo>
                    <a:pt x="93" y="45"/>
                    <a:pt x="82" y="34"/>
                    <a:pt x="56" y="34"/>
                  </a:cubicBezTo>
                  <a:lnTo>
                    <a:pt x="40" y="34"/>
                  </a:lnTo>
                  <a:lnTo>
                    <a:pt x="40" y="111"/>
                  </a:lnTo>
                  <a:lnTo>
                    <a:pt x="56" y="11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Freeform 62">
              <a:extLst>
                <a:ext uri="{FF2B5EF4-FFF2-40B4-BE49-F238E27FC236}">
                  <a16:creationId xmlns:a16="http://schemas.microsoft.com/office/drawing/2014/main" id="{8FDCDAB0-9040-CE41-B43D-3A623E182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3363" y="2052638"/>
              <a:ext cx="47625" cy="63500"/>
            </a:xfrm>
            <a:custGeom>
              <a:avLst/>
              <a:gdLst>
                <a:gd name="T0" fmla="*/ 16 w 131"/>
                <a:gd name="T1" fmla="*/ 14 h 176"/>
                <a:gd name="T2" fmla="*/ 66 w 131"/>
                <a:gd name="T3" fmla="*/ 0 h 176"/>
                <a:gd name="T4" fmla="*/ 127 w 131"/>
                <a:gd name="T5" fmla="*/ 69 h 176"/>
                <a:gd name="T6" fmla="*/ 127 w 131"/>
                <a:gd name="T7" fmla="*/ 143 h 176"/>
                <a:gd name="T8" fmla="*/ 130 w 131"/>
                <a:gd name="T9" fmla="*/ 172 h 176"/>
                <a:gd name="T10" fmla="*/ 95 w 131"/>
                <a:gd name="T11" fmla="*/ 172 h 176"/>
                <a:gd name="T12" fmla="*/ 92 w 131"/>
                <a:gd name="T13" fmla="*/ 149 h 176"/>
                <a:gd name="T14" fmla="*/ 47 w 131"/>
                <a:gd name="T15" fmla="*/ 175 h 176"/>
                <a:gd name="T16" fmla="*/ 0 w 131"/>
                <a:gd name="T17" fmla="*/ 125 h 176"/>
                <a:gd name="T18" fmla="*/ 84 w 131"/>
                <a:gd name="T19" fmla="*/ 67 h 176"/>
                <a:gd name="T20" fmla="*/ 92 w 131"/>
                <a:gd name="T21" fmla="*/ 67 h 176"/>
                <a:gd name="T22" fmla="*/ 92 w 131"/>
                <a:gd name="T23" fmla="*/ 61 h 176"/>
                <a:gd name="T24" fmla="*/ 63 w 131"/>
                <a:gd name="T25" fmla="*/ 29 h 176"/>
                <a:gd name="T26" fmla="*/ 18 w 131"/>
                <a:gd name="T27" fmla="*/ 45 h 176"/>
                <a:gd name="T28" fmla="*/ 16 w 131"/>
                <a:gd name="T29" fmla="*/ 14 h 176"/>
                <a:gd name="T30" fmla="*/ 87 w 131"/>
                <a:gd name="T31" fmla="*/ 93 h 176"/>
                <a:gd name="T32" fmla="*/ 34 w 131"/>
                <a:gd name="T33" fmla="*/ 125 h 176"/>
                <a:gd name="T34" fmla="*/ 58 w 131"/>
                <a:gd name="T35" fmla="*/ 151 h 176"/>
                <a:gd name="T36" fmla="*/ 90 w 131"/>
                <a:gd name="T37" fmla="*/ 101 h 176"/>
                <a:gd name="T38" fmla="*/ 90 w 131"/>
                <a:gd name="T39" fmla="*/ 93 h 176"/>
                <a:gd name="T40" fmla="*/ 87 w 131"/>
                <a:gd name="T41" fmla="*/ 9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2" y="164"/>
                    <a:pt x="92" y="157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4" y="67"/>
                    <a:pt x="84" y="67"/>
                  </a:cubicBezTo>
                  <a:lnTo>
                    <a:pt x="92" y="67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18" y="45"/>
                  </a:cubicBezTo>
                  <a:lnTo>
                    <a:pt x="16" y="14"/>
                  </a:lnTo>
                  <a:close/>
                  <a:moveTo>
                    <a:pt x="87" y="93"/>
                  </a:moveTo>
                  <a:cubicBezTo>
                    <a:pt x="55" y="93"/>
                    <a:pt x="34" y="101"/>
                    <a:pt x="34" y="125"/>
                  </a:cubicBezTo>
                  <a:cubicBezTo>
                    <a:pt x="34" y="141"/>
                    <a:pt x="45" y="151"/>
                    <a:pt x="58" y="151"/>
                  </a:cubicBezTo>
                  <a:cubicBezTo>
                    <a:pt x="82" y="151"/>
                    <a:pt x="90" y="133"/>
                    <a:pt x="90" y="101"/>
                  </a:cubicBezTo>
                  <a:lnTo>
                    <a:pt x="90" y="93"/>
                  </a:lnTo>
                  <a:lnTo>
                    <a:pt x="87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Freeform 63">
              <a:extLst>
                <a:ext uri="{FF2B5EF4-FFF2-40B4-BE49-F238E27FC236}">
                  <a16:creationId xmlns:a16="http://schemas.microsoft.com/office/drawing/2014/main" id="{69DE7FFB-46A4-0640-B108-0C74FEF86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3688" y="2052638"/>
              <a:ext cx="46037" cy="63500"/>
            </a:xfrm>
            <a:custGeom>
              <a:avLst/>
              <a:gdLst>
                <a:gd name="T0" fmla="*/ 0 w 128"/>
                <a:gd name="T1" fmla="*/ 32 h 176"/>
                <a:gd name="T2" fmla="*/ 0 w 128"/>
                <a:gd name="T3" fmla="*/ 3 h 176"/>
                <a:gd name="T4" fmla="*/ 37 w 128"/>
                <a:gd name="T5" fmla="*/ 3 h 176"/>
                <a:gd name="T6" fmla="*/ 37 w 128"/>
                <a:gd name="T7" fmla="*/ 29 h 176"/>
                <a:gd name="T8" fmla="*/ 37 w 128"/>
                <a:gd name="T9" fmla="*/ 29 h 176"/>
                <a:gd name="T10" fmla="*/ 37 w 128"/>
                <a:gd name="T11" fmla="*/ 29 h 176"/>
                <a:gd name="T12" fmla="*/ 79 w 128"/>
                <a:gd name="T13" fmla="*/ 0 h 176"/>
                <a:gd name="T14" fmla="*/ 127 w 128"/>
                <a:gd name="T15" fmla="*/ 64 h 176"/>
                <a:gd name="T16" fmla="*/ 127 w 128"/>
                <a:gd name="T17" fmla="*/ 175 h 176"/>
                <a:gd name="T18" fmla="*/ 87 w 128"/>
                <a:gd name="T19" fmla="*/ 175 h 176"/>
                <a:gd name="T20" fmla="*/ 87 w 128"/>
                <a:gd name="T21" fmla="*/ 72 h 176"/>
                <a:gd name="T22" fmla="*/ 66 w 128"/>
                <a:gd name="T23" fmla="*/ 35 h 176"/>
                <a:gd name="T24" fmla="*/ 39 w 128"/>
                <a:gd name="T25" fmla="*/ 74 h 176"/>
                <a:gd name="T26" fmla="*/ 39 w 128"/>
                <a:gd name="T27" fmla="*/ 175 h 176"/>
                <a:gd name="T28" fmla="*/ 0 w 128"/>
                <a:gd name="T29" fmla="*/ 175 h 176"/>
                <a:gd name="T30" fmla="*/ 0 w 128"/>
                <a:gd name="T31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lnTo>
                    <a:pt x="37" y="29"/>
                  </a:lnTo>
                  <a:lnTo>
                    <a:pt x="37" y="29"/>
                  </a:ln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39" y="53"/>
                    <a:pt x="39" y="74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Freeform 64">
              <a:extLst>
                <a:ext uri="{FF2B5EF4-FFF2-40B4-BE49-F238E27FC236}">
                  <a16:creationId xmlns:a16="http://schemas.microsoft.com/office/drawing/2014/main" id="{59E2CE49-DCC6-8342-8567-5F0BD4D5C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9888" y="2032000"/>
              <a:ext cx="66675" cy="84138"/>
            </a:xfrm>
            <a:custGeom>
              <a:avLst/>
              <a:gdLst>
                <a:gd name="T0" fmla="*/ 132 w 186"/>
                <a:gd name="T1" fmla="*/ 177 h 234"/>
                <a:gd name="T2" fmla="*/ 56 w 186"/>
                <a:gd name="T3" fmla="*/ 177 h 234"/>
                <a:gd name="T4" fmla="*/ 40 w 186"/>
                <a:gd name="T5" fmla="*/ 233 h 234"/>
                <a:gd name="T6" fmla="*/ 0 w 186"/>
                <a:gd name="T7" fmla="*/ 233 h 234"/>
                <a:gd name="T8" fmla="*/ 74 w 186"/>
                <a:gd name="T9" fmla="*/ 0 h 234"/>
                <a:gd name="T10" fmla="*/ 117 w 186"/>
                <a:gd name="T11" fmla="*/ 0 h 234"/>
                <a:gd name="T12" fmla="*/ 185 w 186"/>
                <a:gd name="T13" fmla="*/ 233 h 234"/>
                <a:gd name="T14" fmla="*/ 143 w 186"/>
                <a:gd name="T15" fmla="*/ 233 h 234"/>
                <a:gd name="T16" fmla="*/ 132 w 186"/>
                <a:gd name="T17" fmla="*/ 177 h 234"/>
                <a:gd name="T18" fmla="*/ 125 w 186"/>
                <a:gd name="T19" fmla="*/ 146 h 234"/>
                <a:gd name="T20" fmla="*/ 98 w 186"/>
                <a:gd name="T21" fmla="*/ 37 h 234"/>
                <a:gd name="T22" fmla="*/ 98 w 186"/>
                <a:gd name="T23" fmla="*/ 37 h 234"/>
                <a:gd name="T24" fmla="*/ 69 w 186"/>
                <a:gd name="T25" fmla="*/ 146 h 234"/>
                <a:gd name="T26" fmla="*/ 125 w 186"/>
                <a:gd name="T27" fmla="*/ 14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6" h="234">
                  <a:moveTo>
                    <a:pt x="132" y="177"/>
                  </a:moveTo>
                  <a:lnTo>
                    <a:pt x="56" y="177"/>
                  </a:lnTo>
                  <a:lnTo>
                    <a:pt x="40" y="233"/>
                  </a:lnTo>
                  <a:lnTo>
                    <a:pt x="0" y="233"/>
                  </a:lnTo>
                  <a:lnTo>
                    <a:pt x="74" y="0"/>
                  </a:lnTo>
                  <a:lnTo>
                    <a:pt x="117" y="0"/>
                  </a:lnTo>
                  <a:lnTo>
                    <a:pt x="185" y="233"/>
                  </a:lnTo>
                  <a:lnTo>
                    <a:pt x="143" y="233"/>
                  </a:lnTo>
                  <a:lnTo>
                    <a:pt x="132" y="177"/>
                  </a:lnTo>
                  <a:close/>
                  <a:moveTo>
                    <a:pt x="125" y="146"/>
                  </a:moveTo>
                  <a:lnTo>
                    <a:pt x="98" y="37"/>
                  </a:lnTo>
                  <a:lnTo>
                    <a:pt x="98" y="37"/>
                  </a:lnTo>
                  <a:lnTo>
                    <a:pt x="69" y="146"/>
                  </a:lnTo>
                  <a:lnTo>
                    <a:pt x="125" y="1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Freeform 65">
              <a:extLst>
                <a:ext uri="{FF2B5EF4-FFF2-40B4-BE49-F238E27FC236}">
                  <a16:creationId xmlns:a16="http://schemas.microsoft.com/office/drawing/2014/main" id="{6A6E8720-760B-D94C-A0C8-B01C8755E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4500" y="2052638"/>
              <a:ext cx="76200" cy="63500"/>
            </a:xfrm>
            <a:custGeom>
              <a:avLst/>
              <a:gdLst>
                <a:gd name="T0" fmla="*/ 2 w 210"/>
                <a:gd name="T1" fmla="*/ 32 h 176"/>
                <a:gd name="T2" fmla="*/ 2 w 210"/>
                <a:gd name="T3" fmla="*/ 3 h 176"/>
                <a:gd name="T4" fmla="*/ 42 w 210"/>
                <a:gd name="T5" fmla="*/ 3 h 176"/>
                <a:gd name="T6" fmla="*/ 42 w 210"/>
                <a:gd name="T7" fmla="*/ 29 h 176"/>
                <a:gd name="T8" fmla="*/ 42 w 210"/>
                <a:gd name="T9" fmla="*/ 29 h 176"/>
                <a:gd name="T10" fmla="*/ 82 w 210"/>
                <a:gd name="T11" fmla="*/ 0 h 176"/>
                <a:gd name="T12" fmla="*/ 121 w 210"/>
                <a:gd name="T13" fmla="*/ 27 h 176"/>
                <a:gd name="T14" fmla="*/ 164 w 210"/>
                <a:gd name="T15" fmla="*/ 0 h 176"/>
                <a:gd name="T16" fmla="*/ 209 w 210"/>
                <a:gd name="T17" fmla="*/ 69 h 176"/>
                <a:gd name="T18" fmla="*/ 209 w 210"/>
                <a:gd name="T19" fmla="*/ 175 h 176"/>
                <a:gd name="T20" fmla="*/ 169 w 210"/>
                <a:gd name="T21" fmla="*/ 175 h 176"/>
                <a:gd name="T22" fmla="*/ 169 w 210"/>
                <a:gd name="T23" fmla="*/ 67 h 176"/>
                <a:gd name="T24" fmla="*/ 148 w 210"/>
                <a:gd name="T25" fmla="*/ 35 h 176"/>
                <a:gd name="T26" fmla="*/ 121 w 210"/>
                <a:gd name="T27" fmla="*/ 72 h 176"/>
                <a:gd name="T28" fmla="*/ 121 w 210"/>
                <a:gd name="T29" fmla="*/ 175 h 176"/>
                <a:gd name="T30" fmla="*/ 87 w 210"/>
                <a:gd name="T31" fmla="*/ 175 h 176"/>
                <a:gd name="T32" fmla="*/ 87 w 210"/>
                <a:gd name="T33" fmla="*/ 67 h 176"/>
                <a:gd name="T34" fmla="*/ 66 w 210"/>
                <a:gd name="T35" fmla="*/ 35 h 176"/>
                <a:gd name="T36" fmla="*/ 39 w 210"/>
                <a:gd name="T37" fmla="*/ 72 h 176"/>
                <a:gd name="T38" fmla="*/ 39 w 210"/>
                <a:gd name="T39" fmla="*/ 175 h 176"/>
                <a:gd name="T40" fmla="*/ 0 w 210"/>
                <a:gd name="T41" fmla="*/ 175 h 176"/>
                <a:gd name="T42" fmla="*/ 2 w 210"/>
                <a:gd name="T43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0" h="176">
                  <a:moveTo>
                    <a:pt x="2" y="32"/>
                  </a:moveTo>
                  <a:cubicBezTo>
                    <a:pt x="2" y="19"/>
                    <a:pt x="2" y="11"/>
                    <a:pt x="2" y="3"/>
                  </a:cubicBezTo>
                  <a:lnTo>
                    <a:pt x="42" y="3"/>
                  </a:lnTo>
                  <a:cubicBezTo>
                    <a:pt x="42" y="11"/>
                    <a:pt x="42" y="21"/>
                    <a:pt x="42" y="29"/>
                  </a:cubicBezTo>
                  <a:lnTo>
                    <a:pt x="42" y="29"/>
                  </a:lnTo>
                  <a:cubicBezTo>
                    <a:pt x="47" y="16"/>
                    <a:pt x="61" y="0"/>
                    <a:pt x="82" y="0"/>
                  </a:cubicBezTo>
                  <a:cubicBezTo>
                    <a:pt x="108" y="0"/>
                    <a:pt x="119" y="19"/>
                    <a:pt x="121" y="27"/>
                  </a:cubicBezTo>
                  <a:cubicBezTo>
                    <a:pt x="129" y="14"/>
                    <a:pt x="140" y="0"/>
                    <a:pt x="164" y="0"/>
                  </a:cubicBezTo>
                  <a:cubicBezTo>
                    <a:pt x="198" y="0"/>
                    <a:pt x="209" y="27"/>
                    <a:pt x="209" y="69"/>
                  </a:cubicBezTo>
                  <a:lnTo>
                    <a:pt x="209" y="175"/>
                  </a:lnTo>
                  <a:lnTo>
                    <a:pt x="169" y="175"/>
                  </a:lnTo>
                  <a:lnTo>
                    <a:pt x="169" y="67"/>
                  </a:lnTo>
                  <a:cubicBezTo>
                    <a:pt x="169" y="45"/>
                    <a:pt x="164" y="35"/>
                    <a:pt x="148" y="35"/>
                  </a:cubicBezTo>
                  <a:cubicBezTo>
                    <a:pt x="132" y="35"/>
                    <a:pt x="121" y="53"/>
                    <a:pt x="121" y="72"/>
                  </a:cubicBezTo>
                  <a:lnTo>
                    <a:pt x="121" y="175"/>
                  </a:lnTo>
                  <a:lnTo>
                    <a:pt x="87" y="175"/>
                  </a:lnTo>
                  <a:lnTo>
                    <a:pt x="87" y="67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50" y="35"/>
                    <a:pt x="39" y="53"/>
                    <a:pt x="39" y="72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2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Freeform 66">
              <a:extLst>
                <a:ext uri="{FF2B5EF4-FFF2-40B4-BE49-F238E27FC236}">
                  <a16:creationId xmlns:a16="http://schemas.microsoft.com/office/drawing/2014/main" id="{452A92A7-7ADD-AC47-A0CC-033B3856EA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3400" y="2052638"/>
              <a:ext cx="47625" cy="65087"/>
            </a:xfrm>
            <a:custGeom>
              <a:avLst/>
              <a:gdLst>
                <a:gd name="T0" fmla="*/ 122 w 131"/>
                <a:gd name="T1" fmla="*/ 167 h 179"/>
                <a:gd name="T2" fmla="*/ 74 w 131"/>
                <a:gd name="T3" fmla="*/ 178 h 179"/>
                <a:gd name="T4" fmla="*/ 0 w 131"/>
                <a:gd name="T5" fmla="*/ 90 h 179"/>
                <a:gd name="T6" fmla="*/ 66 w 131"/>
                <a:gd name="T7" fmla="*/ 0 h 179"/>
                <a:gd name="T8" fmla="*/ 130 w 131"/>
                <a:gd name="T9" fmla="*/ 93 h 179"/>
                <a:gd name="T10" fmla="*/ 130 w 131"/>
                <a:gd name="T11" fmla="*/ 101 h 179"/>
                <a:gd name="T12" fmla="*/ 37 w 131"/>
                <a:gd name="T13" fmla="*/ 101 h 179"/>
                <a:gd name="T14" fmla="*/ 77 w 131"/>
                <a:gd name="T15" fmla="*/ 149 h 179"/>
                <a:gd name="T16" fmla="*/ 119 w 131"/>
                <a:gd name="T17" fmla="*/ 135 h 179"/>
                <a:gd name="T18" fmla="*/ 122 w 131"/>
                <a:gd name="T19" fmla="*/ 167 h 179"/>
                <a:gd name="T20" fmla="*/ 93 w 131"/>
                <a:gd name="T21" fmla="*/ 74 h 179"/>
                <a:gd name="T22" fmla="*/ 66 w 131"/>
                <a:gd name="T23" fmla="*/ 29 h 179"/>
                <a:gd name="T24" fmla="*/ 37 w 131"/>
                <a:gd name="T25" fmla="*/ 74 h 179"/>
                <a:gd name="T26" fmla="*/ 93 w 131"/>
                <a:gd name="T27" fmla="*/ 7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1" y="178"/>
                    <a:pt x="0" y="138"/>
                    <a:pt x="0" y="90"/>
                  </a:cubicBezTo>
                  <a:cubicBezTo>
                    <a:pt x="0" y="40"/>
                    <a:pt x="26" y="0"/>
                    <a:pt x="66" y="0"/>
                  </a:cubicBezTo>
                  <a:cubicBezTo>
                    <a:pt x="100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8" y="149"/>
                    <a:pt x="77" y="149"/>
                  </a:cubicBezTo>
                  <a:cubicBezTo>
                    <a:pt x="100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3" y="74"/>
                  </a:moveTo>
                  <a:cubicBezTo>
                    <a:pt x="93" y="45"/>
                    <a:pt x="82" y="29"/>
                    <a:pt x="66" y="29"/>
                  </a:cubicBezTo>
                  <a:cubicBezTo>
                    <a:pt x="45" y="29"/>
                    <a:pt x="37" y="53"/>
                    <a:pt x="37" y="74"/>
                  </a:cubicBezTo>
                  <a:lnTo>
                    <a:pt x="93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Freeform 67">
              <a:extLst>
                <a:ext uri="{FF2B5EF4-FFF2-40B4-BE49-F238E27FC236}">
                  <a16:creationId xmlns:a16="http://schemas.microsoft.com/office/drawing/2014/main" id="{E2E990EC-9BC7-F941-B10F-B56279592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550" y="2052638"/>
              <a:ext cx="30163" cy="63500"/>
            </a:xfrm>
            <a:custGeom>
              <a:avLst/>
              <a:gdLst>
                <a:gd name="T0" fmla="*/ 5 w 85"/>
                <a:gd name="T1" fmla="*/ 32 h 176"/>
                <a:gd name="T2" fmla="*/ 5 w 85"/>
                <a:gd name="T3" fmla="*/ 3 h 176"/>
                <a:gd name="T4" fmla="*/ 39 w 85"/>
                <a:gd name="T5" fmla="*/ 3 h 176"/>
                <a:gd name="T6" fmla="*/ 39 w 85"/>
                <a:gd name="T7" fmla="*/ 35 h 176"/>
                <a:gd name="T8" fmla="*/ 39 w 85"/>
                <a:gd name="T9" fmla="*/ 35 h 176"/>
                <a:gd name="T10" fmla="*/ 79 w 85"/>
                <a:gd name="T11" fmla="*/ 0 h 176"/>
                <a:gd name="T12" fmla="*/ 84 w 85"/>
                <a:gd name="T13" fmla="*/ 0 h 176"/>
                <a:gd name="T14" fmla="*/ 84 w 85"/>
                <a:gd name="T15" fmla="*/ 40 h 176"/>
                <a:gd name="T16" fmla="*/ 74 w 85"/>
                <a:gd name="T17" fmla="*/ 37 h 176"/>
                <a:gd name="T18" fmla="*/ 39 w 85"/>
                <a:gd name="T19" fmla="*/ 80 h 176"/>
                <a:gd name="T20" fmla="*/ 39 w 85"/>
                <a:gd name="T21" fmla="*/ 175 h 176"/>
                <a:gd name="T22" fmla="*/ 0 w 85"/>
                <a:gd name="T23" fmla="*/ 175 h 176"/>
                <a:gd name="T24" fmla="*/ 5 w 85"/>
                <a:gd name="T25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" h="176">
                  <a:moveTo>
                    <a:pt x="5" y="32"/>
                  </a:moveTo>
                  <a:cubicBezTo>
                    <a:pt x="5" y="21"/>
                    <a:pt x="5" y="11"/>
                    <a:pt x="5" y="3"/>
                  </a:cubicBezTo>
                  <a:lnTo>
                    <a:pt x="39" y="3"/>
                  </a:lnTo>
                  <a:cubicBezTo>
                    <a:pt x="39" y="14"/>
                    <a:pt x="39" y="24"/>
                    <a:pt x="39" y="35"/>
                  </a:cubicBezTo>
                  <a:lnTo>
                    <a:pt x="39" y="35"/>
                  </a:lnTo>
                  <a:cubicBezTo>
                    <a:pt x="45" y="21"/>
                    <a:pt x="55" y="0"/>
                    <a:pt x="79" y="0"/>
                  </a:cubicBezTo>
                  <a:cubicBezTo>
                    <a:pt x="82" y="0"/>
                    <a:pt x="84" y="0"/>
                    <a:pt x="84" y="0"/>
                  </a:cubicBezTo>
                  <a:lnTo>
                    <a:pt x="84" y="40"/>
                  </a:lnTo>
                  <a:cubicBezTo>
                    <a:pt x="82" y="40"/>
                    <a:pt x="77" y="37"/>
                    <a:pt x="74" y="37"/>
                  </a:cubicBezTo>
                  <a:cubicBezTo>
                    <a:pt x="58" y="37"/>
                    <a:pt x="39" y="48"/>
                    <a:pt x="39" y="80"/>
                  </a:cubicBezTo>
                  <a:lnTo>
                    <a:pt x="39" y="175"/>
                  </a:lnTo>
                  <a:lnTo>
                    <a:pt x="0" y="175"/>
                  </a:lnTo>
                  <a:lnTo>
                    <a:pt x="5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Freeform 68">
              <a:extLst>
                <a:ext uri="{FF2B5EF4-FFF2-40B4-BE49-F238E27FC236}">
                  <a16:creationId xmlns:a16="http://schemas.microsoft.com/office/drawing/2014/main" id="{B863502A-5D3E-0540-8675-D5092C21A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3" y="2027238"/>
              <a:ext cx="14287" cy="88900"/>
            </a:xfrm>
            <a:custGeom>
              <a:avLst/>
              <a:gdLst>
                <a:gd name="T0" fmla="*/ 0 w 41"/>
                <a:gd name="T1" fmla="*/ 0 h 245"/>
                <a:gd name="T2" fmla="*/ 40 w 41"/>
                <a:gd name="T3" fmla="*/ 0 h 245"/>
                <a:gd name="T4" fmla="*/ 40 w 41"/>
                <a:gd name="T5" fmla="*/ 40 h 245"/>
                <a:gd name="T6" fmla="*/ 0 w 41"/>
                <a:gd name="T7" fmla="*/ 40 h 245"/>
                <a:gd name="T8" fmla="*/ 0 w 41"/>
                <a:gd name="T9" fmla="*/ 0 h 245"/>
                <a:gd name="T10" fmla="*/ 0 w 41"/>
                <a:gd name="T11" fmla="*/ 72 h 245"/>
                <a:gd name="T12" fmla="*/ 40 w 41"/>
                <a:gd name="T13" fmla="*/ 72 h 245"/>
                <a:gd name="T14" fmla="*/ 40 w 41"/>
                <a:gd name="T15" fmla="*/ 244 h 245"/>
                <a:gd name="T16" fmla="*/ 0 w 41"/>
                <a:gd name="T17" fmla="*/ 244 h 245"/>
                <a:gd name="T18" fmla="*/ 0 w 41"/>
                <a:gd name="T19" fmla="*/ 72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45">
                  <a:moveTo>
                    <a:pt x="0" y="0"/>
                  </a:moveTo>
                  <a:lnTo>
                    <a:pt x="40" y="0"/>
                  </a:lnTo>
                  <a:lnTo>
                    <a:pt x="40" y="40"/>
                  </a:lnTo>
                  <a:lnTo>
                    <a:pt x="0" y="40"/>
                  </a:lnTo>
                  <a:lnTo>
                    <a:pt x="0" y="0"/>
                  </a:lnTo>
                  <a:close/>
                  <a:moveTo>
                    <a:pt x="0" y="72"/>
                  </a:moveTo>
                  <a:lnTo>
                    <a:pt x="40" y="72"/>
                  </a:lnTo>
                  <a:lnTo>
                    <a:pt x="40" y="244"/>
                  </a:lnTo>
                  <a:lnTo>
                    <a:pt x="0" y="244"/>
                  </a:lnTo>
                  <a:lnTo>
                    <a:pt x="0" y="7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Freeform 69">
              <a:extLst>
                <a:ext uri="{FF2B5EF4-FFF2-40B4-BE49-F238E27FC236}">
                  <a16:creationId xmlns:a16="http://schemas.microsoft.com/office/drawing/2014/main" id="{B3906449-A84A-A940-A29D-F4FF89AB5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1988" y="2054225"/>
              <a:ext cx="41275" cy="63500"/>
            </a:xfrm>
            <a:custGeom>
              <a:avLst/>
              <a:gdLst>
                <a:gd name="T0" fmla="*/ 112 w 113"/>
                <a:gd name="T1" fmla="*/ 169 h 178"/>
                <a:gd name="T2" fmla="*/ 74 w 113"/>
                <a:gd name="T3" fmla="*/ 177 h 178"/>
                <a:gd name="T4" fmla="*/ 0 w 113"/>
                <a:gd name="T5" fmla="*/ 90 h 178"/>
                <a:gd name="T6" fmla="*/ 77 w 113"/>
                <a:gd name="T7" fmla="*/ 0 h 178"/>
                <a:gd name="T8" fmla="*/ 112 w 113"/>
                <a:gd name="T9" fmla="*/ 8 h 178"/>
                <a:gd name="T10" fmla="*/ 109 w 113"/>
                <a:gd name="T11" fmla="*/ 40 h 178"/>
                <a:gd name="T12" fmla="*/ 82 w 113"/>
                <a:gd name="T13" fmla="*/ 32 h 178"/>
                <a:gd name="T14" fmla="*/ 40 w 113"/>
                <a:gd name="T15" fmla="*/ 90 h 178"/>
                <a:gd name="T16" fmla="*/ 85 w 113"/>
                <a:gd name="T17" fmla="*/ 146 h 178"/>
                <a:gd name="T18" fmla="*/ 112 w 113"/>
                <a:gd name="T19" fmla="*/ 138 h 178"/>
                <a:gd name="T20" fmla="*/ 112 w 113"/>
                <a:gd name="T21" fmla="*/ 1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178">
                  <a:moveTo>
                    <a:pt x="112" y="169"/>
                  </a:moveTo>
                  <a:cubicBezTo>
                    <a:pt x="104" y="172"/>
                    <a:pt x="90" y="177"/>
                    <a:pt x="74" y="177"/>
                  </a:cubicBezTo>
                  <a:cubicBezTo>
                    <a:pt x="22" y="177"/>
                    <a:pt x="0" y="138"/>
                    <a:pt x="0" y="90"/>
                  </a:cubicBezTo>
                  <a:cubicBezTo>
                    <a:pt x="0" y="40"/>
                    <a:pt x="24" y="0"/>
                    <a:pt x="77" y="0"/>
                  </a:cubicBezTo>
                  <a:cubicBezTo>
                    <a:pt x="90" y="0"/>
                    <a:pt x="104" y="5"/>
                    <a:pt x="112" y="8"/>
                  </a:cubicBezTo>
                  <a:lnTo>
                    <a:pt x="109" y="40"/>
                  </a:lnTo>
                  <a:cubicBezTo>
                    <a:pt x="101" y="37"/>
                    <a:pt x="93" y="32"/>
                    <a:pt x="82" y="32"/>
                  </a:cubicBezTo>
                  <a:cubicBezTo>
                    <a:pt x="53" y="32"/>
                    <a:pt x="40" y="53"/>
                    <a:pt x="40" y="90"/>
                  </a:cubicBezTo>
                  <a:cubicBezTo>
                    <a:pt x="40" y="122"/>
                    <a:pt x="53" y="146"/>
                    <a:pt x="85" y="146"/>
                  </a:cubicBezTo>
                  <a:cubicBezTo>
                    <a:pt x="96" y="146"/>
                    <a:pt x="106" y="140"/>
                    <a:pt x="112" y="138"/>
                  </a:cubicBezTo>
                  <a:lnTo>
                    <a:pt x="112" y="1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Freeform 70">
              <a:extLst>
                <a:ext uri="{FF2B5EF4-FFF2-40B4-BE49-F238E27FC236}">
                  <a16:creationId xmlns:a16="http://schemas.microsoft.com/office/drawing/2014/main" id="{DA875ADE-EAA3-D048-BE52-0F3C71CED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8025" y="2052638"/>
              <a:ext cx="47625" cy="63500"/>
            </a:xfrm>
            <a:custGeom>
              <a:avLst/>
              <a:gdLst>
                <a:gd name="T0" fmla="*/ 16 w 131"/>
                <a:gd name="T1" fmla="*/ 14 h 176"/>
                <a:gd name="T2" fmla="*/ 66 w 131"/>
                <a:gd name="T3" fmla="*/ 0 h 176"/>
                <a:gd name="T4" fmla="*/ 127 w 131"/>
                <a:gd name="T5" fmla="*/ 69 h 176"/>
                <a:gd name="T6" fmla="*/ 127 w 131"/>
                <a:gd name="T7" fmla="*/ 143 h 176"/>
                <a:gd name="T8" fmla="*/ 130 w 131"/>
                <a:gd name="T9" fmla="*/ 172 h 176"/>
                <a:gd name="T10" fmla="*/ 95 w 131"/>
                <a:gd name="T11" fmla="*/ 172 h 176"/>
                <a:gd name="T12" fmla="*/ 93 w 131"/>
                <a:gd name="T13" fmla="*/ 149 h 176"/>
                <a:gd name="T14" fmla="*/ 48 w 131"/>
                <a:gd name="T15" fmla="*/ 175 h 176"/>
                <a:gd name="T16" fmla="*/ 0 w 131"/>
                <a:gd name="T17" fmla="*/ 125 h 176"/>
                <a:gd name="T18" fmla="*/ 85 w 131"/>
                <a:gd name="T19" fmla="*/ 67 h 176"/>
                <a:gd name="T20" fmla="*/ 93 w 131"/>
                <a:gd name="T21" fmla="*/ 67 h 176"/>
                <a:gd name="T22" fmla="*/ 93 w 131"/>
                <a:gd name="T23" fmla="*/ 61 h 176"/>
                <a:gd name="T24" fmla="*/ 64 w 131"/>
                <a:gd name="T25" fmla="*/ 29 h 176"/>
                <a:gd name="T26" fmla="*/ 19 w 131"/>
                <a:gd name="T27" fmla="*/ 45 h 176"/>
                <a:gd name="T28" fmla="*/ 16 w 131"/>
                <a:gd name="T29" fmla="*/ 14 h 176"/>
                <a:gd name="T30" fmla="*/ 90 w 131"/>
                <a:gd name="T31" fmla="*/ 93 h 176"/>
                <a:gd name="T32" fmla="*/ 37 w 131"/>
                <a:gd name="T33" fmla="*/ 125 h 176"/>
                <a:gd name="T34" fmla="*/ 61 w 131"/>
                <a:gd name="T35" fmla="*/ 151 h 176"/>
                <a:gd name="T36" fmla="*/ 93 w 131"/>
                <a:gd name="T37" fmla="*/ 101 h 176"/>
                <a:gd name="T38" fmla="*/ 93 w 131"/>
                <a:gd name="T39" fmla="*/ 93 h 176"/>
                <a:gd name="T40" fmla="*/ 90 w 131"/>
                <a:gd name="T41" fmla="*/ 9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176">
                  <a:moveTo>
                    <a:pt x="16" y="14"/>
                  </a:moveTo>
                  <a:cubicBezTo>
                    <a:pt x="27" y="8"/>
                    <a:pt x="42" y="0"/>
                    <a:pt x="66" y="0"/>
                  </a:cubicBezTo>
                  <a:cubicBezTo>
                    <a:pt x="117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7"/>
                    <a:pt x="127" y="167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7"/>
                    <a:pt x="93" y="149"/>
                  </a:cubicBezTo>
                  <a:cubicBezTo>
                    <a:pt x="82" y="162"/>
                    <a:pt x="72" y="175"/>
                    <a:pt x="48" y="175"/>
                  </a:cubicBezTo>
                  <a:cubicBezTo>
                    <a:pt x="24" y="175"/>
                    <a:pt x="0" y="157"/>
                    <a:pt x="0" y="125"/>
                  </a:cubicBezTo>
                  <a:cubicBezTo>
                    <a:pt x="0" y="77"/>
                    <a:pt x="35" y="67"/>
                    <a:pt x="85" y="67"/>
                  </a:cubicBezTo>
                  <a:lnTo>
                    <a:pt x="93" y="67"/>
                  </a:lnTo>
                  <a:lnTo>
                    <a:pt x="93" y="61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40"/>
                    <a:pt x="19" y="45"/>
                  </a:cubicBezTo>
                  <a:lnTo>
                    <a:pt x="16" y="14"/>
                  </a:lnTo>
                  <a:close/>
                  <a:moveTo>
                    <a:pt x="90" y="93"/>
                  </a:moveTo>
                  <a:cubicBezTo>
                    <a:pt x="58" y="93"/>
                    <a:pt x="37" y="101"/>
                    <a:pt x="37" y="125"/>
                  </a:cubicBezTo>
                  <a:cubicBezTo>
                    <a:pt x="37" y="141"/>
                    <a:pt x="48" y="151"/>
                    <a:pt x="61" y="151"/>
                  </a:cubicBezTo>
                  <a:cubicBezTo>
                    <a:pt x="85" y="151"/>
                    <a:pt x="93" y="133"/>
                    <a:pt x="93" y="101"/>
                  </a:cubicBezTo>
                  <a:lnTo>
                    <a:pt x="93" y="93"/>
                  </a:lnTo>
                  <a:lnTo>
                    <a:pt x="90" y="93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Freeform 71">
              <a:extLst>
                <a:ext uri="{FF2B5EF4-FFF2-40B4-BE49-F238E27FC236}">
                  <a16:creationId xmlns:a16="http://schemas.microsoft.com/office/drawing/2014/main" id="{670AB4FB-CB25-8744-8BE6-7A54ACE91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8350" y="2052638"/>
              <a:ext cx="46038" cy="63500"/>
            </a:xfrm>
            <a:custGeom>
              <a:avLst/>
              <a:gdLst>
                <a:gd name="T0" fmla="*/ 0 w 128"/>
                <a:gd name="T1" fmla="*/ 32 h 176"/>
                <a:gd name="T2" fmla="*/ 0 w 128"/>
                <a:gd name="T3" fmla="*/ 3 h 176"/>
                <a:gd name="T4" fmla="*/ 37 w 128"/>
                <a:gd name="T5" fmla="*/ 3 h 176"/>
                <a:gd name="T6" fmla="*/ 37 w 128"/>
                <a:gd name="T7" fmla="*/ 29 h 176"/>
                <a:gd name="T8" fmla="*/ 37 w 128"/>
                <a:gd name="T9" fmla="*/ 29 h 176"/>
                <a:gd name="T10" fmla="*/ 37 w 128"/>
                <a:gd name="T11" fmla="*/ 29 h 176"/>
                <a:gd name="T12" fmla="*/ 79 w 128"/>
                <a:gd name="T13" fmla="*/ 0 h 176"/>
                <a:gd name="T14" fmla="*/ 127 w 128"/>
                <a:gd name="T15" fmla="*/ 64 h 176"/>
                <a:gd name="T16" fmla="*/ 127 w 128"/>
                <a:gd name="T17" fmla="*/ 175 h 176"/>
                <a:gd name="T18" fmla="*/ 87 w 128"/>
                <a:gd name="T19" fmla="*/ 175 h 176"/>
                <a:gd name="T20" fmla="*/ 87 w 128"/>
                <a:gd name="T21" fmla="*/ 72 h 176"/>
                <a:gd name="T22" fmla="*/ 66 w 128"/>
                <a:gd name="T23" fmla="*/ 35 h 176"/>
                <a:gd name="T24" fmla="*/ 40 w 128"/>
                <a:gd name="T25" fmla="*/ 74 h 176"/>
                <a:gd name="T26" fmla="*/ 40 w 128"/>
                <a:gd name="T27" fmla="*/ 175 h 176"/>
                <a:gd name="T28" fmla="*/ 0 w 128"/>
                <a:gd name="T29" fmla="*/ 175 h 176"/>
                <a:gd name="T30" fmla="*/ 0 w 128"/>
                <a:gd name="T31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76">
                  <a:moveTo>
                    <a:pt x="0" y="32"/>
                  </a:moveTo>
                  <a:cubicBezTo>
                    <a:pt x="0" y="21"/>
                    <a:pt x="0" y="11"/>
                    <a:pt x="0" y="3"/>
                  </a:cubicBezTo>
                  <a:lnTo>
                    <a:pt x="37" y="3"/>
                  </a:lnTo>
                  <a:cubicBezTo>
                    <a:pt x="37" y="11"/>
                    <a:pt x="37" y="21"/>
                    <a:pt x="37" y="29"/>
                  </a:cubicBezTo>
                  <a:lnTo>
                    <a:pt x="37" y="29"/>
                  </a:lnTo>
                  <a:lnTo>
                    <a:pt x="37" y="29"/>
                  </a:lnTo>
                  <a:cubicBezTo>
                    <a:pt x="42" y="19"/>
                    <a:pt x="53" y="0"/>
                    <a:pt x="79" y="0"/>
                  </a:cubicBezTo>
                  <a:cubicBezTo>
                    <a:pt x="116" y="0"/>
                    <a:pt x="127" y="29"/>
                    <a:pt x="127" y="64"/>
                  </a:cubicBezTo>
                  <a:lnTo>
                    <a:pt x="127" y="175"/>
                  </a:lnTo>
                  <a:lnTo>
                    <a:pt x="87" y="175"/>
                  </a:lnTo>
                  <a:lnTo>
                    <a:pt x="87" y="72"/>
                  </a:lnTo>
                  <a:cubicBezTo>
                    <a:pt x="87" y="45"/>
                    <a:pt x="82" y="35"/>
                    <a:pt x="66" y="35"/>
                  </a:cubicBezTo>
                  <a:cubicBezTo>
                    <a:pt x="45" y="35"/>
                    <a:pt x="40" y="53"/>
                    <a:pt x="40" y="74"/>
                  </a:cubicBezTo>
                  <a:lnTo>
                    <a:pt x="40" y="175"/>
                  </a:lnTo>
                  <a:lnTo>
                    <a:pt x="0" y="175"/>
                  </a:lnTo>
                  <a:lnTo>
                    <a:pt x="0" y="3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Freeform 72">
              <a:extLst>
                <a:ext uri="{FF2B5EF4-FFF2-40B4-BE49-F238E27FC236}">
                  <a16:creationId xmlns:a16="http://schemas.microsoft.com/office/drawing/2014/main" id="{9FCB3C3F-91F7-A142-952E-B24678055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4150" y="2136775"/>
              <a:ext cx="52388" cy="84138"/>
            </a:xfrm>
            <a:custGeom>
              <a:avLst/>
              <a:gdLst>
                <a:gd name="T0" fmla="*/ 0 w 146"/>
                <a:gd name="T1" fmla="*/ 0 h 234"/>
                <a:gd name="T2" fmla="*/ 39 w 146"/>
                <a:gd name="T3" fmla="*/ 0 h 234"/>
                <a:gd name="T4" fmla="*/ 39 w 146"/>
                <a:gd name="T5" fmla="*/ 95 h 234"/>
                <a:gd name="T6" fmla="*/ 103 w 146"/>
                <a:gd name="T7" fmla="*/ 95 h 234"/>
                <a:gd name="T8" fmla="*/ 103 w 146"/>
                <a:gd name="T9" fmla="*/ 0 h 234"/>
                <a:gd name="T10" fmla="*/ 145 w 146"/>
                <a:gd name="T11" fmla="*/ 0 h 234"/>
                <a:gd name="T12" fmla="*/ 145 w 146"/>
                <a:gd name="T13" fmla="*/ 233 h 234"/>
                <a:gd name="T14" fmla="*/ 103 w 146"/>
                <a:gd name="T15" fmla="*/ 233 h 234"/>
                <a:gd name="T16" fmla="*/ 103 w 146"/>
                <a:gd name="T17" fmla="*/ 130 h 234"/>
                <a:gd name="T18" fmla="*/ 39 w 146"/>
                <a:gd name="T19" fmla="*/ 130 h 234"/>
                <a:gd name="T20" fmla="*/ 39 w 146"/>
                <a:gd name="T21" fmla="*/ 233 h 234"/>
                <a:gd name="T22" fmla="*/ 0 w 146"/>
                <a:gd name="T23" fmla="*/ 233 h 234"/>
                <a:gd name="T24" fmla="*/ 0 w 146"/>
                <a:gd name="T25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234">
                  <a:moveTo>
                    <a:pt x="0" y="0"/>
                  </a:moveTo>
                  <a:lnTo>
                    <a:pt x="39" y="0"/>
                  </a:lnTo>
                  <a:lnTo>
                    <a:pt x="39" y="95"/>
                  </a:lnTo>
                  <a:lnTo>
                    <a:pt x="103" y="95"/>
                  </a:lnTo>
                  <a:lnTo>
                    <a:pt x="103" y="0"/>
                  </a:lnTo>
                  <a:lnTo>
                    <a:pt x="145" y="0"/>
                  </a:lnTo>
                  <a:lnTo>
                    <a:pt x="145" y="233"/>
                  </a:lnTo>
                  <a:lnTo>
                    <a:pt x="103" y="233"/>
                  </a:lnTo>
                  <a:lnTo>
                    <a:pt x="103" y="130"/>
                  </a:lnTo>
                  <a:lnTo>
                    <a:pt x="39" y="130"/>
                  </a:lnTo>
                  <a:lnTo>
                    <a:pt x="39" y="233"/>
                  </a:lnTo>
                  <a:lnTo>
                    <a:pt x="0" y="233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Freeform 73">
              <a:extLst>
                <a:ext uri="{FF2B5EF4-FFF2-40B4-BE49-F238E27FC236}">
                  <a16:creationId xmlns:a16="http://schemas.microsoft.com/office/drawing/2014/main" id="{0839320D-7566-BE42-BAB3-83CC22A25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0825" y="2157413"/>
              <a:ext cx="47625" cy="65087"/>
            </a:xfrm>
            <a:custGeom>
              <a:avLst/>
              <a:gdLst>
                <a:gd name="T0" fmla="*/ 122 w 131"/>
                <a:gd name="T1" fmla="*/ 167 h 179"/>
                <a:gd name="T2" fmla="*/ 74 w 131"/>
                <a:gd name="T3" fmla="*/ 178 h 179"/>
                <a:gd name="T4" fmla="*/ 0 w 131"/>
                <a:gd name="T5" fmla="*/ 90 h 179"/>
                <a:gd name="T6" fmla="*/ 66 w 131"/>
                <a:gd name="T7" fmla="*/ 0 h 179"/>
                <a:gd name="T8" fmla="*/ 130 w 131"/>
                <a:gd name="T9" fmla="*/ 93 h 179"/>
                <a:gd name="T10" fmla="*/ 130 w 131"/>
                <a:gd name="T11" fmla="*/ 101 h 179"/>
                <a:gd name="T12" fmla="*/ 37 w 131"/>
                <a:gd name="T13" fmla="*/ 101 h 179"/>
                <a:gd name="T14" fmla="*/ 77 w 131"/>
                <a:gd name="T15" fmla="*/ 149 h 179"/>
                <a:gd name="T16" fmla="*/ 119 w 131"/>
                <a:gd name="T17" fmla="*/ 135 h 179"/>
                <a:gd name="T18" fmla="*/ 122 w 131"/>
                <a:gd name="T19" fmla="*/ 167 h 179"/>
                <a:gd name="T20" fmla="*/ 90 w 131"/>
                <a:gd name="T21" fmla="*/ 74 h 179"/>
                <a:gd name="T22" fmla="*/ 64 w 131"/>
                <a:gd name="T23" fmla="*/ 29 h 179"/>
                <a:gd name="T24" fmla="*/ 34 w 131"/>
                <a:gd name="T25" fmla="*/ 74 h 179"/>
                <a:gd name="T26" fmla="*/ 90 w 131"/>
                <a:gd name="T27" fmla="*/ 7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1" h="179">
                  <a:moveTo>
                    <a:pt x="122" y="167"/>
                  </a:moveTo>
                  <a:cubicBezTo>
                    <a:pt x="114" y="170"/>
                    <a:pt x="98" y="178"/>
                    <a:pt x="74" y="178"/>
                  </a:cubicBezTo>
                  <a:cubicBezTo>
                    <a:pt x="21" y="178"/>
                    <a:pt x="0" y="138"/>
                    <a:pt x="0" y="90"/>
                  </a:cubicBezTo>
                  <a:cubicBezTo>
                    <a:pt x="0" y="40"/>
                    <a:pt x="27" y="0"/>
                    <a:pt x="66" y="0"/>
                  </a:cubicBezTo>
                  <a:cubicBezTo>
                    <a:pt x="101" y="0"/>
                    <a:pt x="130" y="21"/>
                    <a:pt x="130" y="93"/>
                  </a:cubicBezTo>
                  <a:lnTo>
                    <a:pt x="130" y="101"/>
                  </a:lnTo>
                  <a:lnTo>
                    <a:pt x="37" y="101"/>
                  </a:lnTo>
                  <a:cubicBezTo>
                    <a:pt x="37" y="130"/>
                    <a:pt x="48" y="149"/>
                    <a:pt x="77" y="149"/>
                  </a:cubicBezTo>
                  <a:cubicBezTo>
                    <a:pt x="101" y="149"/>
                    <a:pt x="111" y="141"/>
                    <a:pt x="119" y="135"/>
                  </a:cubicBezTo>
                  <a:lnTo>
                    <a:pt x="122" y="167"/>
                  </a:lnTo>
                  <a:close/>
                  <a:moveTo>
                    <a:pt x="90" y="74"/>
                  </a:moveTo>
                  <a:cubicBezTo>
                    <a:pt x="90" y="45"/>
                    <a:pt x="80" y="29"/>
                    <a:pt x="64" y="29"/>
                  </a:cubicBezTo>
                  <a:cubicBezTo>
                    <a:pt x="42" y="29"/>
                    <a:pt x="34" y="53"/>
                    <a:pt x="34" y="74"/>
                  </a:cubicBezTo>
                  <a:lnTo>
                    <a:pt x="90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Freeform 74">
              <a:extLst>
                <a:ext uri="{FF2B5EF4-FFF2-40B4-BE49-F238E27FC236}">
                  <a16:creationId xmlns:a16="http://schemas.microsoft.com/office/drawing/2014/main" id="{5D5EF389-EEE9-9545-BCE5-888C434AB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6388" y="2157413"/>
              <a:ext cx="46037" cy="63500"/>
            </a:xfrm>
            <a:custGeom>
              <a:avLst/>
              <a:gdLst>
                <a:gd name="T0" fmla="*/ 16 w 130"/>
                <a:gd name="T1" fmla="*/ 13 h 176"/>
                <a:gd name="T2" fmla="*/ 66 w 130"/>
                <a:gd name="T3" fmla="*/ 0 h 176"/>
                <a:gd name="T4" fmla="*/ 127 w 130"/>
                <a:gd name="T5" fmla="*/ 69 h 176"/>
                <a:gd name="T6" fmla="*/ 127 w 130"/>
                <a:gd name="T7" fmla="*/ 143 h 176"/>
                <a:gd name="T8" fmla="*/ 129 w 130"/>
                <a:gd name="T9" fmla="*/ 172 h 176"/>
                <a:gd name="T10" fmla="*/ 95 w 130"/>
                <a:gd name="T11" fmla="*/ 172 h 176"/>
                <a:gd name="T12" fmla="*/ 92 w 130"/>
                <a:gd name="T13" fmla="*/ 149 h 176"/>
                <a:gd name="T14" fmla="*/ 47 w 130"/>
                <a:gd name="T15" fmla="*/ 175 h 176"/>
                <a:gd name="T16" fmla="*/ 0 w 130"/>
                <a:gd name="T17" fmla="*/ 125 h 176"/>
                <a:gd name="T18" fmla="*/ 84 w 130"/>
                <a:gd name="T19" fmla="*/ 66 h 176"/>
                <a:gd name="T20" fmla="*/ 92 w 130"/>
                <a:gd name="T21" fmla="*/ 66 h 176"/>
                <a:gd name="T22" fmla="*/ 92 w 130"/>
                <a:gd name="T23" fmla="*/ 61 h 176"/>
                <a:gd name="T24" fmla="*/ 63 w 130"/>
                <a:gd name="T25" fmla="*/ 29 h 176"/>
                <a:gd name="T26" fmla="*/ 18 w 130"/>
                <a:gd name="T27" fmla="*/ 45 h 176"/>
                <a:gd name="T28" fmla="*/ 16 w 130"/>
                <a:gd name="T29" fmla="*/ 13 h 176"/>
                <a:gd name="T30" fmla="*/ 90 w 130"/>
                <a:gd name="T31" fmla="*/ 90 h 176"/>
                <a:gd name="T32" fmla="*/ 37 w 130"/>
                <a:gd name="T33" fmla="*/ 122 h 176"/>
                <a:gd name="T34" fmla="*/ 61 w 130"/>
                <a:gd name="T35" fmla="*/ 149 h 176"/>
                <a:gd name="T36" fmla="*/ 92 w 130"/>
                <a:gd name="T37" fmla="*/ 98 h 176"/>
                <a:gd name="T38" fmla="*/ 92 w 130"/>
                <a:gd name="T39" fmla="*/ 90 h 176"/>
                <a:gd name="T40" fmla="*/ 90 w 130"/>
                <a:gd name="T41" fmla="*/ 9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" h="176">
                  <a:moveTo>
                    <a:pt x="16" y="13"/>
                  </a:moveTo>
                  <a:cubicBezTo>
                    <a:pt x="26" y="8"/>
                    <a:pt x="42" y="0"/>
                    <a:pt x="66" y="0"/>
                  </a:cubicBezTo>
                  <a:cubicBezTo>
                    <a:pt x="116" y="0"/>
                    <a:pt x="127" y="27"/>
                    <a:pt x="127" y="69"/>
                  </a:cubicBezTo>
                  <a:lnTo>
                    <a:pt x="127" y="143"/>
                  </a:lnTo>
                  <a:cubicBezTo>
                    <a:pt x="127" y="156"/>
                    <a:pt x="127" y="167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9"/>
                  </a:cubicBezTo>
                  <a:cubicBezTo>
                    <a:pt x="82" y="162"/>
                    <a:pt x="71" y="175"/>
                    <a:pt x="47" y="175"/>
                  </a:cubicBezTo>
                  <a:cubicBezTo>
                    <a:pt x="23" y="175"/>
                    <a:pt x="0" y="156"/>
                    <a:pt x="0" y="125"/>
                  </a:cubicBezTo>
                  <a:cubicBezTo>
                    <a:pt x="0" y="77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1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40"/>
                    <a:pt x="18" y="45"/>
                  </a:cubicBezTo>
                  <a:lnTo>
                    <a:pt x="16" y="13"/>
                  </a:lnTo>
                  <a:close/>
                  <a:moveTo>
                    <a:pt x="90" y="90"/>
                  </a:moveTo>
                  <a:cubicBezTo>
                    <a:pt x="58" y="90"/>
                    <a:pt x="37" y="98"/>
                    <a:pt x="37" y="122"/>
                  </a:cubicBezTo>
                  <a:cubicBezTo>
                    <a:pt x="37" y="138"/>
                    <a:pt x="47" y="149"/>
                    <a:pt x="61" y="149"/>
                  </a:cubicBezTo>
                  <a:cubicBezTo>
                    <a:pt x="84" y="149"/>
                    <a:pt x="92" y="130"/>
                    <a:pt x="92" y="98"/>
                  </a:cubicBezTo>
                  <a:lnTo>
                    <a:pt x="92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Freeform 75">
              <a:extLst>
                <a:ext uri="{FF2B5EF4-FFF2-40B4-BE49-F238E27FC236}">
                  <a16:creationId xmlns:a16="http://schemas.microsoft.com/office/drawing/2014/main" id="{79CABC2B-054F-7B4D-BDF0-2AEE76622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8300" y="2130425"/>
              <a:ext cx="14288" cy="90488"/>
            </a:xfrm>
            <a:custGeom>
              <a:avLst/>
              <a:gdLst>
                <a:gd name="T0" fmla="*/ 20 w 40"/>
                <a:gd name="T1" fmla="*/ 252 h 253"/>
                <a:gd name="T2" fmla="*/ 0 w 40"/>
                <a:gd name="T3" fmla="*/ 252 h 253"/>
                <a:gd name="T4" fmla="*/ 0 w 40"/>
                <a:gd name="T5" fmla="*/ 0 h 253"/>
                <a:gd name="T6" fmla="*/ 39 w 40"/>
                <a:gd name="T7" fmla="*/ 0 h 253"/>
                <a:gd name="T8" fmla="*/ 39 w 40"/>
                <a:gd name="T9" fmla="*/ 252 h 253"/>
                <a:gd name="T10" fmla="*/ 20 w 40"/>
                <a:gd name="T11" fmla="*/ 25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53">
                  <a:moveTo>
                    <a:pt x="20" y="252"/>
                  </a:moveTo>
                  <a:lnTo>
                    <a:pt x="0" y="252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252"/>
                  </a:lnTo>
                  <a:lnTo>
                    <a:pt x="20" y="25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Freeform 76">
              <a:extLst>
                <a:ext uri="{FF2B5EF4-FFF2-40B4-BE49-F238E27FC236}">
                  <a16:creationId xmlns:a16="http://schemas.microsoft.com/office/drawing/2014/main" id="{FFDB7723-4C05-C444-9FBD-55BAAD773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3700" y="2141538"/>
              <a:ext cx="34925" cy="80962"/>
            </a:xfrm>
            <a:custGeom>
              <a:avLst/>
              <a:gdLst>
                <a:gd name="T0" fmla="*/ 23 w 99"/>
                <a:gd name="T1" fmla="*/ 13 h 224"/>
                <a:gd name="T2" fmla="*/ 63 w 99"/>
                <a:gd name="T3" fmla="*/ 0 h 224"/>
                <a:gd name="T4" fmla="*/ 63 w 99"/>
                <a:gd name="T5" fmla="*/ 48 h 224"/>
                <a:gd name="T6" fmla="*/ 95 w 99"/>
                <a:gd name="T7" fmla="*/ 48 h 224"/>
                <a:gd name="T8" fmla="*/ 95 w 99"/>
                <a:gd name="T9" fmla="*/ 77 h 224"/>
                <a:gd name="T10" fmla="*/ 63 w 99"/>
                <a:gd name="T11" fmla="*/ 77 h 224"/>
                <a:gd name="T12" fmla="*/ 63 w 99"/>
                <a:gd name="T13" fmla="*/ 167 h 224"/>
                <a:gd name="T14" fmla="*/ 82 w 99"/>
                <a:gd name="T15" fmla="*/ 191 h 224"/>
                <a:gd name="T16" fmla="*/ 98 w 99"/>
                <a:gd name="T17" fmla="*/ 188 h 224"/>
                <a:gd name="T18" fmla="*/ 98 w 99"/>
                <a:gd name="T19" fmla="*/ 217 h 224"/>
                <a:gd name="T20" fmla="*/ 71 w 99"/>
                <a:gd name="T21" fmla="*/ 223 h 224"/>
                <a:gd name="T22" fmla="*/ 26 w 99"/>
                <a:gd name="T23" fmla="*/ 172 h 224"/>
                <a:gd name="T24" fmla="*/ 26 w 99"/>
                <a:gd name="T25" fmla="*/ 77 h 224"/>
                <a:gd name="T26" fmla="*/ 0 w 99"/>
                <a:gd name="T27" fmla="*/ 77 h 224"/>
                <a:gd name="T28" fmla="*/ 0 w 99"/>
                <a:gd name="T29" fmla="*/ 48 h 224"/>
                <a:gd name="T30" fmla="*/ 26 w 99"/>
                <a:gd name="T31" fmla="*/ 48 h 224"/>
                <a:gd name="T32" fmla="*/ 23 w 99"/>
                <a:gd name="T33" fmla="*/ 1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224">
                  <a:moveTo>
                    <a:pt x="23" y="13"/>
                  </a:moveTo>
                  <a:lnTo>
                    <a:pt x="63" y="0"/>
                  </a:lnTo>
                  <a:lnTo>
                    <a:pt x="63" y="48"/>
                  </a:lnTo>
                  <a:lnTo>
                    <a:pt x="95" y="48"/>
                  </a:lnTo>
                  <a:lnTo>
                    <a:pt x="95" y="77"/>
                  </a:lnTo>
                  <a:lnTo>
                    <a:pt x="63" y="77"/>
                  </a:lnTo>
                  <a:lnTo>
                    <a:pt x="63" y="167"/>
                  </a:lnTo>
                  <a:cubicBezTo>
                    <a:pt x="63" y="186"/>
                    <a:pt x="68" y="191"/>
                    <a:pt x="82" y="191"/>
                  </a:cubicBezTo>
                  <a:cubicBezTo>
                    <a:pt x="90" y="191"/>
                    <a:pt x="92" y="188"/>
                    <a:pt x="98" y="188"/>
                  </a:cubicBezTo>
                  <a:lnTo>
                    <a:pt x="98" y="217"/>
                  </a:lnTo>
                  <a:cubicBezTo>
                    <a:pt x="92" y="220"/>
                    <a:pt x="84" y="223"/>
                    <a:pt x="71" y="223"/>
                  </a:cubicBezTo>
                  <a:cubicBezTo>
                    <a:pt x="42" y="223"/>
                    <a:pt x="26" y="209"/>
                    <a:pt x="26" y="172"/>
                  </a:cubicBezTo>
                  <a:lnTo>
                    <a:pt x="26" y="77"/>
                  </a:lnTo>
                  <a:lnTo>
                    <a:pt x="0" y="77"/>
                  </a:lnTo>
                  <a:lnTo>
                    <a:pt x="0" y="48"/>
                  </a:lnTo>
                  <a:lnTo>
                    <a:pt x="26" y="48"/>
                  </a:lnTo>
                  <a:lnTo>
                    <a:pt x="23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Freeform 77">
              <a:extLst>
                <a:ext uri="{FF2B5EF4-FFF2-40B4-BE49-F238E27FC236}">
                  <a16:creationId xmlns:a16="http://schemas.microsoft.com/office/drawing/2014/main" id="{8049039A-8450-C549-A4FA-084BDFE97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150" y="2130425"/>
              <a:ext cx="46038" cy="90488"/>
            </a:xfrm>
            <a:custGeom>
              <a:avLst/>
              <a:gdLst>
                <a:gd name="T0" fmla="*/ 0 w 128"/>
                <a:gd name="T1" fmla="*/ 0 h 253"/>
                <a:gd name="T2" fmla="*/ 40 w 128"/>
                <a:gd name="T3" fmla="*/ 0 h 253"/>
                <a:gd name="T4" fmla="*/ 40 w 128"/>
                <a:gd name="T5" fmla="*/ 101 h 253"/>
                <a:gd name="T6" fmla="*/ 40 w 128"/>
                <a:gd name="T7" fmla="*/ 101 h 253"/>
                <a:gd name="T8" fmla="*/ 80 w 128"/>
                <a:gd name="T9" fmla="*/ 77 h 253"/>
                <a:gd name="T10" fmla="*/ 127 w 128"/>
                <a:gd name="T11" fmla="*/ 141 h 253"/>
                <a:gd name="T12" fmla="*/ 127 w 128"/>
                <a:gd name="T13" fmla="*/ 252 h 253"/>
                <a:gd name="T14" fmla="*/ 87 w 128"/>
                <a:gd name="T15" fmla="*/ 252 h 253"/>
                <a:gd name="T16" fmla="*/ 87 w 128"/>
                <a:gd name="T17" fmla="*/ 149 h 253"/>
                <a:gd name="T18" fmla="*/ 66 w 128"/>
                <a:gd name="T19" fmla="*/ 112 h 253"/>
                <a:gd name="T20" fmla="*/ 40 w 128"/>
                <a:gd name="T21" fmla="*/ 151 h 253"/>
                <a:gd name="T22" fmla="*/ 40 w 128"/>
                <a:gd name="T23" fmla="*/ 252 h 253"/>
                <a:gd name="T24" fmla="*/ 0 w 128"/>
                <a:gd name="T25" fmla="*/ 252 h 253"/>
                <a:gd name="T26" fmla="*/ 0 w 128"/>
                <a:gd name="T27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" h="253">
                  <a:moveTo>
                    <a:pt x="0" y="0"/>
                  </a:moveTo>
                  <a:lnTo>
                    <a:pt x="40" y="0"/>
                  </a:lnTo>
                  <a:lnTo>
                    <a:pt x="40" y="101"/>
                  </a:lnTo>
                  <a:lnTo>
                    <a:pt x="40" y="101"/>
                  </a:lnTo>
                  <a:cubicBezTo>
                    <a:pt x="48" y="90"/>
                    <a:pt x="56" y="77"/>
                    <a:pt x="80" y="77"/>
                  </a:cubicBezTo>
                  <a:cubicBezTo>
                    <a:pt x="117" y="77"/>
                    <a:pt x="127" y="106"/>
                    <a:pt x="127" y="141"/>
                  </a:cubicBezTo>
                  <a:lnTo>
                    <a:pt x="127" y="252"/>
                  </a:lnTo>
                  <a:lnTo>
                    <a:pt x="87" y="252"/>
                  </a:lnTo>
                  <a:lnTo>
                    <a:pt x="87" y="149"/>
                  </a:lnTo>
                  <a:cubicBezTo>
                    <a:pt x="87" y="122"/>
                    <a:pt x="82" y="112"/>
                    <a:pt x="66" y="112"/>
                  </a:cubicBezTo>
                  <a:cubicBezTo>
                    <a:pt x="45" y="112"/>
                    <a:pt x="40" y="130"/>
                    <a:pt x="40" y="151"/>
                  </a:cubicBezTo>
                  <a:lnTo>
                    <a:pt x="40" y="252"/>
                  </a:lnTo>
                  <a:lnTo>
                    <a:pt x="0" y="252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Freeform 78">
              <a:extLst>
                <a:ext uri="{FF2B5EF4-FFF2-40B4-BE49-F238E27FC236}">
                  <a16:creationId xmlns:a16="http://schemas.microsoft.com/office/drawing/2014/main" id="{E78802B9-51D9-6742-80E2-AA0987058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0975" y="2241550"/>
              <a:ext cx="63500" cy="85725"/>
            </a:xfrm>
            <a:custGeom>
              <a:avLst/>
              <a:gdLst>
                <a:gd name="T0" fmla="*/ 175 w 176"/>
                <a:gd name="T1" fmla="*/ 119 h 239"/>
                <a:gd name="T2" fmla="*/ 87 w 176"/>
                <a:gd name="T3" fmla="*/ 238 h 239"/>
                <a:gd name="T4" fmla="*/ 0 w 176"/>
                <a:gd name="T5" fmla="*/ 119 h 239"/>
                <a:gd name="T6" fmla="*/ 87 w 176"/>
                <a:gd name="T7" fmla="*/ 0 h 239"/>
                <a:gd name="T8" fmla="*/ 175 w 176"/>
                <a:gd name="T9" fmla="*/ 119 h 239"/>
                <a:gd name="T10" fmla="*/ 133 w 176"/>
                <a:gd name="T11" fmla="*/ 119 h 239"/>
                <a:gd name="T12" fmla="*/ 87 w 176"/>
                <a:gd name="T13" fmla="*/ 31 h 239"/>
                <a:gd name="T14" fmla="*/ 42 w 176"/>
                <a:gd name="T15" fmla="*/ 119 h 239"/>
                <a:gd name="T16" fmla="*/ 87 w 176"/>
                <a:gd name="T17" fmla="*/ 206 h 239"/>
                <a:gd name="T18" fmla="*/ 133 w 176"/>
                <a:gd name="T19" fmla="*/ 11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239">
                  <a:moveTo>
                    <a:pt x="175" y="119"/>
                  </a:moveTo>
                  <a:cubicBezTo>
                    <a:pt x="175" y="204"/>
                    <a:pt x="133" y="238"/>
                    <a:pt x="87" y="238"/>
                  </a:cubicBezTo>
                  <a:cubicBezTo>
                    <a:pt x="42" y="238"/>
                    <a:pt x="0" y="201"/>
                    <a:pt x="0" y="119"/>
                  </a:cubicBezTo>
                  <a:cubicBezTo>
                    <a:pt x="3" y="37"/>
                    <a:pt x="42" y="0"/>
                    <a:pt x="87" y="0"/>
                  </a:cubicBezTo>
                  <a:cubicBezTo>
                    <a:pt x="133" y="0"/>
                    <a:pt x="175" y="37"/>
                    <a:pt x="175" y="119"/>
                  </a:cubicBezTo>
                  <a:close/>
                  <a:moveTo>
                    <a:pt x="133" y="119"/>
                  </a:moveTo>
                  <a:cubicBezTo>
                    <a:pt x="133" y="55"/>
                    <a:pt x="111" y="31"/>
                    <a:pt x="87" y="31"/>
                  </a:cubicBezTo>
                  <a:cubicBezTo>
                    <a:pt x="61" y="31"/>
                    <a:pt x="42" y="55"/>
                    <a:pt x="42" y="119"/>
                  </a:cubicBezTo>
                  <a:cubicBezTo>
                    <a:pt x="42" y="185"/>
                    <a:pt x="64" y="206"/>
                    <a:pt x="87" y="206"/>
                  </a:cubicBezTo>
                  <a:cubicBezTo>
                    <a:pt x="114" y="206"/>
                    <a:pt x="133" y="182"/>
                    <a:pt x="133" y="1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Freeform 79">
              <a:extLst>
                <a:ext uri="{FF2B5EF4-FFF2-40B4-BE49-F238E27FC236}">
                  <a16:creationId xmlns:a16="http://schemas.microsoft.com/office/drawing/2014/main" id="{9ED7B6C8-1AA4-5848-B6DC-A539ABD86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7175" y="2263775"/>
              <a:ext cx="28575" cy="63500"/>
            </a:xfrm>
            <a:custGeom>
              <a:avLst/>
              <a:gdLst>
                <a:gd name="T0" fmla="*/ 0 w 80"/>
                <a:gd name="T1" fmla="*/ 31 h 175"/>
                <a:gd name="T2" fmla="*/ 0 w 80"/>
                <a:gd name="T3" fmla="*/ 2 h 175"/>
                <a:gd name="T4" fmla="*/ 34 w 80"/>
                <a:gd name="T5" fmla="*/ 2 h 175"/>
                <a:gd name="T6" fmla="*/ 34 w 80"/>
                <a:gd name="T7" fmla="*/ 34 h 175"/>
                <a:gd name="T8" fmla="*/ 34 w 80"/>
                <a:gd name="T9" fmla="*/ 34 h 175"/>
                <a:gd name="T10" fmla="*/ 74 w 80"/>
                <a:gd name="T11" fmla="*/ 0 h 175"/>
                <a:gd name="T12" fmla="*/ 79 w 80"/>
                <a:gd name="T13" fmla="*/ 0 h 175"/>
                <a:gd name="T14" fmla="*/ 79 w 80"/>
                <a:gd name="T15" fmla="*/ 39 h 175"/>
                <a:gd name="T16" fmla="*/ 69 w 80"/>
                <a:gd name="T17" fmla="*/ 37 h 175"/>
                <a:gd name="T18" fmla="*/ 34 w 80"/>
                <a:gd name="T19" fmla="*/ 79 h 175"/>
                <a:gd name="T20" fmla="*/ 34 w 80"/>
                <a:gd name="T21" fmla="*/ 174 h 175"/>
                <a:gd name="T22" fmla="*/ 0 w 80"/>
                <a:gd name="T23" fmla="*/ 174 h 175"/>
                <a:gd name="T24" fmla="*/ 0 w 80"/>
                <a:gd name="T25" fmla="*/ 3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175">
                  <a:moveTo>
                    <a:pt x="0" y="31"/>
                  </a:moveTo>
                  <a:cubicBezTo>
                    <a:pt x="0" y="21"/>
                    <a:pt x="0" y="10"/>
                    <a:pt x="0" y="2"/>
                  </a:cubicBezTo>
                  <a:lnTo>
                    <a:pt x="34" y="2"/>
                  </a:lnTo>
                  <a:cubicBezTo>
                    <a:pt x="34" y="13"/>
                    <a:pt x="34" y="23"/>
                    <a:pt x="34" y="34"/>
                  </a:cubicBezTo>
                  <a:lnTo>
                    <a:pt x="34" y="34"/>
                  </a:lnTo>
                  <a:cubicBezTo>
                    <a:pt x="40" y="21"/>
                    <a:pt x="50" y="0"/>
                    <a:pt x="74" y="0"/>
                  </a:cubicBezTo>
                  <a:cubicBezTo>
                    <a:pt x="77" y="0"/>
                    <a:pt x="79" y="0"/>
                    <a:pt x="79" y="0"/>
                  </a:cubicBezTo>
                  <a:lnTo>
                    <a:pt x="79" y="39"/>
                  </a:lnTo>
                  <a:cubicBezTo>
                    <a:pt x="77" y="39"/>
                    <a:pt x="71" y="37"/>
                    <a:pt x="69" y="37"/>
                  </a:cubicBezTo>
                  <a:cubicBezTo>
                    <a:pt x="53" y="37"/>
                    <a:pt x="34" y="47"/>
                    <a:pt x="34" y="79"/>
                  </a:cubicBezTo>
                  <a:lnTo>
                    <a:pt x="34" y="174"/>
                  </a:lnTo>
                  <a:lnTo>
                    <a:pt x="0" y="174"/>
                  </a:lnTo>
                  <a:lnTo>
                    <a:pt x="0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Freeform 80">
              <a:extLst>
                <a:ext uri="{FF2B5EF4-FFF2-40B4-BE49-F238E27FC236}">
                  <a16:creationId xmlns:a16="http://schemas.microsoft.com/office/drawing/2014/main" id="{DB9FFAE5-285A-5940-ABD8-87DD7E3A5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5275" y="2265363"/>
              <a:ext cx="49213" cy="90487"/>
            </a:xfrm>
            <a:custGeom>
              <a:avLst/>
              <a:gdLst>
                <a:gd name="T0" fmla="*/ 8 w 136"/>
                <a:gd name="T1" fmla="*/ 198 h 250"/>
                <a:gd name="T2" fmla="*/ 55 w 136"/>
                <a:gd name="T3" fmla="*/ 214 h 250"/>
                <a:gd name="T4" fmla="*/ 98 w 136"/>
                <a:gd name="T5" fmla="*/ 161 h 250"/>
                <a:gd name="T6" fmla="*/ 98 w 136"/>
                <a:gd name="T7" fmla="*/ 145 h 250"/>
                <a:gd name="T8" fmla="*/ 55 w 136"/>
                <a:gd name="T9" fmla="*/ 175 h 250"/>
                <a:gd name="T10" fmla="*/ 0 w 136"/>
                <a:gd name="T11" fmla="*/ 90 h 250"/>
                <a:gd name="T12" fmla="*/ 58 w 136"/>
                <a:gd name="T13" fmla="*/ 0 h 250"/>
                <a:gd name="T14" fmla="*/ 100 w 136"/>
                <a:gd name="T15" fmla="*/ 29 h 250"/>
                <a:gd name="T16" fmla="*/ 100 w 136"/>
                <a:gd name="T17" fmla="*/ 2 h 250"/>
                <a:gd name="T18" fmla="*/ 135 w 136"/>
                <a:gd name="T19" fmla="*/ 2 h 250"/>
                <a:gd name="T20" fmla="*/ 135 w 136"/>
                <a:gd name="T21" fmla="*/ 29 h 250"/>
                <a:gd name="T22" fmla="*/ 135 w 136"/>
                <a:gd name="T23" fmla="*/ 156 h 250"/>
                <a:gd name="T24" fmla="*/ 61 w 136"/>
                <a:gd name="T25" fmla="*/ 249 h 250"/>
                <a:gd name="T26" fmla="*/ 5 w 136"/>
                <a:gd name="T27" fmla="*/ 238 h 250"/>
                <a:gd name="T28" fmla="*/ 8 w 136"/>
                <a:gd name="T29" fmla="*/ 198 h 250"/>
                <a:gd name="T30" fmla="*/ 98 w 136"/>
                <a:gd name="T31" fmla="*/ 82 h 250"/>
                <a:gd name="T32" fmla="*/ 66 w 136"/>
                <a:gd name="T33" fmla="*/ 26 h 250"/>
                <a:gd name="T34" fmla="*/ 37 w 136"/>
                <a:gd name="T35" fmla="*/ 82 h 250"/>
                <a:gd name="T36" fmla="*/ 63 w 136"/>
                <a:gd name="T37" fmla="*/ 140 h 250"/>
                <a:gd name="T38" fmla="*/ 98 w 136"/>
                <a:gd name="T39" fmla="*/ 82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6" h="250">
                  <a:moveTo>
                    <a:pt x="8" y="198"/>
                  </a:moveTo>
                  <a:cubicBezTo>
                    <a:pt x="16" y="204"/>
                    <a:pt x="34" y="214"/>
                    <a:pt x="55" y="214"/>
                  </a:cubicBezTo>
                  <a:cubicBezTo>
                    <a:pt x="93" y="214"/>
                    <a:pt x="98" y="188"/>
                    <a:pt x="98" y="161"/>
                  </a:cubicBezTo>
                  <a:lnTo>
                    <a:pt x="98" y="145"/>
                  </a:lnTo>
                  <a:cubicBezTo>
                    <a:pt x="93" y="159"/>
                    <a:pt x="82" y="175"/>
                    <a:pt x="55" y="175"/>
                  </a:cubicBezTo>
                  <a:cubicBezTo>
                    <a:pt x="34" y="175"/>
                    <a:pt x="0" y="159"/>
                    <a:pt x="0" y="90"/>
                  </a:cubicBezTo>
                  <a:cubicBezTo>
                    <a:pt x="0" y="42"/>
                    <a:pt x="16" y="0"/>
                    <a:pt x="58" y="0"/>
                  </a:cubicBezTo>
                  <a:cubicBezTo>
                    <a:pt x="82" y="0"/>
                    <a:pt x="93" y="13"/>
                    <a:pt x="100" y="29"/>
                  </a:cubicBezTo>
                  <a:lnTo>
                    <a:pt x="100" y="2"/>
                  </a:lnTo>
                  <a:lnTo>
                    <a:pt x="135" y="2"/>
                  </a:lnTo>
                  <a:lnTo>
                    <a:pt x="135" y="29"/>
                  </a:lnTo>
                  <a:lnTo>
                    <a:pt x="135" y="156"/>
                  </a:lnTo>
                  <a:cubicBezTo>
                    <a:pt x="135" y="209"/>
                    <a:pt x="119" y="249"/>
                    <a:pt x="61" y="249"/>
                  </a:cubicBezTo>
                  <a:cubicBezTo>
                    <a:pt x="34" y="249"/>
                    <a:pt x="16" y="241"/>
                    <a:pt x="5" y="238"/>
                  </a:cubicBezTo>
                  <a:lnTo>
                    <a:pt x="8" y="198"/>
                  </a:lnTo>
                  <a:close/>
                  <a:moveTo>
                    <a:pt x="98" y="82"/>
                  </a:moveTo>
                  <a:cubicBezTo>
                    <a:pt x="98" y="45"/>
                    <a:pt x="85" y="26"/>
                    <a:pt x="66" y="26"/>
                  </a:cubicBezTo>
                  <a:cubicBezTo>
                    <a:pt x="45" y="26"/>
                    <a:pt x="37" y="47"/>
                    <a:pt x="37" y="82"/>
                  </a:cubicBezTo>
                  <a:cubicBezTo>
                    <a:pt x="37" y="124"/>
                    <a:pt x="50" y="140"/>
                    <a:pt x="63" y="140"/>
                  </a:cubicBezTo>
                  <a:cubicBezTo>
                    <a:pt x="87" y="140"/>
                    <a:pt x="98" y="122"/>
                    <a:pt x="98" y="8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Freeform 81">
              <a:extLst>
                <a:ext uri="{FF2B5EF4-FFF2-40B4-BE49-F238E27FC236}">
                  <a16:creationId xmlns:a16="http://schemas.microsoft.com/office/drawing/2014/main" id="{04EFCBAC-4F38-E549-92BB-13509ED3C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4013" y="2263775"/>
              <a:ext cx="47625" cy="63500"/>
            </a:xfrm>
            <a:custGeom>
              <a:avLst/>
              <a:gdLst>
                <a:gd name="T0" fmla="*/ 16 w 131"/>
                <a:gd name="T1" fmla="*/ 13 h 175"/>
                <a:gd name="T2" fmla="*/ 66 w 131"/>
                <a:gd name="T3" fmla="*/ 0 h 175"/>
                <a:gd name="T4" fmla="*/ 127 w 131"/>
                <a:gd name="T5" fmla="*/ 68 h 175"/>
                <a:gd name="T6" fmla="*/ 127 w 131"/>
                <a:gd name="T7" fmla="*/ 143 h 175"/>
                <a:gd name="T8" fmla="*/ 130 w 131"/>
                <a:gd name="T9" fmla="*/ 172 h 175"/>
                <a:gd name="T10" fmla="*/ 95 w 131"/>
                <a:gd name="T11" fmla="*/ 172 h 175"/>
                <a:gd name="T12" fmla="*/ 93 w 131"/>
                <a:gd name="T13" fmla="*/ 148 h 175"/>
                <a:gd name="T14" fmla="*/ 48 w 131"/>
                <a:gd name="T15" fmla="*/ 174 h 175"/>
                <a:gd name="T16" fmla="*/ 0 w 131"/>
                <a:gd name="T17" fmla="*/ 124 h 175"/>
                <a:gd name="T18" fmla="*/ 85 w 131"/>
                <a:gd name="T19" fmla="*/ 66 h 175"/>
                <a:gd name="T20" fmla="*/ 93 w 131"/>
                <a:gd name="T21" fmla="*/ 66 h 175"/>
                <a:gd name="T22" fmla="*/ 93 w 131"/>
                <a:gd name="T23" fmla="*/ 60 h 175"/>
                <a:gd name="T24" fmla="*/ 64 w 131"/>
                <a:gd name="T25" fmla="*/ 29 h 175"/>
                <a:gd name="T26" fmla="*/ 19 w 131"/>
                <a:gd name="T27" fmla="*/ 45 h 175"/>
                <a:gd name="T28" fmla="*/ 16 w 131"/>
                <a:gd name="T29" fmla="*/ 13 h 175"/>
                <a:gd name="T30" fmla="*/ 90 w 131"/>
                <a:gd name="T31" fmla="*/ 92 h 175"/>
                <a:gd name="T32" fmla="*/ 37 w 131"/>
                <a:gd name="T33" fmla="*/ 124 h 175"/>
                <a:gd name="T34" fmla="*/ 61 w 131"/>
                <a:gd name="T35" fmla="*/ 150 h 175"/>
                <a:gd name="T36" fmla="*/ 93 w 131"/>
                <a:gd name="T37" fmla="*/ 100 h 175"/>
                <a:gd name="T38" fmla="*/ 93 w 131"/>
                <a:gd name="T39" fmla="*/ 92 h 175"/>
                <a:gd name="T40" fmla="*/ 90 w 131"/>
                <a:gd name="T41" fmla="*/ 9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175">
                  <a:moveTo>
                    <a:pt x="16" y="13"/>
                  </a:moveTo>
                  <a:cubicBezTo>
                    <a:pt x="27" y="7"/>
                    <a:pt x="42" y="0"/>
                    <a:pt x="66" y="0"/>
                  </a:cubicBezTo>
                  <a:cubicBezTo>
                    <a:pt x="117" y="0"/>
                    <a:pt x="127" y="26"/>
                    <a:pt x="127" y="68"/>
                  </a:cubicBezTo>
                  <a:lnTo>
                    <a:pt x="127" y="143"/>
                  </a:lnTo>
                  <a:cubicBezTo>
                    <a:pt x="127" y="156"/>
                    <a:pt x="127" y="166"/>
                    <a:pt x="130" y="172"/>
                  </a:cubicBezTo>
                  <a:lnTo>
                    <a:pt x="95" y="172"/>
                  </a:lnTo>
                  <a:cubicBezTo>
                    <a:pt x="93" y="164"/>
                    <a:pt x="93" y="156"/>
                    <a:pt x="93" y="148"/>
                  </a:cubicBezTo>
                  <a:cubicBezTo>
                    <a:pt x="82" y="161"/>
                    <a:pt x="72" y="174"/>
                    <a:pt x="48" y="174"/>
                  </a:cubicBezTo>
                  <a:cubicBezTo>
                    <a:pt x="24" y="174"/>
                    <a:pt x="0" y="156"/>
                    <a:pt x="0" y="124"/>
                  </a:cubicBezTo>
                  <a:cubicBezTo>
                    <a:pt x="0" y="76"/>
                    <a:pt x="34" y="66"/>
                    <a:pt x="85" y="66"/>
                  </a:cubicBezTo>
                  <a:lnTo>
                    <a:pt x="93" y="66"/>
                  </a:lnTo>
                  <a:lnTo>
                    <a:pt x="93" y="60"/>
                  </a:lnTo>
                  <a:cubicBezTo>
                    <a:pt x="93" y="45"/>
                    <a:pt x="85" y="29"/>
                    <a:pt x="64" y="29"/>
                  </a:cubicBezTo>
                  <a:cubicBezTo>
                    <a:pt x="45" y="29"/>
                    <a:pt x="27" y="39"/>
                    <a:pt x="19" y="45"/>
                  </a:cubicBezTo>
                  <a:lnTo>
                    <a:pt x="16" y="13"/>
                  </a:lnTo>
                  <a:close/>
                  <a:moveTo>
                    <a:pt x="90" y="92"/>
                  </a:moveTo>
                  <a:cubicBezTo>
                    <a:pt x="58" y="92"/>
                    <a:pt x="37" y="100"/>
                    <a:pt x="37" y="124"/>
                  </a:cubicBezTo>
                  <a:cubicBezTo>
                    <a:pt x="37" y="140"/>
                    <a:pt x="48" y="150"/>
                    <a:pt x="61" y="150"/>
                  </a:cubicBezTo>
                  <a:cubicBezTo>
                    <a:pt x="85" y="150"/>
                    <a:pt x="93" y="132"/>
                    <a:pt x="93" y="100"/>
                  </a:cubicBezTo>
                  <a:lnTo>
                    <a:pt x="93" y="92"/>
                  </a:lnTo>
                  <a:lnTo>
                    <a:pt x="90" y="9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Freeform 82">
              <a:extLst>
                <a:ext uri="{FF2B5EF4-FFF2-40B4-BE49-F238E27FC236}">
                  <a16:creationId xmlns:a16="http://schemas.microsoft.com/office/drawing/2014/main" id="{60E73C21-6A21-B74B-9D7F-A430DE940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4338" y="2263775"/>
              <a:ext cx="46037" cy="63500"/>
            </a:xfrm>
            <a:custGeom>
              <a:avLst/>
              <a:gdLst>
                <a:gd name="T0" fmla="*/ 0 w 128"/>
                <a:gd name="T1" fmla="*/ 31 h 178"/>
                <a:gd name="T2" fmla="*/ 0 w 128"/>
                <a:gd name="T3" fmla="*/ 2 h 178"/>
                <a:gd name="T4" fmla="*/ 37 w 128"/>
                <a:gd name="T5" fmla="*/ 2 h 178"/>
                <a:gd name="T6" fmla="*/ 37 w 128"/>
                <a:gd name="T7" fmla="*/ 29 h 178"/>
                <a:gd name="T8" fmla="*/ 37 w 128"/>
                <a:gd name="T9" fmla="*/ 29 h 178"/>
                <a:gd name="T10" fmla="*/ 37 w 128"/>
                <a:gd name="T11" fmla="*/ 29 h 178"/>
                <a:gd name="T12" fmla="*/ 79 w 128"/>
                <a:gd name="T13" fmla="*/ 0 h 178"/>
                <a:gd name="T14" fmla="*/ 127 w 128"/>
                <a:gd name="T15" fmla="*/ 63 h 178"/>
                <a:gd name="T16" fmla="*/ 127 w 128"/>
                <a:gd name="T17" fmla="*/ 174 h 178"/>
                <a:gd name="T18" fmla="*/ 87 w 128"/>
                <a:gd name="T19" fmla="*/ 174 h 178"/>
                <a:gd name="T20" fmla="*/ 87 w 128"/>
                <a:gd name="T21" fmla="*/ 74 h 178"/>
                <a:gd name="T22" fmla="*/ 66 w 128"/>
                <a:gd name="T23" fmla="*/ 37 h 178"/>
                <a:gd name="T24" fmla="*/ 40 w 128"/>
                <a:gd name="T25" fmla="*/ 76 h 178"/>
                <a:gd name="T26" fmla="*/ 40 w 128"/>
                <a:gd name="T27" fmla="*/ 177 h 178"/>
                <a:gd name="T28" fmla="*/ 0 w 128"/>
                <a:gd name="T29" fmla="*/ 177 h 178"/>
                <a:gd name="T30" fmla="*/ 0 w 128"/>
                <a:gd name="T31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" h="178">
                  <a:moveTo>
                    <a:pt x="0" y="31"/>
                  </a:moveTo>
                  <a:cubicBezTo>
                    <a:pt x="0" y="21"/>
                    <a:pt x="0" y="10"/>
                    <a:pt x="0" y="2"/>
                  </a:cubicBezTo>
                  <a:lnTo>
                    <a:pt x="37" y="2"/>
                  </a:lnTo>
                  <a:cubicBezTo>
                    <a:pt x="37" y="10"/>
                    <a:pt x="37" y="21"/>
                    <a:pt x="37" y="29"/>
                  </a:cubicBezTo>
                  <a:lnTo>
                    <a:pt x="37" y="29"/>
                  </a:lnTo>
                  <a:lnTo>
                    <a:pt x="37" y="29"/>
                  </a:lnTo>
                  <a:cubicBezTo>
                    <a:pt x="42" y="18"/>
                    <a:pt x="53" y="0"/>
                    <a:pt x="79" y="0"/>
                  </a:cubicBezTo>
                  <a:cubicBezTo>
                    <a:pt x="116" y="0"/>
                    <a:pt x="127" y="29"/>
                    <a:pt x="127" y="63"/>
                  </a:cubicBezTo>
                  <a:lnTo>
                    <a:pt x="127" y="174"/>
                  </a:lnTo>
                  <a:lnTo>
                    <a:pt x="87" y="174"/>
                  </a:lnTo>
                  <a:lnTo>
                    <a:pt x="87" y="74"/>
                  </a:lnTo>
                  <a:cubicBezTo>
                    <a:pt x="87" y="47"/>
                    <a:pt x="82" y="37"/>
                    <a:pt x="66" y="37"/>
                  </a:cubicBezTo>
                  <a:cubicBezTo>
                    <a:pt x="45" y="37"/>
                    <a:pt x="40" y="55"/>
                    <a:pt x="40" y="76"/>
                  </a:cubicBezTo>
                  <a:lnTo>
                    <a:pt x="40" y="177"/>
                  </a:lnTo>
                  <a:lnTo>
                    <a:pt x="0" y="177"/>
                  </a:lnTo>
                  <a:lnTo>
                    <a:pt x="0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Freeform 83">
              <a:extLst>
                <a:ext uri="{FF2B5EF4-FFF2-40B4-BE49-F238E27FC236}">
                  <a16:creationId xmlns:a16="http://schemas.microsoft.com/office/drawing/2014/main" id="{0EBFA1AB-B24A-F246-A609-27B73A27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4663" y="2238375"/>
              <a:ext cx="14287" cy="88900"/>
            </a:xfrm>
            <a:custGeom>
              <a:avLst/>
              <a:gdLst>
                <a:gd name="T0" fmla="*/ 0 w 41"/>
                <a:gd name="T1" fmla="*/ 0 h 247"/>
                <a:gd name="T2" fmla="*/ 40 w 41"/>
                <a:gd name="T3" fmla="*/ 0 h 247"/>
                <a:gd name="T4" fmla="*/ 40 w 41"/>
                <a:gd name="T5" fmla="*/ 39 h 247"/>
                <a:gd name="T6" fmla="*/ 0 w 41"/>
                <a:gd name="T7" fmla="*/ 39 h 247"/>
                <a:gd name="T8" fmla="*/ 0 w 41"/>
                <a:gd name="T9" fmla="*/ 0 h 247"/>
                <a:gd name="T10" fmla="*/ 0 w 41"/>
                <a:gd name="T11" fmla="*/ 74 h 247"/>
                <a:gd name="T12" fmla="*/ 40 w 41"/>
                <a:gd name="T13" fmla="*/ 74 h 247"/>
                <a:gd name="T14" fmla="*/ 40 w 41"/>
                <a:gd name="T15" fmla="*/ 246 h 247"/>
                <a:gd name="T16" fmla="*/ 0 w 41"/>
                <a:gd name="T17" fmla="*/ 246 h 247"/>
                <a:gd name="T18" fmla="*/ 0 w 41"/>
                <a:gd name="T19" fmla="*/ 7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47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0" y="74"/>
                  </a:moveTo>
                  <a:lnTo>
                    <a:pt x="40" y="74"/>
                  </a:lnTo>
                  <a:lnTo>
                    <a:pt x="40" y="246"/>
                  </a:lnTo>
                  <a:lnTo>
                    <a:pt x="0" y="246"/>
                  </a:lnTo>
                  <a:lnTo>
                    <a:pt x="0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Freeform 84">
              <a:extLst>
                <a:ext uri="{FF2B5EF4-FFF2-40B4-BE49-F238E27FC236}">
                  <a16:creationId xmlns:a16="http://schemas.microsoft.com/office/drawing/2014/main" id="{26AF0B99-8FD4-D64E-9350-E9B7A95DE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650" y="2265363"/>
              <a:ext cx="39688" cy="61912"/>
            </a:xfrm>
            <a:custGeom>
              <a:avLst/>
              <a:gdLst>
                <a:gd name="T0" fmla="*/ 0 w 109"/>
                <a:gd name="T1" fmla="*/ 135 h 173"/>
                <a:gd name="T2" fmla="*/ 69 w 109"/>
                <a:gd name="T3" fmla="*/ 29 h 173"/>
                <a:gd name="T4" fmla="*/ 2 w 109"/>
                <a:gd name="T5" fmla="*/ 29 h 173"/>
                <a:gd name="T6" fmla="*/ 2 w 109"/>
                <a:gd name="T7" fmla="*/ 0 h 173"/>
                <a:gd name="T8" fmla="*/ 108 w 109"/>
                <a:gd name="T9" fmla="*/ 0 h 173"/>
                <a:gd name="T10" fmla="*/ 108 w 109"/>
                <a:gd name="T11" fmla="*/ 34 h 173"/>
                <a:gd name="T12" fmla="*/ 40 w 109"/>
                <a:gd name="T13" fmla="*/ 140 h 173"/>
                <a:gd name="T14" fmla="*/ 108 w 109"/>
                <a:gd name="T15" fmla="*/ 140 h 173"/>
                <a:gd name="T16" fmla="*/ 108 w 109"/>
                <a:gd name="T17" fmla="*/ 172 h 173"/>
                <a:gd name="T18" fmla="*/ 0 w 109"/>
                <a:gd name="T19" fmla="*/ 172 h 173"/>
                <a:gd name="T20" fmla="*/ 0 w 109"/>
                <a:gd name="T21" fmla="*/ 13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9" h="173">
                  <a:moveTo>
                    <a:pt x="0" y="135"/>
                  </a:moveTo>
                  <a:lnTo>
                    <a:pt x="69" y="29"/>
                  </a:lnTo>
                  <a:lnTo>
                    <a:pt x="2" y="29"/>
                  </a:lnTo>
                  <a:lnTo>
                    <a:pt x="2" y="0"/>
                  </a:lnTo>
                  <a:lnTo>
                    <a:pt x="108" y="0"/>
                  </a:lnTo>
                  <a:lnTo>
                    <a:pt x="108" y="34"/>
                  </a:lnTo>
                  <a:lnTo>
                    <a:pt x="40" y="140"/>
                  </a:lnTo>
                  <a:lnTo>
                    <a:pt x="108" y="140"/>
                  </a:lnTo>
                  <a:lnTo>
                    <a:pt x="108" y="172"/>
                  </a:lnTo>
                  <a:lnTo>
                    <a:pt x="0" y="172"/>
                  </a:lnTo>
                  <a:lnTo>
                    <a:pt x="0" y="13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Freeform 85">
              <a:extLst>
                <a:ext uri="{FF2B5EF4-FFF2-40B4-BE49-F238E27FC236}">
                  <a16:creationId xmlns:a16="http://schemas.microsoft.com/office/drawing/2014/main" id="{5DB86966-4E35-0744-A03B-230763DA1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8" y="2263775"/>
              <a:ext cx="46037" cy="63500"/>
            </a:xfrm>
            <a:custGeom>
              <a:avLst/>
              <a:gdLst>
                <a:gd name="T0" fmla="*/ 15 w 130"/>
                <a:gd name="T1" fmla="*/ 13 h 175"/>
                <a:gd name="T2" fmla="*/ 66 w 130"/>
                <a:gd name="T3" fmla="*/ 0 h 175"/>
                <a:gd name="T4" fmla="*/ 127 w 130"/>
                <a:gd name="T5" fmla="*/ 68 h 175"/>
                <a:gd name="T6" fmla="*/ 127 w 130"/>
                <a:gd name="T7" fmla="*/ 143 h 175"/>
                <a:gd name="T8" fmla="*/ 129 w 130"/>
                <a:gd name="T9" fmla="*/ 172 h 175"/>
                <a:gd name="T10" fmla="*/ 95 w 130"/>
                <a:gd name="T11" fmla="*/ 172 h 175"/>
                <a:gd name="T12" fmla="*/ 92 w 130"/>
                <a:gd name="T13" fmla="*/ 148 h 175"/>
                <a:gd name="T14" fmla="*/ 47 w 130"/>
                <a:gd name="T15" fmla="*/ 174 h 175"/>
                <a:gd name="T16" fmla="*/ 0 w 130"/>
                <a:gd name="T17" fmla="*/ 124 h 175"/>
                <a:gd name="T18" fmla="*/ 84 w 130"/>
                <a:gd name="T19" fmla="*/ 66 h 175"/>
                <a:gd name="T20" fmla="*/ 92 w 130"/>
                <a:gd name="T21" fmla="*/ 66 h 175"/>
                <a:gd name="T22" fmla="*/ 92 w 130"/>
                <a:gd name="T23" fmla="*/ 60 h 175"/>
                <a:gd name="T24" fmla="*/ 63 w 130"/>
                <a:gd name="T25" fmla="*/ 29 h 175"/>
                <a:gd name="T26" fmla="*/ 18 w 130"/>
                <a:gd name="T27" fmla="*/ 45 h 175"/>
                <a:gd name="T28" fmla="*/ 15 w 130"/>
                <a:gd name="T29" fmla="*/ 13 h 175"/>
                <a:gd name="T30" fmla="*/ 90 w 130"/>
                <a:gd name="T31" fmla="*/ 92 h 175"/>
                <a:gd name="T32" fmla="*/ 37 w 130"/>
                <a:gd name="T33" fmla="*/ 124 h 175"/>
                <a:gd name="T34" fmla="*/ 60 w 130"/>
                <a:gd name="T35" fmla="*/ 150 h 175"/>
                <a:gd name="T36" fmla="*/ 92 w 130"/>
                <a:gd name="T37" fmla="*/ 100 h 175"/>
                <a:gd name="T38" fmla="*/ 92 w 130"/>
                <a:gd name="T39" fmla="*/ 92 h 175"/>
                <a:gd name="T40" fmla="*/ 90 w 130"/>
                <a:gd name="T41" fmla="*/ 9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" h="175">
                  <a:moveTo>
                    <a:pt x="15" y="13"/>
                  </a:moveTo>
                  <a:cubicBezTo>
                    <a:pt x="26" y="7"/>
                    <a:pt x="42" y="0"/>
                    <a:pt x="66" y="0"/>
                  </a:cubicBezTo>
                  <a:cubicBezTo>
                    <a:pt x="116" y="0"/>
                    <a:pt x="127" y="26"/>
                    <a:pt x="127" y="68"/>
                  </a:cubicBezTo>
                  <a:lnTo>
                    <a:pt x="127" y="143"/>
                  </a:lnTo>
                  <a:cubicBezTo>
                    <a:pt x="127" y="156"/>
                    <a:pt x="127" y="166"/>
                    <a:pt x="129" y="172"/>
                  </a:cubicBezTo>
                  <a:lnTo>
                    <a:pt x="95" y="172"/>
                  </a:lnTo>
                  <a:cubicBezTo>
                    <a:pt x="92" y="164"/>
                    <a:pt x="92" y="156"/>
                    <a:pt x="92" y="148"/>
                  </a:cubicBezTo>
                  <a:cubicBezTo>
                    <a:pt x="82" y="161"/>
                    <a:pt x="71" y="174"/>
                    <a:pt x="47" y="174"/>
                  </a:cubicBezTo>
                  <a:cubicBezTo>
                    <a:pt x="23" y="174"/>
                    <a:pt x="0" y="156"/>
                    <a:pt x="0" y="124"/>
                  </a:cubicBezTo>
                  <a:cubicBezTo>
                    <a:pt x="0" y="76"/>
                    <a:pt x="34" y="66"/>
                    <a:pt x="84" y="66"/>
                  </a:cubicBezTo>
                  <a:lnTo>
                    <a:pt x="92" y="66"/>
                  </a:lnTo>
                  <a:lnTo>
                    <a:pt x="92" y="60"/>
                  </a:lnTo>
                  <a:cubicBezTo>
                    <a:pt x="92" y="45"/>
                    <a:pt x="84" y="29"/>
                    <a:pt x="63" y="29"/>
                  </a:cubicBezTo>
                  <a:cubicBezTo>
                    <a:pt x="45" y="29"/>
                    <a:pt x="26" y="39"/>
                    <a:pt x="18" y="45"/>
                  </a:cubicBezTo>
                  <a:lnTo>
                    <a:pt x="15" y="13"/>
                  </a:lnTo>
                  <a:close/>
                  <a:moveTo>
                    <a:pt x="90" y="92"/>
                  </a:moveTo>
                  <a:cubicBezTo>
                    <a:pt x="58" y="92"/>
                    <a:pt x="37" y="100"/>
                    <a:pt x="37" y="124"/>
                  </a:cubicBezTo>
                  <a:cubicBezTo>
                    <a:pt x="37" y="140"/>
                    <a:pt x="47" y="150"/>
                    <a:pt x="60" y="150"/>
                  </a:cubicBezTo>
                  <a:cubicBezTo>
                    <a:pt x="84" y="150"/>
                    <a:pt x="92" y="132"/>
                    <a:pt x="92" y="100"/>
                  </a:cubicBezTo>
                  <a:lnTo>
                    <a:pt x="92" y="92"/>
                  </a:lnTo>
                  <a:lnTo>
                    <a:pt x="90" y="9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Freeform 86">
              <a:extLst>
                <a:ext uri="{FF2B5EF4-FFF2-40B4-BE49-F238E27FC236}">
                  <a16:creationId xmlns:a16="http://schemas.microsoft.com/office/drawing/2014/main" id="{7574680B-1D26-4841-8C53-A4D841B78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4838" y="2247900"/>
              <a:ext cx="34925" cy="80963"/>
            </a:xfrm>
            <a:custGeom>
              <a:avLst/>
              <a:gdLst>
                <a:gd name="T0" fmla="*/ 24 w 99"/>
                <a:gd name="T1" fmla="*/ 13 h 223"/>
                <a:gd name="T2" fmla="*/ 64 w 99"/>
                <a:gd name="T3" fmla="*/ 0 h 223"/>
                <a:gd name="T4" fmla="*/ 64 w 99"/>
                <a:gd name="T5" fmla="*/ 47 h 223"/>
                <a:gd name="T6" fmla="*/ 96 w 99"/>
                <a:gd name="T7" fmla="*/ 47 h 223"/>
                <a:gd name="T8" fmla="*/ 96 w 99"/>
                <a:gd name="T9" fmla="*/ 76 h 223"/>
                <a:gd name="T10" fmla="*/ 64 w 99"/>
                <a:gd name="T11" fmla="*/ 76 h 223"/>
                <a:gd name="T12" fmla="*/ 64 w 99"/>
                <a:gd name="T13" fmla="*/ 166 h 223"/>
                <a:gd name="T14" fmla="*/ 83 w 99"/>
                <a:gd name="T15" fmla="*/ 190 h 223"/>
                <a:gd name="T16" fmla="*/ 98 w 99"/>
                <a:gd name="T17" fmla="*/ 188 h 223"/>
                <a:gd name="T18" fmla="*/ 98 w 99"/>
                <a:gd name="T19" fmla="*/ 217 h 223"/>
                <a:gd name="T20" fmla="*/ 72 w 99"/>
                <a:gd name="T21" fmla="*/ 222 h 223"/>
                <a:gd name="T22" fmla="*/ 27 w 99"/>
                <a:gd name="T23" fmla="*/ 172 h 223"/>
                <a:gd name="T24" fmla="*/ 27 w 99"/>
                <a:gd name="T25" fmla="*/ 76 h 223"/>
                <a:gd name="T26" fmla="*/ 0 w 99"/>
                <a:gd name="T27" fmla="*/ 76 h 223"/>
                <a:gd name="T28" fmla="*/ 0 w 99"/>
                <a:gd name="T29" fmla="*/ 47 h 223"/>
                <a:gd name="T30" fmla="*/ 27 w 99"/>
                <a:gd name="T31" fmla="*/ 47 h 223"/>
                <a:gd name="T32" fmla="*/ 24 w 99"/>
                <a:gd name="T33" fmla="*/ 1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223">
                  <a:moveTo>
                    <a:pt x="24" y="13"/>
                  </a:moveTo>
                  <a:lnTo>
                    <a:pt x="64" y="0"/>
                  </a:lnTo>
                  <a:lnTo>
                    <a:pt x="64" y="47"/>
                  </a:lnTo>
                  <a:lnTo>
                    <a:pt x="96" y="47"/>
                  </a:lnTo>
                  <a:lnTo>
                    <a:pt x="96" y="76"/>
                  </a:lnTo>
                  <a:lnTo>
                    <a:pt x="64" y="76"/>
                  </a:lnTo>
                  <a:lnTo>
                    <a:pt x="64" y="166"/>
                  </a:lnTo>
                  <a:cubicBezTo>
                    <a:pt x="64" y="185"/>
                    <a:pt x="69" y="190"/>
                    <a:pt x="83" y="190"/>
                  </a:cubicBezTo>
                  <a:cubicBezTo>
                    <a:pt x="90" y="190"/>
                    <a:pt x="93" y="188"/>
                    <a:pt x="98" y="188"/>
                  </a:cubicBezTo>
                  <a:lnTo>
                    <a:pt x="98" y="217"/>
                  </a:lnTo>
                  <a:cubicBezTo>
                    <a:pt x="93" y="219"/>
                    <a:pt x="85" y="222"/>
                    <a:pt x="72" y="222"/>
                  </a:cubicBezTo>
                  <a:cubicBezTo>
                    <a:pt x="43" y="222"/>
                    <a:pt x="27" y="209"/>
                    <a:pt x="27" y="172"/>
                  </a:cubicBezTo>
                  <a:lnTo>
                    <a:pt x="27" y="76"/>
                  </a:lnTo>
                  <a:lnTo>
                    <a:pt x="0" y="76"/>
                  </a:lnTo>
                  <a:lnTo>
                    <a:pt x="0" y="47"/>
                  </a:lnTo>
                  <a:lnTo>
                    <a:pt x="27" y="47"/>
                  </a:lnTo>
                  <a:lnTo>
                    <a:pt x="24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Freeform 87">
              <a:extLst>
                <a:ext uri="{FF2B5EF4-FFF2-40B4-BE49-F238E27FC236}">
                  <a16:creationId xmlns:a16="http://schemas.microsoft.com/office/drawing/2014/main" id="{7B9AC328-0524-8F4A-B5FB-D298C70E2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9288" y="2238375"/>
              <a:ext cx="15875" cy="88900"/>
            </a:xfrm>
            <a:custGeom>
              <a:avLst/>
              <a:gdLst>
                <a:gd name="T0" fmla="*/ 0 w 43"/>
                <a:gd name="T1" fmla="*/ 0 h 247"/>
                <a:gd name="T2" fmla="*/ 40 w 43"/>
                <a:gd name="T3" fmla="*/ 0 h 247"/>
                <a:gd name="T4" fmla="*/ 40 w 43"/>
                <a:gd name="T5" fmla="*/ 39 h 247"/>
                <a:gd name="T6" fmla="*/ 0 w 43"/>
                <a:gd name="T7" fmla="*/ 39 h 247"/>
                <a:gd name="T8" fmla="*/ 0 w 43"/>
                <a:gd name="T9" fmla="*/ 0 h 247"/>
                <a:gd name="T10" fmla="*/ 3 w 43"/>
                <a:gd name="T11" fmla="*/ 74 h 247"/>
                <a:gd name="T12" fmla="*/ 42 w 43"/>
                <a:gd name="T13" fmla="*/ 74 h 247"/>
                <a:gd name="T14" fmla="*/ 42 w 43"/>
                <a:gd name="T15" fmla="*/ 246 h 247"/>
                <a:gd name="T16" fmla="*/ 3 w 43"/>
                <a:gd name="T17" fmla="*/ 246 h 247"/>
                <a:gd name="T18" fmla="*/ 3 w 43"/>
                <a:gd name="T19" fmla="*/ 74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47">
                  <a:moveTo>
                    <a:pt x="0" y="0"/>
                  </a:moveTo>
                  <a:lnTo>
                    <a:pt x="40" y="0"/>
                  </a:lnTo>
                  <a:lnTo>
                    <a:pt x="40" y="39"/>
                  </a:lnTo>
                  <a:lnTo>
                    <a:pt x="0" y="39"/>
                  </a:lnTo>
                  <a:lnTo>
                    <a:pt x="0" y="0"/>
                  </a:lnTo>
                  <a:close/>
                  <a:moveTo>
                    <a:pt x="3" y="74"/>
                  </a:moveTo>
                  <a:lnTo>
                    <a:pt x="42" y="74"/>
                  </a:lnTo>
                  <a:lnTo>
                    <a:pt x="42" y="246"/>
                  </a:lnTo>
                  <a:lnTo>
                    <a:pt x="3" y="246"/>
                  </a:lnTo>
                  <a:lnTo>
                    <a:pt x="3" y="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Freeform 88">
              <a:extLst>
                <a:ext uri="{FF2B5EF4-FFF2-40B4-BE49-F238E27FC236}">
                  <a16:creationId xmlns:a16="http://schemas.microsoft.com/office/drawing/2014/main" id="{068C3626-ED1E-6B4D-935A-6A57FCB16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7863" y="2263775"/>
              <a:ext cx="52387" cy="65088"/>
            </a:xfrm>
            <a:custGeom>
              <a:avLst/>
              <a:gdLst>
                <a:gd name="T0" fmla="*/ 143 w 144"/>
                <a:gd name="T1" fmla="*/ 88 h 179"/>
                <a:gd name="T2" fmla="*/ 71 w 144"/>
                <a:gd name="T3" fmla="*/ 178 h 179"/>
                <a:gd name="T4" fmla="*/ 0 w 144"/>
                <a:gd name="T5" fmla="*/ 88 h 179"/>
                <a:gd name="T6" fmla="*/ 71 w 144"/>
                <a:gd name="T7" fmla="*/ 0 h 179"/>
                <a:gd name="T8" fmla="*/ 143 w 144"/>
                <a:gd name="T9" fmla="*/ 88 h 179"/>
                <a:gd name="T10" fmla="*/ 103 w 144"/>
                <a:gd name="T11" fmla="*/ 88 h 179"/>
                <a:gd name="T12" fmla="*/ 71 w 144"/>
                <a:gd name="T13" fmla="*/ 29 h 179"/>
                <a:gd name="T14" fmla="*/ 39 w 144"/>
                <a:gd name="T15" fmla="*/ 88 h 179"/>
                <a:gd name="T16" fmla="*/ 71 w 144"/>
                <a:gd name="T17" fmla="*/ 146 h 179"/>
                <a:gd name="T18" fmla="*/ 103 w 144"/>
                <a:gd name="T19" fmla="*/ 8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79">
                  <a:moveTo>
                    <a:pt x="143" y="88"/>
                  </a:moveTo>
                  <a:cubicBezTo>
                    <a:pt x="143" y="159"/>
                    <a:pt x="106" y="178"/>
                    <a:pt x="71" y="178"/>
                  </a:cubicBezTo>
                  <a:cubicBezTo>
                    <a:pt x="39" y="178"/>
                    <a:pt x="0" y="162"/>
                    <a:pt x="0" y="88"/>
                  </a:cubicBezTo>
                  <a:cubicBezTo>
                    <a:pt x="0" y="19"/>
                    <a:pt x="39" y="0"/>
                    <a:pt x="71" y="0"/>
                  </a:cubicBezTo>
                  <a:cubicBezTo>
                    <a:pt x="103" y="0"/>
                    <a:pt x="143" y="19"/>
                    <a:pt x="143" y="88"/>
                  </a:cubicBezTo>
                  <a:close/>
                  <a:moveTo>
                    <a:pt x="103" y="88"/>
                  </a:moveTo>
                  <a:cubicBezTo>
                    <a:pt x="103" y="58"/>
                    <a:pt x="98" y="29"/>
                    <a:pt x="71" y="29"/>
                  </a:cubicBezTo>
                  <a:cubicBezTo>
                    <a:pt x="47" y="29"/>
                    <a:pt x="39" y="58"/>
                    <a:pt x="39" y="88"/>
                  </a:cubicBezTo>
                  <a:cubicBezTo>
                    <a:pt x="39" y="117"/>
                    <a:pt x="47" y="146"/>
                    <a:pt x="71" y="146"/>
                  </a:cubicBezTo>
                  <a:cubicBezTo>
                    <a:pt x="95" y="146"/>
                    <a:pt x="103" y="114"/>
                    <a:pt x="103" y="8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Freeform 89">
              <a:extLst>
                <a:ext uri="{FF2B5EF4-FFF2-40B4-BE49-F238E27FC236}">
                  <a16:creationId xmlns:a16="http://schemas.microsoft.com/office/drawing/2014/main" id="{6D72052E-5FDE-FF40-B3FA-1AF20F73E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9775" y="2263775"/>
              <a:ext cx="46038" cy="63500"/>
            </a:xfrm>
            <a:custGeom>
              <a:avLst/>
              <a:gdLst>
                <a:gd name="T0" fmla="*/ 0 w 129"/>
                <a:gd name="T1" fmla="*/ 31 h 178"/>
                <a:gd name="T2" fmla="*/ 0 w 129"/>
                <a:gd name="T3" fmla="*/ 2 h 178"/>
                <a:gd name="T4" fmla="*/ 38 w 129"/>
                <a:gd name="T5" fmla="*/ 2 h 178"/>
                <a:gd name="T6" fmla="*/ 38 w 129"/>
                <a:gd name="T7" fmla="*/ 29 h 178"/>
                <a:gd name="T8" fmla="*/ 38 w 129"/>
                <a:gd name="T9" fmla="*/ 29 h 178"/>
                <a:gd name="T10" fmla="*/ 38 w 129"/>
                <a:gd name="T11" fmla="*/ 29 h 178"/>
                <a:gd name="T12" fmla="*/ 80 w 129"/>
                <a:gd name="T13" fmla="*/ 0 h 178"/>
                <a:gd name="T14" fmla="*/ 128 w 129"/>
                <a:gd name="T15" fmla="*/ 63 h 178"/>
                <a:gd name="T16" fmla="*/ 128 w 129"/>
                <a:gd name="T17" fmla="*/ 174 h 178"/>
                <a:gd name="T18" fmla="*/ 88 w 129"/>
                <a:gd name="T19" fmla="*/ 174 h 178"/>
                <a:gd name="T20" fmla="*/ 88 w 129"/>
                <a:gd name="T21" fmla="*/ 74 h 178"/>
                <a:gd name="T22" fmla="*/ 67 w 129"/>
                <a:gd name="T23" fmla="*/ 37 h 178"/>
                <a:gd name="T24" fmla="*/ 40 w 129"/>
                <a:gd name="T25" fmla="*/ 76 h 178"/>
                <a:gd name="T26" fmla="*/ 40 w 129"/>
                <a:gd name="T27" fmla="*/ 177 h 178"/>
                <a:gd name="T28" fmla="*/ 0 w 129"/>
                <a:gd name="T29" fmla="*/ 177 h 178"/>
                <a:gd name="T30" fmla="*/ 0 w 129"/>
                <a:gd name="T31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178">
                  <a:moveTo>
                    <a:pt x="0" y="31"/>
                  </a:moveTo>
                  <a:cubicBezTo>
                    <a:pt x="0" y="21"/>
                    <a:pt x="0" y="10"/>
                    <a:pt x="0" y="2"/>
                  </a:cubicBezTo>
                  <a:lnTo>
                    <a:pt x="38" y="2"/>
                  </a:lnTo>
                  <a:cubicBezTo>
                    <a:pt x="38" y="10"/>
                    <a:pt x="38" y="21"/>
                    <a:pt x="38" y="29"/>
                  </a:cubicBezTo>
                  <a:lnTo>
                    <a:pt x="38" y="29"/>
                  </a:lnTo>
                  <a:lnTo>
                    <a:pt x="38" y="29"/>
                  </a:lnTo>
                  <a:cubicBezTo>
                    <a:pt x="43" y="18"/>
                    <a:pt x="53" y="0"/>
                    <a:pt x="80" y="0"/>
                  </a:cubicBezTo>
                  <a:cubicBezTo>
                    <a:pt x="117" y="0"/>
                    <a:pt x="128" y="29"/>
                    <a:pt x="128" y="63"/>
                  </a:cubicBezTo>
                  <a:lnTo>
                    <a:pt x="128" y="174"/>
                  </a:lnTo>
                  <a:lnTo>
                    <a:pt x="88" y="174"/>
                  </a:lnTo>
                  <a:lnTo>
                    <a:pt x="88" y="74"/>
                  </a:lnTo>
                  <a:cubicBezTo>
                    <a:pt x="88" y="47"/>
                    <a:pt x="83" y="37"/>
                    <a:pt x="67" y="37"/>
                  </a:cubicBezTo>
                  <a:cubicBezTo>
                    <a:pt x="45" y="37"/>
                    <a:pt x="40" y="55"/>
                    <a:pt x="40" y="76"/>
                  </a:cubicBezTo>
                  <a:lnTo>
                    <a:pt x="40" y="177"/>
                  </a:lnTo>
                  <a:lnTo>
                    <a:pt x="0" y="177"/>
                  </a:lnTo>
                  <a:lnTo>
                    <a:pt x="0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Freeform 90">
              <a:extLst>
                <a:ext uri="{FF2B5EF4-FFF2-40B4-BE49-F238E27FC236}">
                  <a16:creationId xmlns:a16="http://schemas.microsoft.com/office/drawing/2014/main" id="{0B41AE1E-4E4E-1345-A2AB-A1D842AD6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5850" y="2014538"/>
              <a:ext cx="339725" cy="336550"/>
            </a:xfrm>
            <a:custGeom>
              <a:avLst/>
              <a:gdLst>
                <a:gd name="T0" fmla="*/ 0 w 943"/>
                <a:gd name="T1" fmla="*/ 466 h 933"/>
                <a:gd name="T2" fmla="*/ 471 w 943"/>
                <a:gd name="T3" fmla="*/ 0 h 933"/>
                <a:gd name="T4" fmla="*/ 942 w 943"/>
                <a:gd name="T5" fmla="*/ 466 h 933"/>
                <a:gd name="T6" fmla="*/ 471 w 943"/>
                <a:gd name="T7" fmla="*/ 932 h 933"/>
                <a:gd name="T8" fmla="*/ 0 w 943"/>
                <a:gd name="T9" fmla="*/ 466 h 933"/>
                <a:gd name="T10" fmla="*/ 21 w 943"/>
                <a:gd name="T11" fmla="*/ 466 h 933"/>
                <a:gd name="T12" fmla="*/ 471 w 943"/>
                <a:gd name="T13" fmla="*/ 911 h 933"/>
                <a:gd name="T14" fmla="*/ 920 w 943"/>
                <a:gd name="T15" fmla="*/ 466 h 933"/>
                <a:gd name="T16" fmla="*/ 471 w 943"/>
                <a:gd name="T17" fmla="*/ 22 h 933"/>
                <a:gd name="T18" fmla="*/ 21 w 943"/>
                <a:gd name="T19" fmla="*/ 466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3" h="933">
                  <a:moveTo>
                    <a:pt x="0" y="466"/>
                  </a:moveTo>
                  <a:cubicBezTo>
                    <a:pt x="0" y="209"/>
                    <a:pt x="211" y="0"/>
                    <a:pt x="471" y="0"/>
                  </a:cubicBezTo>
                  <a:cubicBezTo>
                    <a:pt x="730" y="0"/>
                    <a:pt x="942" y="209"/>
                    <a:pt x="942" y="466"/>
                  </a:cubicBezTo>
                  <a:cubicBezTo>
                    <a:pt x="942" y="722"/>
                    <a:pt x="730" y="932"/>
                    <a:pt x="471" y="932"/>
                  </a:cubicBezTo>
                  <a:cubicBezTo>
                    <a:pt x="211" y="932"/>
                    <a:pt x="0" y="722"/>
                    <a:pt x="0" y="466"/>
                  </a:cubicBezTo>
                  <a:close/>
                  <a:moveTo>
                    <a:pt x="21" y="466"/>
                  </a:moveTo>
                  <a:cubicBezTo>
                    <a:pt x="21" y="710"/>
                    <a:pt x="222" y="911"/>
                    <a:pt x="471" y="911"/>
                  </a:cubicBezTo>
                  <a:cubicBezTo>
                    <a:pt x="719" y="911"/>
                    <a:pt x="920" y="713"/>
                    <a:pt x="920" y="466"/>
                  </a:cubicBezTo>
                  <a:cubicBezTo>
                    <a:pt x="920" y="223"/>
                    <a:pt x="719" y="22"/>
                    <a:pt x="471" y="22"/>
                  </a:cubicBezTo>
                  <a:cubicBezTo>
                    <a:pt x="222" y="22"/>
                    <a:pt x="21" y="220"/>
                    <a:pt x="21" y="46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Freeform 91">
              <a:extLst>
                <a:ext uri="{FF2B5EF4-FFF2-40B4-BE49-F238E27FC236}">
                  <a16:creationId xmlns:a16="http://schemas.microsoft.com/office/drawing/2014/main" id="{93679C08-D89F-4344-B142-55DB6CCDD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0300" y="2060575"/>
              <a:ext cx="252413" cy="242888"/>
            </a:xfrm>
            <a:custGeom>
              <a:avLst/>
              <a:gdLst>
                <a:gd name="T0" fmla="*/ 0 w 701"/>
                <a:gd name="T1" fmla="*/ 336 h 674"/>
                <a:gd name="T2" fmla="*/ 349 w 701"/>
                <a:gd name="T3" fmla="*/ 0 h 674"/>
                <a:gd name="T4" fmla="*/ 698 w 701"/>
                <a:gd name="T5" fmla="*/ 336 h 674"/>
                <a:gd name="T6" fmla="*/ 349 w 701"/>
                <a:gd name="T7" fmla="*/ 673 h 674"/>
                <a:gd name="T8" fmla="*/ 0 w 701"/>
                <a:gd name="T9" fmla="*/ 336 h 674"/>
                <a:gd name="T10" fmla="*/ 24 w 701"/>
                <a:gd name="T11" fmla="*/ 336 h 674"/>
                <a:gd name="T12" fmla="*/ 349 w 701"/>
                <a:gd name="T13" fmla="*/ 649 h 674"/>
                <a:gd name="T14" fmla="*/ 674 w 701"/>
                <a:gd name="T15" fmla="*/ 336 h 674"/>
                <a:gd name="T16" fmla="*/ 349 w 701"/>
                <a:gd name="T17" fmla="*/ 24 h 674"/>
                <a:gd name="T18" fmla="*/ 24 w 701"/>
                <a:gd name="T19" fmla="*/ 336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1" h="674">
                  <a:moveTo>
                    <a:pt x="0" y="336"/>
                  </a:moveTo>
                  <a:cubicBezTo>
                    <a:pt x="0" y="150"/>
                    <a:pt x="155" y="0"/>
                    <a:pt x="349" y="0"/>
                  </a:cubicBezTo>
                  <a:cubicBezTo>
                    <a:pt x="542" y="0"/>
                    <a:pt x="698" y="151"/>
                    <a:pt x="698" y="336"/>
                  </a:cubicBezTo>
                  <a:cubicBezTo>
                    <a:pt x="700" y="522"/>
                    <a:pt x="542" y="673"/>
                    <a:pt x="349" y="673"/>
                  </a:cubicBezTo>
                  <a:cubicBezTo>
                    <a:pt x="155" y="673"/>
                    <a:pt x="0" y="521"/>
                    <a:pt x="0" y="336"/>
                  </a:cubicBezTo>
                  <a:close/>
                  <a:moveTo>
                    <a:pt x="24" y="336"/>
                  </a:moveTo>
                  <a:cubicBezTo>
                    <a:pt x="24" y="508"/>
                    <a:pt x="169" y="649"/>
                    <a:pt x="349" y="649"/>
                  </a:cubicBezTo>
                  <a:cubicBezTo>
                    <a:pt x="528" y="649"/>
                    <a:pt x="674" y="509"/>
                    <a:pt x="674" y="336"/>
                  </a:cubicBezTo>
                  <a:cubicBezTo>
                    <a:pt x="674" y="164"/>
                    <a:pt x="528" y="24"/>
                    <a:pt x="349" y="24"/>
                  </a:cubicBezTo>
                  <a:cubicBezTo>
                    <a:pt x="169" y="24"/>
                    <a:pt x="24" y="163"/>
                    <a:pt x="24" y="33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Freeform 92">
              <a:extLst>
                <a:ext uri="{FF2B5EF4-FFF2-40B4-BE49-F238E27FC236}">
                  <a16:creationId xmlns:a16="http://schemas.microsoft.com/office/drawing/2014/main" id="{9DB75B92-66D1-0E41-97A5-EA4032A1A6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250" y="2124075"/>
              <a:ext cx="20638" cy="20638"/>
            </a:xfrm>
            <a:custGeom>
              <a:avLst/>
              <a:gdLst>
                <a:gd name="T0" fmla="*/ 32 w 59"/>
                <a:gd name="T1" fmla="*/ 0 h 57"/>
                <a:gd name="T2" fmla="*/ 37 w 59"/>
                <a:gd name="T3" fmla="*/ 24 h 57"/>
                <a:gd name="T4" fmla="*/ 58 w 59"/>
                <a:gd name="T5" fmla="*/ 24 h 57"/>
                <a:gd name="T6" fmla="*/ 42 w 59"/>
                <a:gd name="T7" fmla="*/ 34 h 57"/>
                <a:gd name="T8" fmla="*/ 50 w 59"/>
                <a:gd name="T9" fmla="*/ 56 h 57"/>
                <a:gd name="T10" fmla="*/ 29 w 59"/>
                <a:gd name="T11" fmla="*/ 40 h 57"/>
                <a:gd name="T12" fmla="*/ 10 w 59"/>
                <a:gd name="T13" fmla="*/ 56 h 57"/>
                <a:gd name="T14" fmla="*/ 18 w 59"/>
                <a:gd name="T15" fmla="*/ 34 h 57"/>
                <a:gd name="T16" fmla="*/ 0 w 59"/>
                <a:gd name="T17" fmla="*/ 24 h 57"/>
                <a:gd name="T18" fmla="*/ 21 w 59"/>
                <a:gd name="T19" fmla="*/ 24 h 57"/>
                <a:gd name="T20" fmla="*/ 32 w 59"/>
                <a:gd name="T2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7">
                  <a:moveTo>
                    <a:pt x="32" y="0"/>
                  </a:moveTo>
                  <a:lnTo>
                    <a:pt x="37" y="24"/>
                  </a:lnTo>
                  <a:lnTo>
                    <a:pt x="58" y="24"/>
                  </a:lnTo>
                  <a:lnTo>
                    <a:pt x="42" y="34"/>
                  </a:lnTo>
                  <a:lnTo>
                    <a:pt x="50" y="56"/>
                  </a:lnTo>
                  <a:lnTo>
                    <a:pt x="29" y="40"/>
                  </a:lnTo>
                  <a:lnTo>
                    <a:pt x="10" y="56"/>
                  </a:lnTo>
                  <a:lnTo>
                    <a:pt x="18" y="34"/>
                  </a:lnTo>
                  <a:lnTo>
                    <a:pt x="0" y="24"/>
                  </a:lnTo>
                  <a:lnTo>
                    <a:pt x="21" y="24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Freeform 93">
              <a:extLst>
                <a:ext uri="{FF2B5EF4-FFF2-40B4-BE49-F238E27FC236}">
                  <a16:creationId xmlns:a16="http://schemas.microsoft.com/office/drawing/2014/main" id="{A5AD1D0E-CBB7-4247-B09D-05ED2D378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075" y="2122488"/>
              <a:ext cx="25400" cy="23812"/>
            </a:xfrm>
            <a:custGeom>
              <a:avLst/>
              <a:gdLst>
                <a:gd name="T0" fmla="*/ 56 w 70"/>
                <a:gd name="T1" fmla="*/ 63 h 64"/>
                <a:gd name="T2" fmla="*/ 35 w 70"/>
                <a:gd name="T3" fmla="*/ 45 h 64"/>
                <a:gd name="T4" fmla="*/ 16 w 70"/>
                <a:gd name="T5" fmla="*/ 61 h 64"/>
                <a:gd name="T6" fmla="*/ 14 w 70"/>
                <a:gd name="T7" fmla="*/ 61 h 64"/>
                <a:gd name="T8" fmla="*/ 22 w 70"/>
                <a:gd name="T9" fmla="*/ 39 h 64"/>
                <a:gd name="T10" fmla="*/ 0 w 70"/>
                <a:gd name="T11" fmla="*/ 26 h 64"/>
                <a:gd name="T12" fmla="*/ 25 w 70"/>
                <a:gd name="T13" fmla="*/ 26 h 64"/>
                <a:gd name="T14" fmla="*/ 24 w 70"/>
                <a:gd name="T15" fmla="*/ 29 h 64"/>
                <a:gd name="T16" fmla="*/ 8 w 70"/>
                <a:gd name="T17" fmla="*/ 29 h 64"/>
                <a:gd name="T18" fmla="*/ 24 w 70"/>
                <a:gd name="T19" fmla="*/ 39 h 64"/>
                <a:gd name="T20" fmla="*/ 19 w 70"/>
                <a:gd name="T21" fmla="*/ 58 h 64"/>
                <a:gd name="T22" fmla="*/ 35 w 70"/>
                <a:gd name="T23" fmla="*/ 42 h 64"/>
                <a:gd name="T24" fmla="*/ 51 w 70"/>
                <a:gd name="T25" fmla="*/ 55 h 64"/>
                <a:gd name="T26" fmla="*/ 46 w 70"/>
                <a:gd name="T27" fmla="*/ 39 h 64"/>
                <a:gd name="T28" fmla="*/ 59 w 70"/>
                <a:gd name="T29" fmla="*/ 29 h 64"/>
                <a:gd name="T30" fmla="*/ 38 w 70"/>
                <a:gd name="T31" fmla="*/ 29 h 64"/>
                <a:gd name="T32" fmla="*/ 33 w 70"/>
                <a:gd name="T33" fmla="*/ 11 h 64"/>
                <a:gd name="T34" fmla="*/ 38 w 70"/>
                <a:gd name="T35" fmla="*/ 0 h 64"/>
                <a:gd name="T36" fmla="*/ 46 w 70"/>
                <a:gd name="T37" fmla="*/ 26 h 64"/>
                <a:gd name="T38" fmla="*/ 69 w 70"/>
                <a:gd name="T39" fmla="*/ 26 h 64"/>
                <a:gd name="T40" fmla="*/ 51 w 70"/>
                <a:gd name="T41" fmla="*/ 42 h 64"/>
                <a:gd name="T42" fmla="*/ 56 w 70"/>
                <a:gd name="T43" fmla="*/ 63 h 64"/>
                <a:gd name="T44" fmla="*/ 27 w 70"/>
                <a:gd name="T45" fmla="*/ 26 h 64"/>
                <a:gd name="T46" fmla="*/ 33 w 70"/>
                <a:gd name="T47" fmla="*/ 11 h 64"/>
                <a:gd name="T48" fmla="*/ 32 w 70"/>
                <a:gd name="T49" fmla="*/ 8 h 64"/>
                <a:gd name="T50" fmla="*/ 25 w 70"/>
                <a:gd name="T51" fmla="*/ 26 h 64"/>
                <a:gd name="T52" fmla="*/ 27 w 70"/>
                <a:gd name="T53" fmla="*/ 2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64">
                  <a:moveTo>
                    <a:pt x="56" y="63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4" y="61"/>
                  </a:lnTo>
                  <a:lnTo>
                    <a:pt x="22" y="39"/>
                  </a:lnTo>
                  <a:lnTo>
                    <a:pt x="0" y="26"/>
                  </a:lnTo>
                  <a:lnTo>
                    <a:pt x="25" y="26"/>
                  </a:lnTo>
                  <a:lnTo>
                    <a:pt x="24" y="29"/>
                  </a:lnTo>
                  <a:lnTo>
                    <a:pt x="8" y="29"/>
                  </a:lnTo>
                  <a:lnTo>
                    <a:pt x="24" y="39"/>
                  </a:lnTo>
                  <a:lnTo>
                    <a:pt x="19" y="58"/>
                  </a:lnTo>
                  <a:lnTo>
                    <a:pt x="35" y="42"/>
                  </a:lnTo>
                  <a:lnTo>
                    <a:pt x="51" y="55"/>
                  </a:lnTo>
                  <a:lnTo>
                    <a:pt x="46" y="39"/>
                  </a:lnTo>
                  <a:lnTo>
                    <a:pt x="59" y="29"/>
                  </a:lnTo>
                  <a:lnTo>
                    <a:pt x="38" y="29"/>
                  </a:lnTo>
                  <a:lnTo>
                    <a:pt x="33" y="11"/>
                  </a:lnTo>
                  <a:lnTo>
                    <a:pt x="38" y="0"/>
                  </a:lnTo>
                  <a:lnTo>
                    <a:pt x="46" y="26"/>
                  </a:lnTo>
                  <a:lnTo>
                    <a:pt x="69" y="26"/>
                  </a:lnTo>
                  <a:lnTo>
                    <a:pt x="51" y="42"/>
                  </a:lnTo>
                  <a:lnTo>
                    <a:pt x="56" y="63"/>
                  </a:lnTo>
                  <a:close/>
                  <a:moveTo>
                    <a:pt x="27" y="26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6"/>
                  </a:lnTo>
                  <a:lnTo>
                    <a:pt x="27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Freeform 94">
              <a:extLst>
                <a:ext uri="{FF2B5EF4-FFF2-40B4-BE49-F238E27FC236}">
                  <a16:creationId xmlns:a16="http://schemas.microsoft.com/office/drawing/2014/main" id="{B2A03268-2FB3-064B-944E-DAA0F1416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2239963"/>
              <a:ext cx="22225" cy="20637"/>
            </a:xfrm>
            <a:custGeom>
              <a:avLst/>
              <a:gdLst>
                <a:gd name="T0" fmla="*/ 32 w 62"/>
                <a:gd name="T1" fmla="*/ 0 h 57"/>
                <a:gd name="T2" fmla="*/ 37 w 62"/>
                <a:gd name="T3" fmla="*/ 21 h 57"/>
                <a:gd name="T4" fmla="*/ 61 w 62"/>
                <a:gd name="T5" fmla="*/ 21 h 57"/>
                <a:gd name="T6" fmla="*/ 45 w 62"/>
                <a:gd name="T7" fmla="*/ 34 h 57"/>
                <a:gd name="T8" fmla="*/ 51 w 62"/>
                <a:gd name="T9" fmla="*/ 56 h 57"/>
                <a:gd name="T10" fmla="*/ 32 w 62"/>
                <a:gd name="T11" fmla="*/ 40 h 57"/>
                <a:gd name="T12" fmla="*/ 11 w 62"/>
                <a:gd name="T13" fmla="*/ 56 h 57"/>
                <a:gd name="T14" fmla="*/ 19 w 62"/>
                <a:gd name="T15" fmla="*/ 34 h 57"/>
                <a:gd name="T16" fmla="*/ 0 w 62"/>
                <a:gd name="T17" fmla="*/ 21 h 57"/>
                <a:gd name="T18" fmla="*/ 22 w 62"/>
                <a:gd name="T19" fmla="*/ 24 h 57"/>
                <a:gd name="T20" fmla="*/ 32 w 62"/>
                <a:gd name="T2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57">
                  <a:moveTo>
                    <a:pt x="32" y="0"/>
                  </a:moveTo>
                  <a:lnTo>
                    <a:pt x="37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1" y="56"/>
                  </a:lnTo>
                  <a:lnTo>
                    <a:pt x="32" y="40"/>
                  </a:lnTo>
                  <a:lnTo>
                    <a:pt x="11" y="56"/>
                  </a:lnTo>
                  <a:lnTo>
                    <a:pt x="19" y="34"/>
                  </a:lnTo>
                  <a:lnTo>
                    <a:pt x="0" y="21"/>
                  </a:lnTo>
                  <a:lnTo>
                    <a:pt x="22" y="24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Freeform 95">
              <a:extLst>
                <a:ext uri="{FF2B5EF4-FFF2-40B4-BE49-F238E27FC236}">
                  <a16:creationId xmlns:a16="http://schemas.microsoft.com/office/drawing/2014/main" id="{A9893445-5887-F242-BB71-BDC168462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25" y="2238375"/>
              <a:ext cx="25400" cy="23813"/>
            </a:xfrm>
            <a:custGeom>
              <a:avLst/>
              <a:gdLst>
                <a:gd name="T0" fmla="*/ 55 w 70"/>
                <a:gd name="T1" fmla="*/ 63 h 64"/>
                <a:gd name="T2" fmla="*/ 34 w 70"/>
                <a:gd name="T3" fmla="*/ 45 h 64"/>
                <a:gd name="T4" fmla="*/ 16 w 70"/>
                <a:gd name="T5" fmla="*/ 61 h 64"/>
                <a:gd name="T6" fmla="*/ 13 w 70"/>
                <a:gd name="T7" fmla="*/ 61 h 64"/>
                <a:gd name="T8" fmla="*/ 21 w 70"/>
                <a:gd name="T9" fmla="*/ 39 h 64"/>
                <a:gd name="T10" fmla="*/ 0 w 70"/>
                <a:gd name="T11" fmla="*/ 26 h 64"/>
                <a:gd name="T12" fmla="*/ 22 w 70"/>
                <a:gd name="T13" fmla="*/ 26 h 64"/>
                <a:gd name="T14" fmla="*/ 21 w 70"/>
                <a:gd name="T15" fmla="*/ 29 h 64"/>
                <a:gd name="T16" fmla="*/ 5 w 70"/>
                <a:gd name="T17" fmla="*/ 29 h 64"/>
                <a:gd name="T18" fmla="*/ 21 w 70"/>
                <a:gd name="T19" fmla="*/ 39 h 64"/>
                <a:gd name="T20" fmla="*/ 16 w 70"/>
                <a:gd name="T21" fmla="*/ 58 h 64"/>
                <a:gd name="T22" fmla="*/ 32 w 70"/>
                <a:gd name="T23" fmla="*/ 42 h 64"/>
                <a:gd name="T24" fmla="*/ 47 w 70"/>
                <a:gd name="T25" fmla="*/ 55 h 64"/>
                <a:gd name="T26" fmla="*/ 42 w 70"/>
                <a:gd name="T27" fmla="*/ 39 h 64"/>
                <a:gd name="T28" fmla="*/ 55 w 70"/>
                <a:gd name="T29" fmla="*/ 29 h 64"/>
                <a:gd name="T30" fmla="*/ 34 w 70"/>
                <a:gd name="T31" fmla="*/ 29 h 64"/>
                <a:gd name="T32" fmla="*/ 31 w 70"/>
                <a:gd name="T33" fmla="*/ 15 h 64"/>
                <a:gd name="T34" fmla="*/ 37 w 70"/>
                <a:gd name="T35" fmla="*/ 0 h 64"/>
                <a:gd name="T36" fmla="*/ 45 w 70"/>
                <a:gd name="T37" fmla="*/ 26 h 64"/>
                <a:gd name="T38" fmla="*/ 69 w 70"/>
                <a:gd name="T39" fmla="*/ 26 h 64"/>
                <a:gd name="T40" fmla="*/ 50 w 70"/>
                <a:gd name="T41" fmla="*/ 39 h 64"/>
                <a:gd name="T42" fmla="*/ 55 w 70"/>
                <a:gd name="T43" fmla="*/ 63 h 64"/>
                <a:gd name="T44" fmla="*/ 26 w 70"/>
                <a:gd name="T45" fmla="*/ 26 h 64"/>
                <a:gd name="T46" fmla="*/ 31 w 70"/>
                <a:gd name="T47" fmla="*/ 15 h 64"/>
                <a:gd name="T48" fmla="*/ 29 w 70"/>
                <a:gd name="T49" fmla="*/ 8 h 64"/>
                <a:gd name="T50" fmla="*/ 22 w 70"/>
                <a:gd name="T51" fmla="*/ 26 h 64"/>
                <a:gd name="T52" fmla="*/ 26 w 70"/>
                <a:gd name="T53" fmla="*/ 2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64">
                  <a:moveTo>
                    <a:pt x="55" y="63"/>
                  </a:moveTo>
                  <a:lnTo>
                    <a:pt x="34" y="45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39"/>
                  </a:lnTo>
                  <a:lnTo>
                    <a:pt x="0" y="26"/>
                  </a:lnTo>
                  <a:lnTo>
                    <a:pt x="22" y="26"/>
                  </a:lnTo>
                  <a:lnTo>
                    <a:pt x="21" y="29"/>
                  </a:lnTo>
                  <a:lnTo>
                    <a:pt x="5" y="29"/>
                  </a:lnTo>
                  <a:lnTo>
                    <a:pt x="21" y="39"/>
                  </a:lnTo>
                  <a:lnTo>
                    <a:pt x="16" y="58"/>
                  </a:lnTo>
                  <a:lnTo>
                    <a:pt x="32" y="42"/>
                  </a:lnTo>
                  <a:lnTo>
                    <a:pt x="47" y="55"/>
                  </a:lnTo>
                  <a:lnTo>
                    <a:pt x="42" y="39"/>
                  </a:lnTo>
                  <a:lnTo>
                    <a:pt x="55" y="29"/>
                  </a:lnTo>
                  <a:lnTo>
                    <a:pt x="34" y="29"/>
                  </a:lnTo>
                  <a:lnTo>
                    <a:pt x="31" y="15"/>
                  </a:lnTo>
                  <a:lnTo>
                    <a:pt x="37" y="0"/>
                  </a:lnTo>
                  <a:lnTo>
                    <a:pt x="45" y="26"/>
                  </a:lnTo>
                  <a:lnTo>
                    <a:pt x="69" y="26"/>
                  </a:lnTo>
                  <a:lnTo>
                    <a:pt x="50" y="39"/>
                  </a:lnTo>
                  <a:lnTo>
                    <a:pt x="55" y="63"/>
                  </a:lnTo>
                  <a:close/>
                  <a:moveTo>
                    <a:pt x="26" y="26"/>
                  </a:moveTo>
                  <a:lnTo>
                    <a:pt x="31" y="15"/>
                  </a:lnTo>
                  <a:lnTo>
                    <a:pt x="29" y="8"/>
                  </a:lnTo>
                  <a:lnTo>
                    <a:pt x="22" y="26"/>
                  </a:lnTo>
                  <a:lnTo>
                    <a:pt x="26" y="2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Freeform 96">
              <a:extLst>
                <a:ext uri="{FF2B5EF4-FFF2-40B4-BE49-F238E27FC236}">
                  <a16:creationId xmlns:a16="http://schemas.microsoft.com/office/drawing/2014/main" id="{F9C01000-D98B-9543-88A7-3070BAD36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188" y="2238375"/>
              <a:ext cx="20637" cy="20638"/>
            </a:xfrm>
            <a:custGeom>
              <a:avLst/>
              <a:gdLst>
                <a:gd name="T0" fmla="*/ 31 w 59"/>
                <a:gd name="T1" fmla="*/ 0 h 56"/>
                <a:gd name="T2" fmla="*/ 37 w 59"/>
                <a:gd name="T3" fmla="*/ 21 h 56"/>
                <a:gd name="T4" fmla="*/ 58 w 59"/>
                <a:gd name="T5" fmla="*/ 21 h 56"/>
                <a:gd name="T6" fmla="*/ 42 w 59"/>
                <a:gd name="T7" fmla="*/ 34 h 56"/>
                <a:gd name="T8" fmla="*/ 50 w 59"/>
                <a:gd name="T9" fmla="*/ 55 h 56"/>
                <a:gd name="T10" fmla="*/ 29 w 59"/>
                <a:gd name="T11" fmla="*/ 39 h 56"/>
                <a:gd name="T12" fmla="*/ 10 w 59"/>
                <a:gd name="T13" fmla="*/ 55 h 56"/>
                <a:gd name="T14" fmla="*/ 18 w 59"/>
                <a:gd name="T15" fmla="*/ 34 h 56"/>
                <a:gd name="T16" fmla="*/ 0 w 59"/>
                <a:gd name="T17" fmla="*/ 21 h 56"/>
                <a:gd name="T18" fmla="*/ 21 w 59"/>
                <a:gd name="T19" fmla="*/ 24 h 56"/>
                <a:gd name="T20" fmla="*/ 31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31" y="0"/>
                  </a:moveTo>
                  <a:lnTo>
                    <a:pt x="37" y="21"/>
                  </a:lnTo>
                  <a:lnTo>
                    <a:pt x="58" y="21"/>
                  </a:lnTo>
                  <a:lnTo>
                    <a:pt x="42" y="34"/>
                  </a:lnTo>
                  <a:lnTo>
                    <a:pt x="50" y="55"/>
                  </a:lnTo>
                  <a:lnTo>
                    <a:pt x="29" y="39"/>
                  </a:lnTo>
                  <a:lnTo>
                    <a:pt x="10" y="55"/>
                  </a:lnTo>
                  <a:lnTo>
                    <a:pt x="18" y="34"/>
                  </a:lnTo>
                  <a:lnTo>
                    <a:pt x="0" y="21"/>
                  </a:lnTo>
                  <a:lnTo>
                    <a:pt x="21" y="24"/>
                  </a:lnTo>
                  <a:lnTo>
                    <a:pt x="3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Freeform 97">
              <a:extLst>
                <a:ext uri="{FF2B5EF4-FFF2-40B4-BE49-F238E27FC236}">
                  <a16:creationId xmlns:a16="http://schemas.microsoft.com/office/drawing/2014/main" id="{AEF3AE28-75F6-B34C-A3F0-9919B9008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7600" y="2236788"/>
              <a:ext cx="25400" cy="23812"/>
            </a:xfrm>
            <a:custGeom>
              <a:avLst/>
              <a:gdLst>
                <a:gd name="T0" fmla="*/ 56 w 70"/>
                <a:gd name="T1" fmla="*/ 64 h 65"/>
                <a:gd name="T2" fmla="*/ 35 w 70"/>
                <a:gd name="T3" fmla="*/ 45 h 65"/>
                <a:gd name="T4" fmla="*/ 16 w 70"/>
                <a:gd name="T5" fmla="*/ 61 h 65"/>
                <a:gd name="T6" fmla="*/ 14 w 70"/>
                <a:gd name="T7" fmla="*/ 61 h 65"/>
                <a:gd name="T8" fmla="*/ 22 w 70"/>
                <a:gd name="T9" fmla="*/ 40 h 65"/>
                <a:gd name="T10" fmla="*/ 0 w 70"/>
                <a:gd name="T11" fmla="*/ 27 h 65"/>
                <a:gd name="T12" fmla="*/ 25 w 70"/>
                <a:gd name="T13" fmla="*/ 27 h 65"/>
                <a:gd name="T14" fmla="*/ 24 w 70"/>
                <a:gd name="T15" fmla="*/ 30 h 65"/>
                <a:gd name="T16" fmla="*/ 8 w 70"/>
                <a:gd name="T17" fmla="*/ 30 h 65"/>
                <a:gd name="T18" fmla="*/ 24 w 70"/>
                <a:gd name="T19" fmla="*/ 40 h 65"/>
                <a:gd name="T20" fmla="*/ 19 w 70"/>
                <a:gd name="T21" fmla="*/ 59 h 65"/>
                <a:gd name="T22" fmla="*/ 35 w 70"/>
                <a:gd name="T23" fmla="*/ 43 h 65"/>
                <a:gd name="T24" fmla="*/ 51 w 70"/>
                <a:gd name="T25" fmla="*/ 56 h 65"/>
                <a:gd name="T26" fmla="*/ 45 w 70"/>
                <a:gd name="T27" fmla="*/ 40 h 65"/>
                <a:gd name="T28" fmla="*/ 59 w 70"/>
                <a:gd name="T29" fmla="*/ 30 h 65"/>
                <a:gd name="T30" fmla="*/ 37 w 70"/>
                <a:gd name="T31" fmla="*/ 30 h 65"/>
                <a:gd name="T32" fmla="*/ 33 w 70"/>
                <a:gd name="T33" fmla="*/ 12 h 65"/>
                <a:gd name="T34" fmla="*/ 37 w 70"/>
                <a:gd name="T35" fmla="*/ 0 h 65"/>
                <a:gd name="T36" fmla="*/ 45 w 70"/>
                <a:gd name="T37" fmla="*/ 27 h 65"/>
                <a:gd name="T38" fmla="*/ 69 w 70"/>
                <a:gd name="T39" fmla="*/ 27 h 65"/>
                <a:gd name="T40" fmla="*/ 51 w 70"/>
                <a:gd name="T41" fmla="*/ 40 h 65"/>
                <a:gd name="T42" fmla="*/ 56 w 70"/>
                <a:gd name="T43" fmla="*/ 64 h 65"/>
                <a:gd name="T44" fmla="*/ 27 w 70"/>
                <a:gd name="T45" fmla="*/ 27 h 65"/>
                <a:gd name="T46" fmla="*/ 33 w 70"/>
                <a:gd name="T47" fmla="*/ 12 h 65"/>
                <a:gd name="T48" fmla="*/ 32 w 70"/>
                <a:gd name="T49" fmla="*/ 8 h 65"/>
                <a:gd name="T50" fmla="*/ 25 w 70"/>
                <a:gd name="T51" fmla="*/ 27 h 65"/>
                <a:gd name="T52" fmla="*/ 27 w 70"/>
                <a:gd name="T53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65">
                  <a:moveTo>
                    <a:pt x="56" y="64"/>
                  </a:moveTo>
                  <a:lnTo>
                    <a:pt x="35" y="45"/>
                  </a:lnTo>
                  <a:lnTo>
                    <a:pt x="16" y="61"/>
                  </a:lnTo>
                  <a:lnTo>
                    <a:pt x="14" y="61"/>
                  </a:lnTo>
                  <a:lnTo>
                    <a:pt x="22" y="40"/>
                  </a:lnTo>
                  <a:lnTo>
                    <a:pt x="0" y="27"/>
                  </a:lnTo>
                  <a:lnTo>
                    <a:pt x="25" y="27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24" y="40"/>
                  </a:lnTo>
                  <a:lnTo>
                    <a:pt x="19" y="59"/>
                  </a:lnTo>
                  <a:lnTo>
                    <a:pt x="35" y="43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9" y="30"/>
                  </a:lnTo>
                  <a:lnTo>
                    <a:pt x="37" y="30"/>
                  </a:lnTo>
                  <a:lnTo>
                    <a:pt x="33" y="12"/>
                  </a:lnTo>
                  <a:lnTo>
                    <a:pt x="37" y="0"/>
                  </a:lnTo>
                  <a:lnTo>
                    <a:pt x="45" y="27"/>
                  </a:lnTo>
                  <a:lnTo>
                    <a:pt x="69" y="27"/>
                  </a:lnTo>
                  <a:lnTo>
                    <a:pt x="51" y="40"/>
                  </a:lnTo>
                  <a:lnTo>
                    <a:pt x="56" y="64"/>
                  </a:lnTo>
                  <a:close/>
                  <a:moveTo>
                    <a:pt x="27" y="27"/>
                  </a:moveTo>
                  <a:lnTo>
                    <a:pt x="33" y="12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Freeform 98">
              <a:extLst>
                <a:ext uri="{FF2B5EF4-FFF2-40B4-BE49-F238E27FC236}">
                  <a16:creationId xmlns:a16="http://schemas.microsoft.com/office/drawing/2014/main" id="{A7397A60-B627-D444-82EC-24E5B5405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2117725"/>
              <a:ext cx="22225" cy="20638"/>
            </a:xfrm>
            <a:custGeom>
              <a:avLst/>
              <a:gdLst>
                <a:gd name="T0" fmla="*/ 32 w 62"/>
                <a:gd name="T1" fmla="*/ 0 h 57"/>
                <a:gd name="T2" fmla="*/ 42 w 62"/>
                <a:gd name="T3" fmla="*/ 21 h 57"/>
                <a:gd name="T4" fmla="*/ 61 w 62"/>
                <a:gd name="T5" fmla="*/ 21 h 57"/>
                <a:gd name="T6" fmla="*/ 45 w 62"/>
                <a:gd name="T7" fmla="*/ 34 h 57"/>
                <a:gd name="T8" fmla="*/ 50 w 62"/>
                <a:gd name="T9" fmla="*/ 56 h 57"/>
                <a:gd name="T10" fmla="*/ 32 w 62"/>
                <a:gd name="T11" fmla="*/ 37 h 57"/>
                <a:gd name="T12" fmla="*/ 13 w 62"/>
                <a:gd name="T13" fmla="*/ 56 h 57"/>
                <a:gd name="T14" fmla="*/ 21 w 62"/>
                <a:gd name="T15" fmla="*/ 34 h 57"/>
                <a:gd name="T16" fmla="*/ 0 w 62"/>
                <a:gd name="T17" fmla="*/ 21 h 57"/>
                <a:gd name="T18" fmla="*/ 24 w 62"/>
                <a:gd name="T19" fmla="*/ 24 h 57"/>
                <a:gd name="T20" fmla="*/ 32 w 62"/>
                <a:gd name="T2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57">
                  <a:moveTo>
                    <a:pt x="32" y="0"/>
                  </a:moveTo>
                  <a:lnTo>
                    <a:pt x="42" y="21"/>
                  </a:lnTo>
                  <a:lnTo>
                    <a:pt x="61" y="21"/>
                  </a:lnTo>
                  <a:lnTo>
                    <a:pt x="45" y="34"/>
                  </a:lnTo>
                  <a:lnTo>
                    <a:pt x="50" y="56"/>
                  </a:lnTo>
                  <a:lnTo>
                    <a:pt x="32" y="37"/>
                  </a:lnTo>
                  <a:lnTo>
                    <a:pt x="13" y="56"/>
                  </a:lnTo>
                  <a:lnTo>
                    <a:pt x="21" y="34"/>
                  </a:lnTo>
                  <a:lnTo>
                    <a:pt x="0" y="21"/>
                  </a:lnTo>
                  <a:lnTo>
                    <a:pt x="24" y="24"/>
                  </a:lnTo>
                  <a:lnTo>
                    <a:pt x="3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Freeform 99">
              <a:extLst>
                <a:ext uri="{FF2B5EF4-FFF2-40B4-BE49-F238E27FC236}">
                  <a16:creationId xmlns:a16="http://schemas.microsoft.com/office/drawing/2014/main" id="{CC2871CC-69BD-2E4C-8327-52E634B53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7950" y="2117725"/>
              <a:ext cx="25400" cy="22225"/>
            </a:xfrm>
            <a:custGeom>
              <a:avLst/>
              <a:gdLst>
                <a:gd name="T0" fmla="*/ 56 w 70"/>
                <a:gd name="T1" fmla="*/ 61 h 62"/>
                <a:gd name="T2" fmla="*/ 35 w 70"/>
                <a:gd name="T3" fmla="*/ 43 h 62"/>
                <a:gd name="T4" fmla="*/ 16 w 70"/>
                <a:gd name="T5" fmla="*/ 61 h 62"/>
                <a:gd name="T6" fmla="*/ 13 w 70"/>
                <a:gd name="T7" fmla="*/ 61 h 62"/>
                <a:gd name="T8" fmla="*/ 21 w 70"/>
                <a:gd name="T9" fmla="*/ 40 h 62"/>
                <a:gd name="T10" fmla="*/ 0 w 70"/>
                <a:gd name="T11" fmla="*/ 27 h 62"/>
                <a:gd name="T12" fmla="*/ 25 w 70"/>
                <a:gd name="T13" fmla="*/ 27 h 62"/>
                <a:gd name="T14" fmla="*/ 24 w 70"/>
                <a:gd name="T15" fmla="*/ 29 h 62"/>
                <a:gd name="T16" fmla="*/ 8 w 70"/>
                <a:gd name="T17" fmla="*/ 27 h 62"/>
                <a:gd name="T18" fmla="*/ 24 w 70"/>
                <a:gd name="T19" fmla="*/ 37 h 62"/>
                <a:gd name="T20" fmla="*/ 19 w 70"/>
                <a:gd name="T21" fmla="*/ 56 h 62"/>
                <a:gd name="T22" fmla="*/ 35 w 70"/>
                <a:gd name="T23" fmla="*/ 40 h 62"/>
                <a:gd name="T24" fmla="*/ 51 w 70"/>
                <a:gd name="T25" fmla="*/ 56 h 62"/>
                <a:gd name="T26" fmla="*/ 45 w 70"/>
                <a:gd name="T27" fmla="*/ 40 h 62"/>
                <a:gd name="T28" fmla="*/ 58 w 70"/>
                <a:gd name="T29" fmla="*/ 29 h 62"/>
                <a:gd name="T30" fmla="*/ 40 w 70"/>
                <a:gd name="T31" fmla="*/ 29 h 62"/>
                <a:gd name="T32" fmla="*/ 33 w 70"/>
                <a:gd name="T33" fmla="*/ 11 h 62"/>
                <a:gd name="T34" fmla="*/ 37 w 70"/>
                <a:gd name="T35" fmla="*/ 0 h 62"/>
                <a:gd name="T36" fmla="*/ 45 w 70"/>
                <a:gd name="T37" fmla="*/ 24 h 62"/>
                <a:gd name="T38" fmla="*/ 69 w 70"/>
                <a:gd name="T39" fmla="*/ 24 h 62"/>
                <a:gd name="T40" fmla="*/ 51 w 70"/>
                <a:gd name="T41" fmla="*/ 37 h 62"/>
                <a:gd name="T42" fmla="*/ 56 w 70"/>
                <a:gd name="T43" fmla="*/ 61 h 62"/>
                <a:gd name="T44" fmla="*/ 27 w 70"/>
                <a:gd name="T45" fmla="*/ 27 h 62"/>
                <a:gd name="T46" fmla="*/ 33 w 70"/>
                <a:gd name="T47" fmla="*/ 11 h 62"/>
                <a:gd name="T48" fmla="*/ 32 w 70"/>
                <a:gd name="T49" fmla="*/ 8 h 62"/>
                <a:gd name="T50" fmla="*/ 25 w 70"/>
                <a:gd name="T51" fmla="*/ 27 h 62"/>
                <a:gd name="T52" fmla="*/ 27 w 70"/>
                <a:gd name="T53" fmla="*/ 2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62">
                  <a:moveTo>
                    <a:pt x="56" y="61"/>
                  </a:moveTo>
                  <a:lnTo>
                    <a:pt x="35" y="43"/>
                  </a:lnTo>
                  <a:lnTo>
                    <a:pt x="16" y="61"/>
                  </a:lnTo>
                  <a:lnTo>
                    <a:pt x="13" y="61"/>
                  </a:lnTo>
                  <a:lnTo>
                    <a:pt x="21" y="40"/>
                  </a:lnTo>
                  <a:lnTo>
                    <a:pt x="0" y="27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8" y="27"/>
                  </a:lnTo>
                  <a:lnTo>
                    <a:pt x="24" y="37"/>
                  </a:lnTo>
                  <a:lnTo>
                    <a:pt x="19" y="56"/>
                  </a:lnTo>
                  <a:lnTo>
                    <a:pt x="35" y="40"/>
                  </a:lnTo>
                  <a:lnTo>
                    <a:pt x="51" y="56"/>
                  </a:lnTo>
                  <a:lnTo>
                    <a:pt x="45" y="40"/>
                  </a:lnTo>
                  <a:lnTo>
                    <a:pt x="58" y="29"/>
                  </a:lnTo>
                  <a:lnTo>
                    <a:pt x="40" y="29"/>
                  </a:lnTo>
                  <a:lnTo>
                    <a:pt x="33" y="11"/>
                  </a:lnTo>
                  <a:lnTo>
                    <a:pt x="37" y="0"/>
                  </a:lnTo>
                  <a:lnTo>
                    <a:pt x="45" y="24"/>
                  </a:lnTo>
                  <a:lnTo>
                    <a:pt x="69" y="24"/>
                  </a:lnTo>
                  <a:lnTo>
                    <a:pt x="51" y="37"/>
                  </a:lnTo>
                  <a:lnTo>
                    <a:pt x="56" y="61"/>
                  </a:lnTo>
                  <a:close/>
                  <a:moveTo>
                    <a:pt x="27" y="27"/>
                  </a:moveTo>
                  <a:lnTo>
                    <a:pt x="33" y="11"/>
                  </a:lnTo>
                  <a:lnTo>
                    <a:pt x="32" y="8"/>
                  </a:lnTo>
                  <a:lnTo>
                    <a:pt x="25" y="27"/>
                  </a:lnTo>
                  <a:lnTo>
                    <a:pt x="27" y="2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Freeform 100">
              <a:extLst>
                <a:ext uri="{FF2B5EF4-FFF2-40B4-BE49-F238E27FC236}">
                  <a16:creationId xmlns:a16="http://schemas.microsoft.com/office/drawing/2014/main" id="{C78A1ED5-B308-304D-BA70-38C700301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2266950"/>
              <a:ext cx="33337" cy="31750"/>
            </a:xfrm>
            <a:custGeom>
              <a:avLst/>
              <a:gdLst>
                <a:gd name="T0" fmla="*/ 79 w 91"/>
                <a:gd name="T1" fmla="*/ 29 h 88"/>
                <a:gd name="T2" fmla="*/ 90 w 91"/>
                <a:gd name="T3" fmla="*/ 37 h 88"/>
                <a:gd name="T4" fmla="*/ 42 w 91"/>
                <a:gd name="T5" fmla="*/ 87 h 88"/>
                <a:gd name="T6" fmla="*/ 31 w 91"/>
                <a:gd name="T7" fmla="*/ 77 h 88"/>
                <a:gd name="T8" fmla="*/ 45 w 91"/>
                <a:gd name="T9" fmla="*/ 24 h 88"/>
                <a:gd name="T10" fmla="*/ 45 w 91"/>
                <a:gd name="T11" fmla="*/ 24 h 88"/>
                <a:gd name="T12" fmla="*/ 10 w 91"/>
                <a:gd name="T13" fmla="*/ 58 h 88"/>
                <a:gd name="T14" fmla="*/ 0 w 91"/>
                <a:gd name="T15" fmla="*/ 50 h 88"/>
                <a:gd name="T16" fmla="*/ 47 w 91"/>
                <a:gd name="T17" fmla="*/ 0 h 88"/>
                <a:gd name="T18" fmla="*/ 58 w 91"/>
                <a:gd name="T19" fmla="*/ 11 h 88"/>
                <a:gd name="T20" fmla="*/ 47 w 91"/>
                <a:gd name="T21" fmla="*/ 64 h 88"/>
                <a:gd name="T22" fmla="*/ 47 w 91"/>
                <a:gd name="T23" fmla="*/ 64 h 88"/>
                <a:gd name="T24" fmla="*/ 79 w 91"/>
                <a:gd name="T25" fmla="*/ 2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88">
                  <a:moveTo>
                    <a:pt x="79" y="29"/>
                  </a:moveTo>
                  <a:lnTo>
                    <a:pt x="90" y="37"/>
                  </a:lnTo>
                  <a:lnTo>
                    <a:pt x="42" y="87"/>
                  </a:lnTo>
                  <a:lnTo>
                    <a:pt x="31" y="77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10" y="58"/>
                  </a:lnTo>
                  <a:lnTo>
                    <a:pt x="0" y="50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79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Freeform 101">
              <a:extLst>
                <a:ext uri="{FF2B5EF4-FFF2-40B4-BE49-F238E27FC236}">
                  <a16:creationId xmlns:a16="http://schemas.microsoft.com/office/drawing/2014/main" id="{1E948274-F663-A04C-98A9-41709BC47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7300" y="2030413"/>
              <a:ext cx="23813" cy="26987"/>
            </a:xfrm>
            <a:custGeom>
              <a:avLst/>
              <a:gdLst>
                <a:gd name="T0" fmla="*/ 16 w 66"/>
                <a:gd name="T1" fmla="*/ 67 h 73"/>
                <a:gd name="T2" fmla="*/ 0 w 66"/>
                <a:gd name="T3" fmla="*/ 64 h 73"/>
                <a:gd name="T4" fmla="*/ 32 w 66"/>
                <a:gd name="T5" fmla="*/ 0 h 73"/>
                <a:gd name="T6" fmla="*/ 47 w 66"/>
                <a:gd name="T7" fmla="*/ 3 h 73"/>
                <a:gd name="T8" fmla="*/ 65 w 66"/>
                <a:gd name="T9" fmla="*/ 72 h 73"/>
                <a:gd name="T10" fmla="*/ 49 w 66"/>
                <a:gd name="T11" fmla="*/ 69 h 73"/>
                <a:gd name="T12" fmla="*/ 47 w 66"/>
                <a:gd name="T13" fmla="*/ 56 h 73"/>
                <a:gd name="T14" fmla="*/ 21 w 66"/>
                <a:gd name="T15" fmla="*/ 53 h 73"/>
                <a:gd name="T16" fmla="*/ 16 w 66"/>
                <a:gd name="T17" fmla="*/ 67 h 73"/>
                <a:gd name="T18" fmla="*/ 26 w 66"/>
                <a:gd name="T19" fmla="*/ 40 h 73"/>
                <a:gd name="T20" fmla="*/ 44 w 66"/>
                <a:gd name="T21" fmla="*/ 43 h 73"/>
                <a:gd name="T22" fmla="*/ 39 w 66"/>
                <a:gd name="T23" fmla="*/ 16 h 73"/>
                <a:gd name="T24" fmla="*/ 39 w 66"/>
                <a:gd name="T25" fmla="*/ 16 h 73"/>
                <a:gd name="T26" fmla="*/ 26 w 66"/>
                <a:gd name="T27" fmla="*/ 4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" h="73">
                  <a:moveTo>
                    <a:pt x="16" y="67"/>
                  </a:moveTo>
                  <a:lnTo>
                    <a:pt x="0" y="64"/>
                  </a:lnTo>
                  <a:lnTo>
                    <a:pt x="32" y="0"/>
                  </a:lnTo>
                  <a:lnTo>
                    <a:pt x="47" y="3"/>
                  </a:lnTo>
                  <a:lnTo>
                    <a:pt x="65" y="72"/>
                  </a:lnTo>
                  <a:lnTo>
                    <a:pt x="49" y="69"/>
                  </a:lnTo>
                  <a:lnTo>
                    <a:pt x="47" y="56"/>
                  </a:lnTo>
                  <a:lnTo>
                    <a:pt x="21" y="53"/>
                  </a:lnTo>
                  <a:lnTo>
                    <a:pt x="16" y="67"/>
                  </a:lnTo>
                  <a:close/>
                  <a:moveTo>
                    <a:pt x="26" y="40"/>
                  </a:moveTo>
                  <a:lnTo>
                    <a:pt x="44" y="43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26" y="4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Freeform 102">
              <a:extLst>
                <a:ext uri="{FF2B5EF4-FFF2-40B4-BE49-F238E27FC236}">
                  <a16:creationId xmlns:a16="http://schemas.microsoft.com/office/drawing/2014/main" id="{36BE240E-D9A5-1A48-9E69-F5D85BBFA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9050" y="2033588"/>
              <a:ext cx="19050" cy="28575"/>
            </a:xfrm>
            <a:custGeom>
              <a:avLst/>
              <a:gdLst>
                <a:gd name="T0" fmla="*/ 18 w 54"/>
                <a:gd name="T1" fmla="*/ 58 h 80"/>
                <a:gd name="T2" fmla="*/ 53 w 54"/>
                <a:gd name="T3" fmla="*/ 69 h 80"/>
                <a:gd name="T4" fmla="*/ 48 w 54"/>
                <a:gd name="T5" fmla="*/ 79 h 80"/>
                <a:gd name="T6" fmla="*/ 0 w 54"/>
                <a:gd name="T7" fmla="*/ 66 h 80"/>
                <a:gd name="T8" fmla="*/ 24 w 54"/>
                <a:gd name="T9" fmla="*/ 0 h 80"/>
                <a:gd name="T10" fmla="*/ 37 w 54"/>
                <a:gd name="T11" fmla="*/ 5 h 80"/>
                <a:gd name="T12" fmla="*/ 18 w 54"/>
                <a:gd name="T13" fmla="*/ 5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80">
                  <a:moveTo>
                    <a:pt x="18" y="58"/>
                  </a:moveTo>
                  <a:lnTo>
                    <a:pt x="53" y="69"/>
                  </a:lnTo>
                  <a:lnTo>
                    <a:pt x="48" y="79"/>
                  </a:lnTo>
                  <a:lnTo>
                    <a:pt x="0" y="66"/>
                  </a:lnTo>
                  <a:lnTo>
                    <a:pt x="24" y="0"/>
                  </a:lnTo>
                  <a:lnTo>
                    <a:pt x="37" y="5"/>
                  </a:lnTo>
                  <a:lnTo>
                    <a:pt x="18" y="5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Freeform 103">
              <a:extLst>
                <a:ext uri="{FF2B5EF4-FFF2-40B4-BE49-F238E27FC236}">
                  <a16:creationId xmlns:a16="http://schemas.microsoft.com/office/drawing/2014/main" id="{9A4E1E94-E468-844A-8033-0C043B462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038" y="2046288"/>
              <a:ext cx="28575" cy="30162"/>
            </a:xfrm>
            <a:custGeom>
              <a:avLst/>
              <a:gdLst>
                <a:gd name="T0" fmla="*/ 50 w 81"/>
                <a:gd name="T1" fmla="*/ 66 h 83"/>
                <a:gd name="T2" fmla="*/ 13 w 81"/>
                <a:gd name="T3" fmla="*/ 71 h 83"/>
                <a:gd name="T4" fmla="*/ 0 w 81"/>
                <a:gd name="T5" fmla="*/ 53 h 83"/>
                <a:gd name="T6" fmla="*/ 5 w 81"/>
                <a:gd name="T7" fmla="*/ 37 h 83"/>
                <a:gd name="T8" fmla="*/ 32 w 81"/>
                <a:gd name="T9" fmla="*/ 0 h 83"/>
                <a:gd name="T10" fmla="*/ 45 w 81"/>
                <a:gd name="T11" fmla="*/ 8 h 83"/>
                <a:gd name="T12" fmla="*/ 21 w 81"/>
                <a:gd name="T13" fmla="*/ 45 h 83"/>
                <a:gd name="T14" fmla="*/ 24 w 81"/>
                <a:gd name="T15" fmla="*/ 63 h 83"/>
                <a:gd name="T16" fmla="*/ 42 w 81"/>
                <a:gd name="T17" fmla="*/ 61 h 83"/>
                <a:gd name="T18" fmla="*/ 66 w 81"/>
                <a:gd name="T19" fmla="*/ 24 h 83"/>
                <a:gd name="T20" fmla="*/ 80 w 81"/>
                <a:gd name="T21" fmla="*/ 32 h 83"/>
                <a:gd name="T22" fmla="*/ 50 w 81"/>
                <a:gd name="T23" fmla="*/ 6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1" h="83">
                  <a:moveTo>
                    <a:pt x="50" y="66"/>
                  </a:moveTo>
                  <a:cubicBezTo>
                    <a:pt x="40" y="82"/>
                    <a:pt x="27" y="82"/>
                    <a:pt x="13" y="71"/>
                  </a:cubicBezTo>
                  <a:cubicBezTo>
                    <a:pt x="8" y="69"/>
                    <a:pt x="0" y="61"/>
                    <a:pt x="0" y="53"/>
                  </a:cubicBezTo>
                  <a:cubicBezTo>
                    <a:pt x="0" y="47"/>
                    <a:pt x="0" y="42"/>
                    <a:pt x="5" y="37"/>
                  </a:cubicBezTo>
                  <a:lnTo>
                    <a:pt x="32" y="0"/>
                  </a:lnTo>
                  <a:lnTo>
                    <a:pt x="45" y="8"/>
                  </a:lnTo>
                  <a:lnTo>
                    <a:pt x="21" y="45"/>
                  </a:lnTo>
                  <a:cubicBezTo>
                    <a:pt x="16" y="53"/>
                    <a:pt x="19" y="58"/>
                    <a:pt x="24" y="63"/>
                  </a:cubicBezTo>
                  <a:cubicBezTo>
                    <a:pt x="32" y="69"/>
                    <a:pt x="37" y="66"/>
                    <a:pt x="42" y="61"/>
                  </a:cubicBezTo>
                  <a:lnTo>
                    <a:pt x="66" y="24"/>
                  </a:lnTo>
                  <a:lnTo>
                    <a:pt x="80" y="32"/>
                  </a:lnTo>
                  <a:lnTo>
                    <a:pt x="50" y="6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Freeform 104">
              <a:extLst>
                <a:ext uri="{FF2B5EF4-FFF2-40B4-BE49-F238E27FC236}">
                  <a16:creationId xmlns:a16="http://schemas.microsoft.com/office/drawing/2014/main" id="{D7C8FB0F-E0E6-E04F-82B2-ED6248C1F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438" y="2062163"/>
              <a:ext cx="25400" cy="26987"/>
            </a:xfrm>
            <a:custGeom>
              <a:avLst/>
              <a:gdLst>
                <a:gd name="T0" fmla="*/ 10 w 72"/>
                <a:gd name="T1" fmla="*/ 75 h 76"/>
                <a:gd name="T2" fmla="*/ 0 w 72"/>
                <a:gd name="T3" fmla="*/ 64 h 76"/>
                <a:gd name="T4" fmla="*/ 37 w 72"/>
                <a:gd name="T5" fmla="*/ 22 h 76"/>
                <a:gd name="T6" fmla="*/ 21 w 72"/>
                <a:gd name="T7" fmla="*/ 8 h 76"/>
                <a:gd name="T8" fmla="*/ 29 w 72"/>
                <a:gd name="T9" fmla="*/ 0 h 76"/>
                <a:gd name="T10" fmla="*/ 71 w 72"/>
                <a:gd name="T11" fmla="*/ 35 h 76"/>
                <a:gd name="T12" fmla="*/ 63 w 72"/>
                <a:gd name="T13" fmla="*/ 43 h 76"/>
                <a:gd name="T14" fmla="*/ 47 w 72"/>
                <a:gd name="T15" fmla="*/ 32 h 76"/>
                <a:gd name="T16" fmla="*/ 10 w 72"/>
                <a:gd name="T17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6">
                  <a:moveTo>
                    <a:pt x="10" y="75"/>
                  </a:moveTo>
                  <a:lnTo>
                    <a:pt x="0" y="64"/>
                  </a:lnTo>
                  <a:lnTo>
                    <a:pt x="37" y="22"/>
                  </a:lnTo>
                  <a:lnTo>
                    <a:pt x="21" y="8"/>
                  </a:lnTo>
                  <a:lnTo>
                    <a:pt x="29" y="0"/>
                  </a:lnTo>
                  <a:lnTo>
                    <a:pt x="71" y="35"/>
                  </a:lnTo>
                  <a:lnTo>
                    <a:pt x="63" y="43"/>
                  </a:lnTo>
                  <a:lnTo>
                    <a:pt x="47" y="32"/>
                  </a:lnTo>
                  <a:lnTo>
                    <a:pt x="10" y="7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Freeform 105">
              <a:extLst>
                <a:ext uri="{FF2B5EF4-FFF2-40B4-BE49-F238E27FC236}">
                  <a16:creationId xmlns:a16="http://schemas.microsoft.com/office/drawing/2014/main" id="{720E8EE9-A22F-844E-B40C-5B69FABF40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8725" y="2030413"/>
              <a:ext cx="23813" cy="28575"/>
            </a:xfrm>
            <a:custGeom>
              <a:avLst/>
              <a:gdLst>
                <a:gd name="T0" fmla="*/ 16 w 65"/>
                <a:gd name="T1" fmla="*/ 51 h 81"/>
                <a:gd name="T2" fmla="*/ 32 w 65"/>
                <a:gd name="T3" fmla="*/ 59 h 81"/>
                <a:gd name="T4" fmla="*/ 45 w 65"/>
                <a:gd name="T5" fmla="*/ 48 h 81"/>
                <a:gd name="T6" fmla="*/ 32 w 65"/>
                <a:gd name="T7" fmla="*/ 43 h 81"/>
                <a:gd name="T8" fmla="*/ 24 w 65"/>
                <a:gd name="T9" fmla="*/ 43 h 81"/>
                <a:gd name="T10" fmla="*/ 0 w 65"/>
                <a:gd name="T11" fmla="*/ 27 h 81"/>
                <a:gd name="T12" fmla="*/ 24 w 65"/>
                <a:gd name="T13" fmla="*/ 3 h 81"/>
                <a:gd name="T14" fmla="*/ 53 w 65"/>
                <a:gd name="T15" fmla="*/ 22 h 81"/>
                <a:gd name="T16" fmla="*/ 40 w 65"/>
                <a:gd name="T17" fmla="*/ 24 h 81"/>
                <a:gd name="T18" fmla="*/ 24 w 65"/>
                <a:gd name="T19" fmla="*/ 16 h 81"/>
                <a:gd name="T20" fmla="*/ 13 w 65"/>
                <a:gd name="T21" fmla="*/ 27 h 81"/>
                <a:gd name="T22" fmla="*/ 21 w 65"/>
                <a:gd name="T23" fmla="*/ 32 h 81"/>
                <a:gd name="T24" fmla="*/ 40 w 65"/>
                <a:gd name="T25" fmla="*/ 35 h 81"/>
                <a:gd name="T26" fmla="*/ 61 w 65"/>
                <a:gd name="T27" fmla="*/ 51 h 81"/>
                <a:gd name="T28" fmla="*/ 37 w 65"/>
                <a:gd name="T29" fmla="*/ 77 h 81"/>
                <a:gd name="T30" fmla="*/ 3 w 65"/>
                <a:gd name="T31" fmla="*/ 59 h 81"/>
                <a:gd name="T32" fmla="*/ 16 w 65"/>
                <a:gd name="T33" fmla="*/ 5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81">
                  <a:moveTo>
                    <a:pt x="16" y="51"/>
                  </a:moveTo>
                  <a:cubicBezTo>
                    <a:pt x="16" y="53"/>
                    <a:pt x="19" y="61"/>
                    <a:pt x="32" y="59"/>
                  </a:cubicBezTo>
                  <a:cubicBezTo>
                    <a:pt x="40" y="59"/>
                    <a:pt x="45" y="56"/>
                    <a:pt x="45" y="48"/>
                  </a:cubicBezTo>
                  <a:cubicBezTo>
                    <a:pt x="45" y="43"/>
                    <a:pt x="40" y="43"/>
                    <a:pt x="32" y="43"/>
                  </a:cubicBezTo>
                  <a:lnTo>
                    <a:pt x="24" y="43"/>
                  </a:lnTo>
                  <a:cubicBezTo>
                    <a:pt x="13" y="43"/>
                    <a:pt x="0" y="40"/>
                    <a:pt x="0" y="27"/>
                  </a:cubicBezTo>
                  <a:cubicBezTo>
                    <a:pt x="0" y="19"/>
                    <a:pt x="0" y="6"/>
                    <a:pt x="24" y="3"/>
                  </a:cubicBezTo>
                  <a:cubicBezTo>
                    <a:pt x="45" y="0"/>
                    <a:pt x="53" y="14"/>
                    <a:pt x="53" y="22"/>
                  </a:cubicBezTo>
                  <a:lnTo>
                    <a:pt x="40" y="24"/>
                  </a:lnTo>
                  <a:cubicBezTo>
                    <a:pt x="40" y="22"/>
                    <a:pt x="37" y="14"/>
                    <a:pt x="24" y="16"/>
                  </a:cubicBezTo>
                  <a:cubicBezTo>
                    <a:pt x="19" y="16"/>
                    <a:pt x="13" y="19"/>
                    <a:pt x="13" y="27"/>
                  </a:cubicBezTo>
                  <a:cubicBezTo>
                    <a:pt x="13" y="32"/>
                    <a:pt x="19" y="32"/>
                    <a:pt x="21" y="32"/>
                  </a:cubicBezTo>
                  <a:lnTo>
                    <a:pt x="40" y="35"/>
                  </a:lnTo>
                  <a:cubicBezTo>
                    <a:pt x="50" y="35"/>
                    <a:pt x="58" y="37"/>
                    <a:pt x="61" y="51"/>
                  </a:cubicBezTo>
                  <a:cubicBezTo>
                    <a:pt x="64" y="72"/>
                    <a:pt x="43" y="75"/>
                    <a:pt x="37" y="77"/>
                  </a:cubicBezTo>
                  <a:cubicBezTo>
                    <a:pt x="13" y="80"/>
                    <a:pt x="5" y="67"/>
                    <a:pt x="3" y="59"/>
                  </a:cubicBezTo>
                  <a:lnTo>
                    <a:pt x="16" y="5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Freeform 106">
              <a:extLst>
                <a:ext uri="{FF2B5EF4-FFF2-40B4-BE49-F238E27FC236}">
                  <a16:creationId xmlns:a16="http://schemas.microsoft.com/office/drawing/2014/main" id="{726CBDFD-625D-F74D-B911-6319E4123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400" y="2044700"/>
              <a:ext cx="33338" cy="31750"/>
            </a:xfrm>
            <a:custGeom>
              <a:avLst/>
              <a:gdLst>
                <a:gd name="T0" fmla="*/ 74 w 91"/>
                <a:gd name="T1" fmla="*/ 27 h 86"/>
                <a:gd name="T2" fmla="*/ 61 w 91"/>
                <a:gd name="T3" fmla="*/ 74 h 86"/>
                <a:gd name="T4" fmla="*/ 13 w 91"/>
                <a:gd name="T5" fmla="*/ 58 h 86"/>
                <a:gd name="T6" fmla="*/ 26 w 91"/>
                <a:gd name="T7" fmla="*/ 11 h 86"/>
                <a:gd name="T8" fmla="*/ 74 w 91"/>
                <a:gd name="T9" fmla="*/ 27 h 86"/>
                <a:gd name="T10" fmla="*/ 61 w 91"/>
                <a:gd name="T11" fmla="*/ 35 h 86"/>
                <a:gd name="T12" fmla="*/ 31 w 91"/>
                <a:gd name="T13" fmla="*/ 21 h 86"/>
                <a:gd name="T14" fmla="*/ 26 w 91"/>
                <a:gd name="T15" fmla="*/ 50 h 86"/>
                <a:gd name="T16" fmla="*/ 55 w 91"/>
                <a:gd name="T17" fmla="*/ 64 h 86"/>
                <a:gd name="T18" fmla="*/ 61 w 91"/>
                <a:gd name="T19" fmla="*/ 3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86">
                  <a:moveTo>
                    <a:pt x="74" y="27"/>
                  </a:moveTo>
                  <a:cubicBezTo>
                    <a:pt x="90" y="56"/>
                    <a:pt x="69" y="69"/>
                    <a:pt x="61" y="74"/>
                  </a:cubicBezTo>
                  <a:cubicBezTo>
                    <a:pt x="53" y="80"/>
                    <a:pt x="29" y="85"/>
                    <a:pt x="13" y="58"/>
                  </a:cubicBezTo>
                  <a:cubicBezTo>
                    <a:pt x="0" y="29"/>
                    <a:pt x="18" y="16"/>
                    <a:pt x="26" y="11"/>
                  </a:cubicBezTo>
                  <a:cubicBezTo>
                    <a:pt x="34" y="5"/>
                    <a:pt x="58" y="0"/>
                    <a:pt x="74" y="27"/>
                  </a:cubicBezTo>
                  <a:close/>
                  <a:moveTo>
                    <a:pt x="61" y="35"/>
                  </a:moveTo>
                  <a:cubicBezTo>
                    <a:pt x="53" y="19"/>
                    <a:pt x="39" y="18"/>
                    <a:pt x="31" y="21"/>
                  </a:cubicBezTo>
                  <a:cubicBezTo>
                    <a:pt x="23" y="23"/>
                    <a:pt x="18" y="35"/>
                    <a:pt x="26" y="50"/>
                  </a:cubicBezTo>
                  <a:cubicBezTo>
                    <a:pt x="34" y="69"/>
                    <a:pt x="47" y="69"/>
                    <a:pt x="55" y="64"/>
                  </a:cubicBezTo>
                  <a:cubicBezTo>
                    <a:pt x="63" y="61"/>
                    <a:pt x="69" y="50"/>
                    <a:pt x="61" y="3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Freeform 107">
              <a:extLst>
                <a:ext uri="{FF2B5EF4-FFF2-40B4-BE49-F238E27FC236}">
                  <a16:creationId xmlns:a16="http://schemas.microsoft.com/office/drawing/2014/main" id="{14122C83-9785-4D4B-930B-812D4C7C8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1413" y="2065338"/>
              <a:ext cx="33337" cy="30162"/>
            </a:xfrm>
            <a:custGeom>
              <a:avLst/>
              <a:gdLst>
                <a:gd name="T0" fmla="*/ 0 w 91"/>
                <a:gd name="T1" fmla="*/ 37 h 85"/>
                <a:gd name="T2" fmla="*/ 23 w 91"/>
                <a:gd name="T3" fmla="*/ 13 h 85"/>
                <a:gd name="T4" fmla="*/ 52 w 91"/>
                <a:gd name="T5" fmla="*/ 10 h 85"/>
                <a:gd name="T6" fmla="*/ 58 w 91"/>
                <a:gd name="T7" fmla="*/ 29 h 85"/>
                <a:gd name="T8" fmla="*/ 76 w 91"/>
                <a:gd name="T9" fmla="*/ 34 h 85"/>
                <a:gd name="T10" fmla="*/ 90 w 91"/>
                <a:gd name="T11" fmla="*/ 42 h 85"/>
                <a:gd name="T12" fmla="*/ 90 w 91"/>
                <a:gd name="T13" fmla="*/ 42 h 85"/>
                <a:gd name="T14" fmla="*/ 79 w 91"/>
                <a:gd name="T15" fmla="*/ 53 h 85"/>
                <a:gd name="T16" fmla="*/ 68 w 91"/>
                <a:gd name="T17" fmla="*/ 45 h 85"/>
                <a:gd name="T18" fmla="*/ 52 w 91"/>
                <a:gd name="T19" fmla="*/ 45 h 85"/>
                <a:gd name="T20" fmla="*/ 42 w 91"/>
                <a:gd name="T21" fmla="*/ 55 h 85"/>
                <a:gd name="T22" fmla="*/ 60 w 91"/>
                <a:gd name="T23" fmla="*/ 74 h 85"/>
                <a:gd name="T24" fmla="*/ 50 w 91"/>
                <a:gd name="T25" fmla="*/ 84 h 85"/>
                <a:gd name="T26" fmla="*/ 0 w 91"/>
                <a:gd name="T27" fmla="*/ 37 h 85"/>
                <a:gd name="T28" fmla="*/ 42 w 91"/>
                <a:gd name="T29" fmla="*/ 34 h 85"/>
                <a:gd name="T30" fmla="*/ 42 w 91"/>
                <a:gd name="T31" fmla="*/ 21 h 85"/>
                <a:gd name="T32" fmla="*/ 29 w 91"/>
                <a:gd name="T33" fmla="*/ 21 h 85"/>
                <a:gd name="T34" fmla="*/ 15 w 91"/>
                <a:gd name="T35" fmla="*/ 34 h 85"/>
                <a:gd name="T36" fmla="*/ 29 w 91"/>
                <a:gd name="T37" fmla="*/ 47 h 85"/>
                <a:gd name="T38" fmla="*/ 42 w 91"/>
                <a:gd name="T39" fmla="*/ 3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1" h="85">
                  <a:moveTo>
                    <a:pt x="0" y="37"/>
                  </a:moveTo>
                  <a:lnTo>
                    <a:pt x="23" y="13"/>
                  </a:lnTo>
                  <a:cubicBezTo>
                    <a:pt x="37" y="0"/>
                    <a:pt x="47" y="8"/>
                    <a:pt x="52" y="10"/>
                  </a:cubicBezTo>
                  <a:cubicBezTo>
                    <a:pt x="58" y="16"/>
                    <a:pt x="60" y="24"/>
                    <a:pt x="58" y="29"/>
                  </a:cubicBezTo>
                  <a:cubicBezTo>
                    <a:pt x="63" y="26"/>
                    <a:pt x="68" y="26"/>
                    <a:pt x="76" y="34"/>
                  </a:cubicBezTo>
                  <a:cubicBezTo>
                    <a:pt x="84" y="42"/>
                    <a:pt x="84" y="42"/>
                    <a:pt x="90" y="42"/>
                  </a:cubicBezTo>
                  <a:lnTo>
                    <a:pt x="90" y="42"/>
                  </a:lnTo>
                  <a:lnTo>
                    <a:pt x="79" y="53"/>
                  </a:lnTo>
                  <a:cubicBezTo>
                    <a:pt x="76" y="50"/>
                    <a:pt x="74" y="50"/>
                    <a:pt x="68" y="45"/>
                  </a:cubicBezTo>
                  <a:cubicBezTo>
                    <a:pt x="60" y="39"/>
                    <a:pt x="58" y="37"/>
                    <a:pt x="52" y="45"/>
                  </a:cubicBezTo>
                  <a:lnTo>
                    <a:pt x="42" y="55"/>
                  </a:lnTo>
                  <a:lnTo>
                    <a:pt x="60" y="74"/>
                  </a:lnTo>
                  <a:lnTo>
                    <a:pt x="50" y="84"/>
                  </a:lnTo>
                  <a:lnTo>
                    <a:pt x="0" y="37"/>
                  </a:lnTo>
                  <a:close/>
                  <a:moveTo>
                    <a:pt x="42" y="34"/>
                  </a:moveTo>
                  <a:cubicBezTo>
                    <a:pt x="47" y="29"/>
                    <a:pt x="47" y="24"/>
                    <a:pt x="42" y="21"/>
                  </a:cubicBezTo>
                  <a:cubicBezTo>
                    <a:pt x="39" y="18"/>
                    <a:pt x="34" y="16"/>
                    <a:pt x="29" y="21"/>
                  </a:cubicBezTo>
                  <a:lnTo>
                    <a:pt x="15" y="34"/>
                  </a:lnTo>
                  <a:lnTo>
                    <a:pt x="29" y="47"/>
                  </a:lnTo>
                  <a:lnTo>
                    <a:pt x="42" y="3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Freeform 108">
              <a:extLst>
                <a:ext uri="{FF2B5EF4-FFF2-40B4-BE49-F238E27FC236}">
                  <a16:creationId xmlns:a16="http://schemas.microsoft.com/office/drawing/2014/main" id="{EB3A5737-EC31-CB43-9F1D-122969DA03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9688" y="2289175"/>
              <a:ext cx="31750" cy="31750"/>
            </a:xfrm>
            <a:custGeom>
              <a:avLst/>
              <a:gdLst>
                <a:gd name="T0" fmla="*/ 37 w 86"/>
                <a:gd name="T1" fmla="*/ 8 h 88"/>
                <a:gd name="T2" fmla="*/ 51 w 86"/>
                <a:gd name="T3" fmla="*/ 0 h 88"/>
                <a:gd name="T4" fmla="*/ 85 w 86"/>
                <a:gd name="T5" fmla="*/ 58 h 88"/>
                <a:gd name="T6" fmla="*/ 72 w 86"/>
                <a:gd name="T7" fmla="*/ 66 h 88"/>
                <a:gd name="T8" fmla="*/ 21 w 86"/>
                <a:gd name="T9" fmla="*/ 37 h 88"/>
                <a:gd name="T10" fmla="*/ 21 w 86"/>
                <a:gd name="T11" fmla="*/ 37 h 88"/>
                <a:gd name="T12" fmla="*/ 45 w 86"/>
                <a:gd name="T13" fmla="*/ 79 h 88"/>
                <a:gd name="T14" fmla="*/ 35 w 86"/>
                <a:gd name="T15" fmla="*/ 87 h 88"/>
                <a:gd name="T16" fmla="*/ 0 w 86"/>
                <a:gd name="T17" fmla="*/ 29 h 88"/>
                <a:gd name="T18" fmla="*/ 13 w 86"/>
                <a:gd name="T19" fmla="*/ 21 h 88"/>
                <a:gd name="T20" fmla="*/ 61 w 86"/>
                <a:gd name="T21" fmla="*/ 48 h 88"/>
                <a:gd name="T22" fmla="*/ 61 w 86"/>
                <a:gd name="T23" fmla="*/ 48 h 88"/>
                <a:gd name="T24" fmla="*/ 37 w 86"/>
                <a:gd name="T25" fmla="*/ 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88">
                  <a:moveTo>
                    <a:pt x="37" y="8"/>
                  </a:moveTo>
                  <a:lnTo>
                    <a:pt x="51" y="0"/>
                  </a:lnTo>
                  <a:lnTo>
                    <a:pt x="85" y="58"/>
                  </a:lnTo>
                  <a:lnTo>
                    <a:pt x="72" y="66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45" y="79"/>
                  </a:lnTo>
                  <a:lnTo>
                    <a:pt x="35" y="87"/>
                  </a:lnTo>
                  <a:lnTo>
                    <a:pt x="0" y="29"/>
                  </a:lnTo>
                  <a:lnTo>
                    <a:pt x="13" y="21"/>
                  </a:lnTo>
                  <a:lnTo>
                    <a:pt x="61" y="48"/>
                  </a:lnTo>
                  <a:lnTo>
                    <a:pt x="61" y="48"/>
                  </a:lnTo>
                  <a:lnTo>
                    <a:pt x="37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Freeform 109">
              <a:extLst>
                <a:ext uri="{FF2B5EF4-FFF2-40B4-BE49-F238E27FC236}">
                  <a16:creationId xmlns:a16="http://schemas.microsoft.com/office/drawing/2014/main" id="{B4A1E835-A02B-B645-A02C-C3F189FAB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1913" y="2273300"/>
              <a:ext cx="31750" cy="30163"/>
            </a:xfrm>
            <a:custGeom>
              <a:avLst/>
              <a:gdLst>
                <a:gd name="T0" fmla="*/ 0 w 86"/>
                <a:gd name="T1" fmla="*/ 31 h 85"/>
                <a:gd name="T2" fmla="*/ 24 w 86"/>
                <a:gd name="T3" fmla="*/ 13 h 85"/>
                <a:gd name="T4" fmla="*/ 66 w 86"/>
                <a:gd name="T5" fmla="*/ 21 h 85"/>
                <a:gd name="T6" fmla="*/ 66 w 86"/>
                <a:gd name="T7" fmla="*/ 66 h 85"/>
                <a:gd name="T8" fmla="*/ 42 w 86"/>
                <a:gd name="T9" fmla="*/ 84 h 85"/>
                <a:gd name="T10" fmla="*/ 0 w 86"/>
                <a:gd name="T11" fmla="*/ 31 h 85"/>
                <a:gd name="T12" fmla="*/ 47 w 86"/>
                <a:gd name="T13" fmla="*/ 66 h 85"/>
                <a:gd name="T14" fmla="*/ 58 w 86"/>
                <a:gd name="T15" fmla="*/ 58 h 85"/>
                <a:gd name="T16" fmla="*/ 55 w 86"/>
                <a:gd name="T17" fmla="*/ 31 h 85"/>
                <a:gd name="T18" fmla="*/ 29 w 86"/>
                <a:gd name="T19" fmla="*/ 23 h 85"/>
                <a:gd name="T20" fmla="*/ 18 w 86"/>
                <a:gd name="T21" fmla="*/ 31 h 85"/>
                <a:gd name="T22" fmla="*/ 47 w 86"/>
                <a:gd name="T23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6" h="85">
                  <a:moveTo>
                    <a:pt x="0" y="31"/>
                  </a:moveTo>
                  <a:lnTo>
                    <a:pt x="24" y="13"/>
                  </a:lnTo>
                  <a:cubicBezTo>
                    <a:pt x="42" y="0"/>
                    <a:pt x="58" y="10"/>
                    <a:pt x="66" y="21"/>
                  </a:cubicBezTo>
                  <a:cubicBezTo>
                    <a:pt x="74" y="31"/>
                    <a:pt x="85" y="53"/>
                    <a:pt x="66" y="66"/>
                  </a:cubicBezTo>
                  <a:lnTo>
                    <a:pt x="42" y="84"/>
                  </a:lnTo>
                  <a:lnTo>
                    <a:pt x="0" y="31"/>
                  </a:lnTo>
                  <a:close/>
                  <a:moveTo>
                    <a:pt x="47" y="66"/>
                  </a:moveTo>
                  <a:lnTo>
                    <a:pt x="58" y="58"/>
                  </a:lnTo>
                  <a:cubicBezTo>
                    <a:pt x="69" y="50"/>
                    <a:pt x="63" y="39"/>
                    <a:pt x="55" y="31"/>
                  </a:cubicBezTo>
                  <a:cubicBezTo>
                    <a:pt x="42" y="16"/>
                    <a:pt x="34" y="21"/>
                    <a:pt x="29" y="23"/>
                  </a:cubicBezTo>
                  <a:lnTo>
                    <a:pt x="18" y="31"/>
                  </a:lnTo>
                  <a:lnTo>
                    <a:pt x="47" y="6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Freeform 110">
              <a:extLst>
                <a:ext uri="{FF2B5EF4-FFF2-40B4-BE49-F238E27FC236}">
                  <a16:creationId xmlns:a16="http://schemas.microsoft.com/office/drawing/2014/main" id="{3747B405-69F7-ED47-BD8E-43DBE373D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0963" y="2265363"/>
              <a:ext cx="23812" cy="20637"/>
            </a:xfrm>
            <a:custGeom>
              <a:avLst/>
              <a:gdLst>
                <a:gd name="T0" fmla="*/ 63 w 64"/>
                <a:gd name="T1" fmla="*/ 45 h 56"/>
                <a:gd name="T2" fmla="*/ 53 w 64"/>
                <a:gd name="T3" fmla="*/ 55 h 56"/>
                <a:gd name="T4" fmla="*/ 0 w 64"/>
                <a:gd name="T5" fmla="*/ 10 h 56"/>
                <a:gd name="T6" fmla="*/ 10 w 64"/>
                <a:gd name="T7" fmla="*/ 0 h 56"/>
                <a:gd name="T8" fmla="*/ 63 w 64"/>
                <a:gd name="T9" fmla="*/ 4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56">
                  <a:moveTo>
                    <a:pt x="63" y="45"/>
                  </a:moveTo>
                  <a:lnTo>
                    <a:pt x="53" y="55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63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Freeform 111">
              <a:extLst>
                <a:ext uri="{FF2B5EF4-FFF2-40B4-BE49-F238E27FC236}">
                  <a16:creationId xmlns:a16="http://schemas.microsoft.com/office/drawing/2014/main" id="{D47BFA67-6460-6542-BAD1-33204A679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138" y="2084388"/>
              <a:ext cx="31750" cy="28575"/>
            </a:xfrm>
            <a:custGeom>
              <a:avLst/>
              <a:gdLst>
                <a:gd name="T0" fmla="*/ 76 w 88"/>
                <a:gd name="T1" fmla="*/ 45 h 81"/>
                <a:gd name="T2" fmla="*/ 55 w 88"/>
                <a:gd name="T3" fmla="*/ 16 h 81"/>
                <a:gd name="T4" fmla="*/ 42 w 88"/>
                <a:gd name="T5" fmla="*/ 27 h 81"/>
                <a:gd name="T6" fmla="*/ 63 w 88"/>
                <a:gd name="T7" fmla="*/ 53 h 81"/>
                <a:gd name="T8" fmla="*/ 53 w 88"/>
                <a:gd name="T9" fmla="*/ 59 h 81"/>
                <a:gd name="T10" fmla="*/ 34 w 88"/>
                <a:gd name="T11" fmla="*/ 32 h 81"/>
                <a:gd name="T12" fmla="*/ 18 w 88"/>
                <a:gd name="T13" fmla="*/ 43 h 81"/>
                <a:gd name="T14" fmla="*/ 42 w 88"/>
                <a:gd name="T15" fmla="*/ 74 h 81"/>
                <a:gd name="T16" fmla="*/ 31 w 88"/>
                <a:gd name="T17" fmla="*/ 80 h 81"/>
                <a:gd name="T18" fmla="*/ 0 w 88"/>
                <a:gd name="T19" fmla="*/ 40 h 81"/>
                <a:gd name="T20" fmla="*/ 55 w 88"/>
                <a:gd name="T21" fmla="*/ 0 h 81"/>
                <a:gd name="T22" fmla="*/ 87 w 88"/>
                <a:gd name="T23" fmla="*/ 37 h 81"/>
                <a:gd name="T24" fmla="*/ 76 w 88"/>
                <a:gd name="T25" fmla="*/ 4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81">
                  <a:moveTo>
                    <a:pt x="76" y="45"/>
                  </a:moveTo>
                  <a:lnTo>
                    <a:pt x="55" y="16"/>
                  </a:lnTo>
                  <a:lnTo>
                    <a:pt x="42" y="27"/>
                  </a:lnTo>
                  <a:lnTo>
                    <a:pt x="63" y="53"/>
                  </a:lnTo>
                  <a:lnTo>
                    <a:pt x="53" y="59"/>
                  </a:lnTo>
                  <a:lnTo>
                    <a:pt x="34" y="32"/>
                  </a:lnTo>
                  <a:lnTo>
                    <a:pt x="18" y="43"/>
                  </a:lnTo>
                  <a:lnTo>
                    <a:pt x="42" y="74"/>
                  </a:lnTo>
                  <a:lnTo>
                    <a:pt x="31" y="80"/>
                  </a:lnTo>
                  <a:lnTo>
                    <a:pt x="0" y="40"/>
                  </a:lnTo>
                  <a:lnTo>
                    <a:pt x="55" y="0"/>
                  </a:lnTo>
                  <a:lnTo>
                    <a:pt x="87" y="37"/>
                  </a:lnTo>
                  <a:lnTo>
                    <a:pt x="76" y="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Freeform 112">
              <a:extLst>
                <a:ext uri="{FF2B5EF4-FFF2-40B4-BE49-F238E27FC236}">
                  <a16:creationId xmlns:a16="http://schemas.microsoft.com/office/drawing/2014/main" id="{C05DE302-9888-3841-B7B9-9C02A598A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050" y="2284413"/>
              <a:ext cx="31750" cy="31750"/>
            </a:xfrm>
            <a:custGeom>
              <a:avLst/>
              <a:gdLst>
                <a:gd name="T0" fmla="*/ 71 w 90"/>
                <a:gd name="T1" fmla="*/ 63 h 90"/>
                <a:gd name="T2" fmla="*/ 24 w 90"/>
                <a:gd name="T3" fmla="*/ 74 h 90"/>
                <a:gd name="T4" fmla="*/ 18 w 90"/>
                <a:gd name="T5" fmla="*/ 26 h 90"/>
                <a:gd name="T6" fmla="*/ 66 w 90"/>
                <a:gd name="T7" fmla="*/ 16 h 90"/>
                <a:gd name="T8" fmla="*/ 71 w 90"/>
                <a:gd name="T9" fmla="*/ 63 h 90"/>
                <a:gd name="T10" fmla="*/ 61 w 90"/>
                <a:gd name="T11" fmla="*/ 55 h 90"/>
                <a:gd name="T12" fmla="*/ 58 w 90"/>
                <a:gd name="T13" fmla="*/ 26 h 90"/>
                <a:gd name="T14" fmla="*/ 29 w 90"/>
                <a:gd name="T15" fmla="*/ 34 h 90"/>
                <a:gd name="T16" fmla="*/ 32 w 90"/>
                <a:gd name="T17" fmla="*/ 63 h 90"/>
                <a:gd name="T18" fmla="*/ 61 w 90"/>
                <a:gd name="T19" fmla="*/ 5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90">
                  <a:moveTo>
                    <a:pt x="71" y="63"/>
                  </a:moveTo>
                  <a:cubicBezTo>
                    <a:pt x="52" y="89"/>
                    <a:pt x="32" y="79"/>
                    <a:pt x="24" y="74"/>
                  </a:cubicBezTo>
                  <a:cubicBezTo>
                    <a:pt x="16" y="69"/>
                    <a:pt x="0" y="53"/>
                    <a:pt x="18" y="26"/>
                  </a:cubicBezTo>
                  <a:cubicBezTo>
                    <a:pt x="37" y="0"/>
                    <a:pt x="61" y="10"/>
                    <a:pt x="66" y="16"/>
                  </a:cubicBezTo>
                  <a:cubicBezTo>
                    <a:pt x="74" y="21"/>
                    <a:pt x="89" y="36"/>
                    <a:pt x="71" y="63"/>
                  </a:cubicBezTo>
                  <a:close/>
                  <a:moveTo>
                    <a:pt x="61" y="55"/>
                  </a:moveTo>
                  <a:cubicBezTo>
                    <a:pt x="71" y="39"/>
                    <a:pt x="66" y="29"/>
                    <a:pt x="58" y="26"/>
                  </a:cubicBezTo>
                  <a:cubicBezTo>
                    <a:pt x="53" y="21"/>
                    <a:pt x="39" y="21"/>
                    <a:pt x="29" y="34"/>
                  </a:cubicBezTo>
                  <a:cubicBezTo>
                    <a:pt x="18" y="50"/>
                    <a:pt x="26" y="61"/>
                    <a:pt x="32" y="63"/>
                  </a:cubicBezTo>
                  <a:cubicBezTo>
                    <a:pt x="37" y="69"/>
                    <a:pt x="50" y="71"/>
                    <a:pt x="61" y="5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Freeform 113">
              <a:extLst>
                <a:ext uri="{FF2B5EF4-FFF2-40B4-BE49-F238E27FC236}">
                  <a16:creationId xmlns:a16="http://schemas.microsoft.com/office/drawing/2014/main" id="{4CF3C869-1496-AA4A-A1E6-5C3F286691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5" y="2297113"/>
              <a:ext cx="20638" cy="26987"/>
            </a:xfrm>
            <a:custGeom>
              <a:avLst/>
              <a:gdLst>
                <a:gd name="T0" fmla="*/ 45 w 59"/>
                <a:gd name="T1" fmla="*/ 16 h 75"/>
                <a:gd name="T2" fmla="*/ 58 w 59"/>
                <a:gd name="T3" fmla="*/ 21 h 75"/>
                <a:gd name="T4" fmla="*/ 13 w 59"/>
                <a:gd name="T5" fmla="*/ 74 h 75"/>
                <a:gd name="T6" fmla="*/ 0 w 59"/>
                <a:gd name="T7" fmla="*/ 71 h 75"/>
                <a:gd name="T8" fmla="*/ 3 w 59"/>
                <a:gd name="T9" fmla="*/ 0 h 75"/>
                <a:gd name="T10" fmla="*/ 19 w 59"/>
                <a:gd name="T11" fmla="*/ 5 h 75"/>
                <a:gd name="T12" fmla="*/ 13 w 59"/>
                <a:gd name="T13" fmla="*/ 58 h 75"/>
                <a:gd name="T14" fmla="*/ 13 w 59"/>
                <a:gd name="T15" fmla="*/ 58 h 75"/>
                <a:gd name="T16" fmla="*/ 45 w 59"/>
                <a:gd name="T17" fmla="*/ 1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75">
                  <a:moveTo>
                    <a:pt x="45" y="16"/>
                  </a:moveTo>
                  <a:lnTo>
                    <a:pt x="58" y="21"/>
                  </a:lnTo>
                  <a:lnTo>
                    <a:pt x="13" y="74"/>
                  </a:lnTo>
                  <a:lnTo>
                    <a:pt x="0" y="71"/>
                  </a:lnTo>
                  <a:lnTo>
                    <a:pt x="3" y="0"/>
                  </a:lnTo>
                  <a:lnTo>
                    <a:pt x="19" y="5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45" y="1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Freeform 114">
              <a:extLst>
                <a:ext uri="{FF2B5EF4-FFF2-40B4-BE49-F238E27FC236}">
                  <a16:creationId xmlns:a16="http://schemas.microsoft.com/office/drawing/2014/main" id="{C99F09A3-65CA-674C-9F34-C3F4AB348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6025" y="2306638"/>
              <a:ext cx="11113" cy="25400"/>
            </a:xfrm>
            <a:custGeom>
              <a:avLst/>
              <a:gdLst>
                <a:gd name="T0" fmla="*/ 13 w 32"/>
                <a:gd name="T1" fmla="*/ 69 h 70"/>
                <a:gd name="T2" fmla="*/ 0 w 32"/>
                <a:gd name="T3" fmla="*/ 63 h 70"/>
                <a:gd name="T4" fmla="*/ 18 w 32"/>
                <a:gd name="T5" fmla="*/ 0 h 70"/>
                <a:gd name="T6" fmla="*/ 31 w 32"/>
                <a:gd name="T7" fmla="*/ 2 h 70"/>
                <a:gd name="T8" fmla="*/ 13 w 32"/>
                <a:gd name="T9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0">
                  <a:moveTo>
                    <a:pt x="13" y="69"/>
                  </a:moveTo>
                  <a:lnTo>
                    <a:pt x="0" y="63"/>
                  </a:lnTo>
                  <a:lnTo>
                    <a:pt x="18" y="0"/>
                  </a:lnTo>
                  <a:lnTo>
                    <a:pt x="31" y="2"/>
                  </a:lnTo>
                  <a:lnTo>
                    <a:pt x="13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Freeform 115">
              <a:extLst>
                <a:ext uri="{FF2B5EF4-FFF2-40B4-BE49-F238E27FC236}">
                  <a16:creationId xmlns:a16="http://schemas.microsoft.com/office/drawing/2014/main" id="{F4944C3E-4D48-1645-A2A9-72D439077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4125" y="2308225"/>
              <a:ext cx="25400" cy="25400"/>
            </a:xfrm>
            <a:custGeom>
              <a:avLst/>
              <a:gdLst>
                <a:gd name="T0" fmla="*/ 70 w 71"/>
                <a:gd name="T1" fmla="*/ 69 h 72"/>
                <a:gd name="T2" fmla="*/ 57 w 71"/>
                <a:gd name="T3" fmla="*/ 69 h 72"/>
                <a:gd name="T4" fmla="*/ 54 w 71"/>
                <a:gd name="T5" fmla="*/ 13 h 72"/>
                <a:gd name="T6" fmla="*/ 54 w 71"/>
                <a:gd name="T7" fmla="*/ 13 h 72"/>
                <a:gd name="T8" fmla="*/ 44 w 71"/>
                <a:gd name="T9" fmla="*/ 69 h 72"/>
                <a:gd name="T10" fmla="*/ 31 w 71"/>
                <a:gd name="T11" fmla="*/ 71 h 72"/>
                <a:gd name="T12" fmla="*/ 13 w 71"/>
                <a:gd name="T13" fmla="*/ 16 h 72"/>
                <a:gd name="T14" fmla="*/ 13 w 71"/>
                <a:gd name="T15" fmla="*/ 16 h 72"/>
                <a:gd name="T16" fmla="*/ 18 w 71"/>
                <a:gd name="T17" fmla="*/ 71 h 72"/>
                <a:gd name="T18" fmla="*/ 5 w 71"/>
                <a:gd name="T19" fmla="*/ 71 h 72"/>
                <a:gd name="T20" fmla="*/ 0 w 71"/>
                <a:gd name="T21" fmla="*/ 5 h 72"/>
                <a:gd name="T22" fmla="*/ 21 w 71"/>
                <a:gd name="T23" fmla="*/ 3 h 72"/>
                <a:gd name="T24" fmla="*/ 37 w 71"/>
                <a:gd name="T25" fmla="*/ 56 h 72"/>
                <a:gd name="T26" fmla="*/ 37 w 71"/>
                <a:gd name="T27" fmla="*/ 56 h 72"/>
                <a:gd name="T28" fmla="*/ 46 w 71"/>
                <a:gd name="T29" fmla="*/ 3 h 72"/>
                <a:gd name="T30" fmla="*/ 65 w 71"/>
                <a:gd name="T31" fmla="*/ 0 h 72"/>
                <a:gd name="T32" fmla="*/ 70 w 71"/>
                <a:gd name="T33" fmla="*/ 6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72">
                  <a:moveTo>
                    <a:pt x="70" y="69"/>
                  </a:moveTo>
                  <a:lnTo>
                    <a:pt x="57" y="69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44" y="69"/>
                  </a:lnTo>
                  <a:lnTo>
                    <a:pt x="31" y="71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8" y="71"/>
                  </a:lnTo>
                  <a:lnTo>
                    <a:pt x="5" y="71"/>
                  </a:lnTo>
                  <a:lnTo>
                    <a:pt x="0" y="5"/>
                  </a:lnTo>
                  <a:lnTo>
                    <a:pt x="21" y="3"/>
                  </a:lnTo>
                  <a:lnTo>
                    <a:pt x="37" y="56"/>
                  </a:lnTo>
                  <a:lnTo>
                    <a:pt x="37" y="56"/>
                  </a:lnTo>
                  <a:lnTo>
                    <a:pt x="46" y="3"/>
                  </a:lnTo>
                  <a:lnTo>
                    <a:pt x="65" y="0"/>
                  </a:lnTo>
                  <a:lnTo>
                    <a:pt x="70" y="6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Freeform 116">
              <a:extLst>
                <a:ext uri="{FF2B5EF4-FFF2-40B4-BE49-F238E27FC236}">
                  <a16:creationId xmlns:a16="http://schemas.microsoft.com/office/drawing/2014/main" id="{4BFB20D4-4461-BB4D-A32E-BCE65739B3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5875" y="2303463"/>
              <a:ext cx="26988" cy="26987"/>
            </a:xfrm>
            <a:custGeom>
              <a:avLst/>
              <a:gdLst>
                <a:gd name="T0" fmla="*/ 66 w 73"/>
                <a:gd name="T1" fmla="*/ 39 h 75"/>
                <a:gd name="T2" fmla="*/ 45 w 73"/>
                <a:gd name="T3" fmla="*/ 71 h 75"/>
                <a:gd name="T4" fmla="*/ 21 w 73"/>
                <a:gd name="T5" fmla="*/ 69 h 75"/>
                <a:gd name="T6" fmla="*/ 11 w 73"/>
                <a:gd name="T7" fmla="*/ 53 h 75"/>
                <a:gd name="T8" fmla="*/ 0 w 73"/>
                <a:gd name="T9" fmla="*/ 10 h 75"/>
                <a:gd name="T10" fmla="*/ 13 w 73"/>
                <a:gd name="T11" fmla="*/ 8 h 75"/>
                <a:gd name="T12" fmla="*/ 24 w 73"/>
                <a:gd name="T13" fmla="*/ 50 h 75"/>
                <a:gd name="T14" fmla="*/ 40 w 73"/>
                <a:gd name="T15" fmla="*/ 61 h 75"/>
                <a:gd name="T16" fmla="*/ 50 w 73"/>
                <a:gd name="T17" fmla="*/ 45 h 75"/>
                <a:gd name="T18" fmla="*/ 40 w 73"/>
                <a:gd name="T19" fmla="*/ 2 h 75"/>
                <a:gd name="T20" fmla="*/ 53 w 73"/>
                <a:gd name="T21" fmla="*/ 0 h 75"/>
                <a:gd name="T22" fmla="*/ 66 w 73"/>
                <a:gd name="T23" fmla="*/ 3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75">
                  <a:moveTo>
                    <a:pt x="66" y="39"/>
                  </a:moveTo>
                  <a:cubicBezTo>
                    <a:pt x="72" y="58"/>
                    <a:pt x="61" y="66"/>
                    <a:pt x="45" y="71"/>
                  </a:cubicBezTo>
                  <a:cubicBezTo>
                    <a:pt x="40" y="74"/>
                    <a:pt x="29" y="74"/>
                    <a:pt x="21" y="69"/>
                  </a:cubicBezTo>
                  <a:cubicBezTo>
                    <a:pt x="16" y="66"/>
                    <a:pt x="13" y="61"/>
                    <a:pt x="11" y="53"/>
                  </a:cubicBezTo>
                  <a:lnTo>
                    <a:pt x="0" y="10"/>
                  </a:lnTo>
                  <a:lnTo>
                    <a:pt x="13" y="8"/>
                  </a:lnTo>
                  <a:lnTo>
                    <a:pt x="24" y="50"/>
                  </a:lnTo>
                  <a:cubicBezTo>
                    <a:pt x="26" y="58"/>
                    <a:pt x="32" y="61"/>
                    <a:pt x="40" y="61"/>
                  </a:cubicBezTo>
                  <a:cubicBezTo>
                    <a:pt x="50" y="58"/>
                    <a:pt x="53" y="53"/>
                    <a:pt x="50" y="45"/>
                  </a:cubicBezTo>
                  <a:lnTo>
                    <a:pt x="40" y="2"/>
                  </a:lnTo>
                  <a:lnTo>
                    <a:pt x="53" y="0"/>
                  </a:lnTo>
                  <a:lnTo>
                    <a:pt x="66" y="3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Freeform 117">
              <a:extLst>
                <a:ext uri="{FF2B5EF4-FFF2-40B4-BE49-F238E27FC236}">
                  <a16:creationId xmlns:a16="http://schemas.microsoft.com/office/drawing/2014/main" id="{52F18E29-43AB-B74C-8B30-2CBD1CEF5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0775" y="2089150"/>
              <a:ext cx="23813" cy="26988"/>
            </a:xfrm>
            <a:custGeom>
              <a:avLst/>
              <a:gdLst>
                <a:gd name="T0" fmla="*/ 66 w 67"/>
                <a:gd name="T1" fmla="*/ 66 h 77"/>
                <a:gd name="T2" fmla="*/ 59 w 67"/>
                <a:gd name="T3" fmla="*/ 76 h 77"/>
                <a:gd name="T4" fmla="*/ 0 w 67"/>
                <a:gd name="T5" fmla="*/ 39 h 77"/>
                <a:gd name="T6" fmla="*/ 19 w 67"/>
                <a:gd name="T7" fmla="*/ 13 h 77"/>
                <a:gd name="T8" fmla="*/ 51 w 67"/>
                <a:gd name="T9" fmla="*/ 8 h 77"/>
                <a:gd name="T10" fmla="*/ 56 w 67"/>
                <a:gd name="T11" fmla="*/ 37 h 77"/>
                <a:gd name="T12" fmla="*/ 45 w 67"/>
                <a:gd name="T13" fmla="*/ 53 h 77"/>
                <a:gd name="T14" fmla="*/ 66 w 67"/>
                <a:gd name="T15" fmla="*/ 66 h 77"/>
                <a:gd name="T16" fmla="*/ 43 w 67"/>
                <a:gd name="T17" fmla="*/ 37 h 77"/>
                <a:gd name="T18" fmla="*/ 40 w 67"/>
                <a:gd name="T19" fmla="*/ 21 h 77"/>
                <a:gd name="T20" fmla="*/ 24 w 67"/>
                <a:gd name="T21" fmla="*/ 26 h 77"/>
                <a:gd name="T22" fmla="*/ 19 w 67"/>
                <a:gd name="T23" fmla="*/ 37 h 77"/>
                <a:gd name="T24" fmla="*/ 35 w 67"/>
                <a:gd name="T25" fmla="*/ 47 h 77"/>
                <a:gd name="T26" fmla="*/ 43 w 67"/>
                <a:gd name="T27" fmla="*/ 3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77">
                  <a:moveTo>
                    <a:pt x="66" y="66"/>
                  </a:moveTo>
                  <a:lnTo>
                    <a:pt x="59" y="76"/>
                  </a:lnTo>
                  <a:lnTo>
                    <a:pt x="0" y="39"/>
                  </a:lnTo>
                  <a:lnTo>
                    <a:pt x="19" y="13"/>
                  </a:lnTo>
                  <a:cubicBezTo>
                    <a:pt x="27" y="2"/>
                    <a:pt x="37" y="0"/>
                    <a:pt x="51" y="8"/>
                  </a:cubicBezTo>
                  <a:cubicBezTo>
                    <a:pt x="56" y="10"/>
                    <a:pt x="66" y="23"/>
                    <a:pt x="56" y="37"/>
                  </a:cubicBezTo>
                  <a:lnTo>
                    <a:pt x="45" y="53"/>
                  </a:lnTo>
                  <a:lnTo>
                    <a:pt x="66" y="66"/>
                  </a:lnTo>
                  <a:close/>
                  <a:moveTo>
                    <a:pt x="43" y="37"/>
                  </a:moveTo>
                  <a:cubicBezTo>
                    <a:pt x="48" y="29"/>
                    <a:pt x="43" y="23"/>
                    <a:pt x="40" y="21"/>
                  </a:cubicBezTo>
                  <a:cubicBezTo>
                    <a:pt x="35" y="18"/>
                    <a:pt x="29" y="18"/>
                    <a:pt x="24" y="26"/>
                  </a:cubicBezTo>
                  <a:lnTo>
                    <a:pt x="19" y="37"/>
                  </a:lnTo>
                  <a:lnTo>
                    <a:pt x="35" y="47"/>
                  </a:lnTo>
                  <a:lnTo>
                    <a:pt x="43" y="3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Freeform 118">
              <a:extLst>
                <a:ext uri="{FF2B5EF4-FFF2-40B4-BE49-F238E27FC236}">
                  <a16:creationId xmlns:a16="http://schemas.microsoft.com/office/drawing/2014/main" id="{141A259F-00CE-894A-8FBA-FCBAABF9D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2274888"/>
              <a:ext cx="7938" cy="6350"/>
            </a:xfrm>
            <a:custGeom>
              <a:avLst/>
              <a:gdLst>
                <a:gd name="T0" fmla="*/ 5 w 24"/>
                <a:gd name="T1" fmla="*/ 18 h 19"/>
                <a:gd name="T2" fmla="*/ 0 w 24"/>
                <a:gd name="T3" fmla="*/ 18 h 19"/>
                <a:gd name="T4" fmla="*/ 18 w 24"/>
                <a:gd name="T5" fmla="*/ 5 h 19"/>
                <a:gd name="T6" fmla="*/ 5 w 24"/>
                <a:gd name="T7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9">
                  <a:moveTo>
                    <a:pt x="5" y="18"/>
                  </a:moveTo>
                  <a:lnTo>
                    <a:pt x="0" y="18"/>
                  </a:lnTo>
                  <a:cubicBezTo>
                    <a:pt x="2" y="11"/>
                    <a:pt x="8" y="0"/>
                    <a:pt x="18" y="5"/>
                  </a:cubicBezTo>
                  <a:cubicBezTo>
                    <a:pt x="23" y="16"/>
                    <a:pt x="10" y="13"/>
                    <a:pt x="5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Freeform 119">
              <a:extLst>
                <a:ext uri="{FF2B5EF4-FFF2-40B4-BE49-F238E27FC236}">
                  <a16:creationId xmlns:a16="http://schemas.microsoft.com/office/drawing/2014/main" id="{D2EB8CC6-E1EA-D646-8D22-2422D32EE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8" y="2200275"/>
              <a:ext cx="7937" cy="4763"/>
            </a:xfrm>
            <a:custGeom>
              <a:avLst/>
              <a:gdLst>
                <a:gd name="T0" fmla="*/ 21 w 22"/>
                <a:gd name="T1" fmla="*/ 14 h 15"/>
                <a:gd name="T2" fmla="*/ 2 w 22"/>
                <a:gd name="T3" fmla="*/ 14 h 15"/>
                <a:gd name="T4" fmla="*/ 21 w 22"/>
                <a:gd name="T5" fmla="*/ 8 h 15"/>
                <a:gd name="T6" fmla="*/ 21 w 22"/>
                <a:gd name="T7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5">
                  <a:moveTo>
                    <a:pt x="21" y="14"/>
                  </a:moveTo>
                  <a:lnTo>
                    <a:pt x="2" y="14"/>
                  </a:lnTo>
                  <a:cubicBezTo>
                    <a:pt x="0" y="3"/>
                    <a:pt x="16" y="0"/>
                    <a:pt x="21" y="8"/>
                  </a:cubicBezTo>
                  <a:lnTo>
                    <a:pt x="21" y="1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Freeform 120">
              <a:extLst>
                <a:ext uri="{FF2B5EF4-FFF2-40B4-BE49-F238E27FC236}">
                  <a16:creationId xmlns:a16="http://schemas.microsoft.com/office/drawing/2014/main" id="{750563B0-2C0F-5A49-8755-6E7EB77CC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650" y="2155825"/>
              <a:ext cx="15875" cy="4763"/>
            </a:xfrm>
            <a:custGeom>
              <a:avLst/>
              <a:gdLst>
                <a:gd name="T0" fmla="*/ 0 w 42"/>
                <a:gd name="T1" fmla="*/ 13 h 14"/>
                <a:gd name="T2" fmla="*/ 11 w 42"/>
                <a:gd name="T3" fmla="*/ 3 h 14"/>
                <a:gd name="T4" fmla="*/ 31 w 42"/>
                <a:gd name="T5" fmla="*/ 0 h 14"/>
                <a:gd name="T6" fmla="*/ 41 w 42"/>
                <a:gd name="T7" fmla="*/ 0 h 14"/>
                <a:gd name="T8" fmla="*/ 39 w 42"/>
                <a:gd name="T9" fmla="*/ 8 h 14"/>
                <a:gd name="T10" fmla="*/ 26 w 42"/>
                <a:gd name="T11" fmla="*/ 13 h 14"/>
                <a:gd name="T12" fmla="*/ 28 w 42"/>
                <a:gd name="T13" fmla="*/ 8 h 14"/>
                <a:gd name="T14" fmla="*/ 13 w 42"/>
                <a:gd name="T15" fmla="*/ 8 h 14"/>
                <a:gd name="T16" fmla="*/ 5 w 42"/>
                <a:gd name="T17" fmla="*/ 13 h 14"/>
                <a:gd name="T18" fmla="*/ 0 w 42"/>
                <a:gd name="T1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14">
                  <a:moveTo>
                    <a:pt x="0" y="13"/>
                  </a:moveTo>
                  <a:lnTo>
                    <a:pt x="11" y="3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39" y="8"/>
                  </a:lnTo>
                  <a:lnTo>
                    <a:pt x="26" y="13"/>
                  </a:lnTo>
                  <a:lnTo>
                    <a:pt x="28" y="8"/>
                  </a:lnTo>
                  <a:lnTo>
                    <a:pt x="13" y="8"/>
                  </a:lnTo>
                  <a:lnTo>
                    <a:pt x="5" y="13"/>
                  </a:lnTo>
                  <a:lnTo>
                    <a:pt x="0" y="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Freeform 121">
              <a:extLst>
                <a:ext uri="{FF2B5EF4-FFF2-40B4-BE49-F238E27FC236}">
                  <a16:creationId xmlns:a16="http://schemas.microsoft.com/office/drawing/2014/main" id="{71DE752E-C711-164B-BF08-DE31F9E7D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525" y="2155825"/>
              <a:ext cx="11113" cy="6350"/>
            </a:xfrm>
            <a:custGeom>
              <a:avLst/>
              <a:gdLst>
                <a:gd name="T0" fmla="*/ 16 w 33"/>
                <a:gd name="T1" fmla="*/ 0 h 17"/>
                <a:gd name="T2" fmla="*/ 24 w 33"/>
                <a:gd name="T3" fmla="*/ 0 h 17"/>
                <a:gd name="T4" fmla="*/ 32 w 33"/>
                <a:gd name="T5" fmla="*/ 3 h 17"/>
                <a:gd name="T6" fmla="*/ 27 w 33"/>
                <a:gd name="T7" fmla="*/ 8 h 17"/>
                <a:gd name="T8" fmla="*/ 19 w 33"/>
                <a:gd name="T9" fmla="*/ 11 h 17"/>
                <a:gd name="T10" fmla="*/ 14 w 33"/>
                <a:gd name="T11" fmla="*/ 16 h 17"/>
                <a:gd name="T12" fmla="*/ 11 w 33"/>
                <a:gd name="T13" fmla="*/ 11 h 17"/>
                <a:gd name="T14" fmla="*/ 3 w 33"/>
                <a:gd name="T15" fmla="*/ 13 h 17"/>
                <a:gd name="T16" fmla="*/ 0 w 33"/>
                <a:gd name="T17" fmla="*/ 11 h 17"/>
                <a:gd name="T18" fmla="*/ 8 w 33"/>
                <a:gd name="T19" fmla="*/ 8 h 17"/>
                <a:gd name="T20" fmla="*/ 6 w 33"/>
                <a:gd name="T21" fmla="*/ 5 h 17"/>
                <a:gd name="T22" fmla="*/ 8 w 33"/>
                <a:gd name="T23" fmla="*/ 0 h 17"/>
                <a:gd name="T24" fmla="*/ 16 w 33"/>
                <a:gd name="T2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17">
                  <a:moveTo>
                    <a:pt x="16" y="0"/>
                  </a:moveTo>
                  <a:lnTo>
                    <a:pt x="24" y="0"/>
                  </a:lnTo>
                  <a:lnTo>
                    <a:pt x="32" y="3"/>
                  </a:lnTo>
                  <a:lnTo>
                    <a:pt x="27" y="8"/>
                  </a:lnTo>
                  <a:lnTo>
                    <a:pt x="19" y="11"/>
                  </a:lnTo>
                  <a:lnTo>
                    <a:pt x="14" y="16"/>
                  </a:lnTo>
                  <a:lnTo>
                    <a:pt x="11" y="11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8" y="8"/>
                  </a:lnTo>
                  <a:lnTo>
                    <a:pt x="6" y="5"/>
                  </a:lnTo>
                  <a:lnTo>
                    <a:pt x="8" y="0"/>
                  </a:lnTo>
                  <a:lnTo>
                    <a:pt x="1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Freeform 122">
              <a:extLst>
                <a:ext uri="{FF2B5EF4-FFF2-40B4-BE49-F238E27FC236}">
                  <a16:creationId xmlns:a16="http://schemas.microsoft.com/office/drawing/2014/main" id="{7A224748-E3B1-0745-B85F-826D4726E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2225" y="2157413"/>
              <a:ext cx="6350" cy="3175"/>
            </a:xfrm>
            <a:custGeom>
              <a:avLst/>
              <a:gdLst>
                <a:gd name="T0" fmla="*/ 2 w 16"/>
                <a:gd name="T1" fmla="*/ 3 h 9"/>
                <a:gd name="T2" fmla="*/ 5 w 16"/>
                <a:gd name="T3" fmla="*/ 0 h 9"/>
                <a:gd name="T4" fmla="*/ 15 w 16"/>
                <a:gd name="T5" fmla="*/ 0 h 9"/>
                <a:gd name="T6" fmla="*/ 13 w 16"/>
                <a:gd name="T7" fmla="*/ 6 h 9"/>
                <a:gd name="T8" fmla="*/ 0 w 16"/>
                <a:gd name="T9" fmla="*/ 8 h 9"/>
                <a:gd name="T10" fmla="*/ 2 w 16"/>
                <a:gd name="T1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9">
                  <a:moveTo>
                    <a:pt x="2" y="3"/>
                  </a:moveTo>
                  <a:lnTo>
                    <a:pt x="5" y="0"/>
                  </a:lnTo>
                  <a:lnTo>
                    <a:pt x="15" y="0"/>
                  </a:lnTo>
                  <a:lnTo>
                    <a:pt x="13" y="6"/>
                  </a:lnTo>
                  <a:lnTo>
                    <a:pt x="0" y="8"/>
                  </a:lnTo>
                  <a:lnTo>
                    <a:pt x="2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Freeform 123">
              <a:extLst>
                <a:ext uri="{FF2B5EF4-FFF2-40B4-BE49-F238E27FC236}">
                  <a16:creationId xmlns:a16="http://schemas.microsoft.com/office/drawing/2014/main" id="{984A696F-E9D3-E447-B42A-8B7984124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8413" y="2162175"/>
              <a:ext cx="4762" cy="3175"/>
            </a:xfrm>
            <a:custGeom>
              <a:avLst/>
              <a:gdLst>
                <a:gd name="T0" fmla="*/ 2 w 13"/>
                <a:gd name="T1" fmla="*/ 3 h 7"/>
                <a:gd name="T2" fmla="*/ 12 w 13"/>
                <a:gd name="T3" fmla="*/ 0 h 7"/>
                <a:gd name="T4" fmla="*/ 9 w 13"/>
                <a:gd name="T5" fmla="*/ 6 h 7"/>
                <a:gd name="T6" fmla="*/ 0 w 13"/>
                <a:gd name="T7" fmla="*/ 6 h 7"/>
                <a:gd name="T8" fmla="*/ 2 w 1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2" y="3"/>
                  </a:moveTo>
                  <a:lnTo>
                    <a:pt x="12" y="0"/>
                  </a:lnTo>
                  <a:lnTo>
                    <a:pt x="9" y="6"/>
                  </a:lnTo>
                  <a:lnTo>
                    <a:pt x="0" y="6"/>
                  </a:lnTo>
                  <a:lnTo>
                    <a:pt x="2" y="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Freeform 124">
              <a:extLst>
                <a:ext uri="{FF2B5EF4-FFF2-40B4-BE49-F238E27FC236}">
                  <a16:creationId xmlns:a16="http://schemas.microsoft.com/office/drawing/2014/main" id="{F4CECA89-13AC-FC48-AE73-11C676773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2225" y="2160588"/>
              <a:ext cx="3175" cy="3175"/>
            </a:xfrm>
            <a:custGeom>
              <a:avLst/>
              <a:gdLst>
                <a:gd name="T0" fmla="*/ 0 w 8"/>
                <a:gd name="T1" fmla="*/ 5 h 9"/>
                <a:gd name="T2" fmla="*/ 5 w 8"/>
                <a:gd name="T3" fmla="*/ 0 h 9"/>
                <a:gd name="T4" fmla="*/ 7 w 8"/>
                <a:gd name="T5" fmla="*/ 5 h 9"/>
                <a:gd name="T6" fmla="*/ 5 w 8"/>
                <a:gd name="T7" fmla="*/ 8 h 9"/>
                <a:gd name="T8" fmla="*/ 0 w 8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5"/>
                  </a:moveTo>
                  <a:lnTo>
                    <a:pt x="5" y="0"/>
                  </a:lnTo>
                  <a:lnTo>
                    <a:pt x="7" y="5"/>
                  </a:lnTo>
                  <a:lnTo>
                    <a:pt x="5" y="8"/>
                  </a:lnTo>
                  <a:lnTo>
                    <a:pt x="0" y="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Freeform 125">
              <a:extLst>
                <a:ext uri="{FF2B5EF4-FFF2-40B4-BE49-F238E27FC236}">
                  <a16:creationId xmlns:a16="http://schemas.microsoft.com/office/drawing/2014/main" id="{817DAE1F-EB61-FE45-9C01-57D97E0A3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0638" y="2163763"/>
              <a:ext cx="3175" cy="4762"/>
            </a:xfrm>
            <a:custGeom>
              <a:avLst/>
              <a:gdLst>
                <a:gd name="T0" fmla="*/ 0 w 9"/>
                <a:gd name="T1" fmla="*/ 8 h 14"/>
                <a:gd name="T2" fmla="*/ 6 w 9"/>
                <a:gd name="T3" fmla="*/ 13 h 14"/>
                <a:gd name="T4" fmla="*/ 8 w 9"/>
                <a:gd name="T5" fmla="*/ 11 h 14"/>
                <a:gd name="T6" fmla="*/ 6 w 9"/>
                <a:gd name="T7" fmla="*/ 0 h 14"/>
                <a:gd name="T8" fmla="*/ 0 w 9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0" y="8"/>
                  </a:moveTo>
                  <a:lnTo>
                    <a:pt x="6" y="13"/>
                  </a:lnTo>
                  <a:lnTo>
                    <a:pt x="8" y="11"/>
                  </a:lnTo>
                  <a:lnTo>
                    <a:pt x="6" y="0"/>
                  </a:lnTo>
                  <a:lnTo>
                    <a:pt x="0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Freeform 126">
              <a:extLst>
                <a:ext uri="{FF2B5EF4-FFF2-40B4-BE49-F238E27FC236}">
                  <a16:creationId xmlns:a16="http://schemas.microsoft.com/office/drawing/2014/main" id="{FE9874FC-4272-8341-88F9-7DF4F8903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3" y="2165350"/>
              <a:ext cx="3175" cy="3175"/>
            </a:xfrm>
            <a:custGeom>
              <a:avLst/>
              <a:gdLst>
                <a:gd name="T0" fmla="*/ 5 w 11"/>
                <a:gd name="T1" fmla="*/ 8 h 9"/>
                <a:gd name="T2" fmla="*/ 10 w 11"/>
                <a:gd name="T3" fmla="*/ 2 h 9"/>
                <a:gd name="T4" fmla="*/ 0 w 11"/>
                <a:gd name="T5" fmla="*/ 0 h 9"/>
                <a:gd name="T6" fmla="*/ 5 w 11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9">
                  <a:moveTo>
                    <a:pt x="5" y="8"/>
                  </a:moveTo>
                  <a:lnTo>
                    <a:pt x="10" y="2"/>
                  </a:lnTo>
                  <a:lnTo>
                    <a:pt x="0" y="0"/>
                  </a:lnTo>
                  <a:lnTo>
                    <a:pt x="5" y="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Freeform 127">
              <a:extLst>
                <a:ext uri="{FF2B5EF4-FFF2-40B4-BE49-F238E27FC236}">
                  <a16:creationId xmlns:a16="http://schemas.microsoft.com/office/drawing/2014/main" id="{59F3A0AD-5C2A-6340-ACC3-4BC84D409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575" y="2165350"/>
              <a:ext cx="1588" cy="6350"/>
            </a:xfrm>
            <a:custGeom>
              <a:avLst/>
              <a:gdLst>
                <a:gd name="T0" fmla="*/ 3 w 6"/>
                <a:gd name="T1" fmla="*/ 0 h 17"/>
                <a:gd name="T2" fmla="*/ 5 w 6"/>
                <a:gd name="T3" fmla="*/ 3 h 17"/>
                <a:gd name="T4" fmla="*/ 5 w 6"/>
                <a:gd name="T5" fmla="*/ 16 h 17"/>
                <a:gd name="T6" fmla="*/ 0 w 6"/>
                <a:gd name="T7" fmla="*/ 3 h 17"/>
                <a:gd name="T8" fmla="*/ 3 w 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7">
                  <a:moveTo>
                    <a:pt x="3" y="0"/>
                  </a:moveTo>
                  <a:lnTo>
                    <a:pt x="5" y="3"/>
                  </a:lnTo>
                  <a:lnTo>
                    <a:pt x="5" y="16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Freeform 128">
              <a:extLst>
                <a:ext uri="{FF2B5EF4-FFF2-40B4-BE49-F238E27FC236}">
                  <a16:creationId xmlns:a16="http://schemas.microsoft.com/office/drawing/2014/main" id="{48FA611A-D5D7-4048-9A1D-9F49F3D9E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2074863"/>
              <a:ext cx="171450" cy="211137"/>
            </a:xfrm>
            <a:custGeom>
              <a:avLst/>
              <a:gdLst>
                <a:gd name="T0" fmla="*/ 199 w 477"/>
                <a:gd name="T1" fmla="*/ 18 h 586"/>
                <a:gd name="T2" fmla="*/ 204 w 477"/>
                <a:gd name="T3" fmla="*/ 40 h 586"/>
                <a:gd name="T4" fmla="*/ 220 w 477"/>
                <a:gd name="T5" fmla="*/ 74 h 586"/>
                <a:gd name="T6" fmla="*/ 209 w 477"/>
                <a:gd name="T7" fmla="*/ 66 h 586"/>
                <a:gd name="T8" fmla="*/ 215 w 477"/>
                <a:gd name="T9" fmla="*/ 71 h 586"/>
                <a:gd name="T10" fmla="*/ 202 w 477"/>
                <a:gd name="T11" fmla="*/ 90 h 586"/>
                <a:gd name="T12" fmla="*/ 215 w 477"/>
                <a:gd name="T13" fmla="*/ 98 h 586"/>
                <a:gd name="T14" fmla="*/ 236 w 477"/>
                <a:gd name="T15" fmla="*/ 93 h 586"/>
                <a:gd name="T16" fmla="*/ 241 w 477"/>
                <a:gd name="T17" fmla="*/ 58 h 586"/>
                <a:gd name="T18" fmla="*/ 241 w 477"/>
                <a:gd name="T19" fmla="*/ 58 h 586"/>
                <a:gd name="T20" fmla="*/ 239 w 477"/>
                <a:gd name="T21" fmla="*/ 45 h 586"/>
                <a:gd name="T22" fmla="*/ 237 w 477"/>
                <a:gd name="T23" fmla="*/ 68 h 586"/>
                <a:gd name="T24" fmla="*/ 312 w 477"/>
                <a:gd name="T25" fmla="*/ 283 h 586"/>
                <a:gd name="T26" fmla="*/ 341 w 477"/>
                <a:gd name="T27" fmla="*/ 296 h 586"/>
                <a:gd name="T28" fmla="*/ 357 w 477"/>
                <a:gd name="T29" fmla="*/ 296 h 586"/>
                <a:gd name="T30" fmla="*/ 396 w 477"/>
                <a:gd name="T31" fmla="*/ 339 h 586"/>
                <a:gd name="T32" fmla="*/ 418 w 477"/>
                <a:gd name="T33" fmla="*/ 437 h 586"/>
                <a:gd name="T34" fmla="*/ 338 w 477"/>
                <a:gd name="T35" fmla="*/ 500 h 586"/>
                <a:gd name="T36" fmla="*/ 262 w 477"/>
                <a:gd name="T37" fmla="*/ 572 h 586"/>
                <a:gd name="T38" fmla="*/ 241 w 477"/>
                <a:gd name="T39" fmla="*/ 559 h 586"/>
                <a:gd name="T40" fmla="*/ 260 w 477"/>
                <a:gd name="T41" fmla="*/ 344 h 586"/>
                <a:gd name="T42" fmla="*/ 270 w 477"/>
                <a:gd name="T43" fmla="*/ 302 h 586"/>
                <a:gd name="T44" fmla="*/ 239 w 477"/>
                <a:gd name="T45" fmla="*/ 294 h 586"/>
                <a:gd name="T46" fmla="*/ 167 w 477"/>
                <a:gd name="T47" fmla="*/ 259 h 586"/>
                <a:gd name="T48" fmla="*/ 135 w 477"/>
                <a:gd name="T49" fmla="*/ 238 h 586"/>
                <a:gd name="T50" fmla="*/ 104 w 477"/>
                <a:gd name="T51" fmla="*/ 148 h 586"/>
                <a:gd name="T52" fmla="*/ 0 w 477"/>
                <a:gd name="T53" fmla="*/ 132 h 586"/>
                <a:gd name="T54" fmla="*/ 24 w 477"/>
                <a:gd name="T55" fmla="*/ 103 h 586"/>
                <a:gd name="T56" fmla="*/ 24 w 477"/>
                <a:gd name="T57" fmla="*/ 93 h 586"/>
                <a:gd name="T58" fmla="*/ 24 w 477"/>
                <a:gd name="T59" fmla="*/ 79 h 586"/>
                <a:gd name="T60" fmla="*/ 156 w 477"/>
                <a:gd name="T61" fmla="*/ 42 h 586"/>
                <a:gd name="T62" fmla="*/ 167 w 477"/>
                <a:gd name="T63" fmla="*/ 21 h 586"/>
                <a:gd name="T64" fmla="*/ 207 w 477"/>
                <a:gd name="T65" fmla="*/ 3 h 586"/>
                <a:gd name="T66" fmla="*/ 220 w 477"/>
                <a:gd name="T67" fmla="*/ 10 h 586"/>
                <a:gd name="T68" fmla="*/ 231 w 477"/>
                <a:gd name="T69" fmla="*/ 10 h 586"/>
                <a:gd name="T70" fmla="*/ 285 w 477"/>
                <a:gd name="T71" fmla="*/ 55 h 586"/>
                <a:gd name="T72" fmla="*/ 291 w 477"/>
                <a:gd name="T73" fmla="*/ 79 h 586"/>
                <a:gd name="T74" fmla="*/ 341 w 477"/>
                <a:gd name="T75" fmla="*/ 116 h 586"/>
                <a:gd name="T76" fmla="*/ 265 w 477"/>
                <a:gd name="T77" fmla="*/ 220 h 586"/>
                <a:gd name="T78" fmla="*/ 249 w 477"/>
                <a:gd name="T79" fmla="*/ 206 h 586"/>
                <a:gd name="T80" fmla="*/ 204 w 477"/>
                <a:gd name="T81" fmla="*/ 251 h 586"/>
                <a:gd name="T82" fmla="*/ 225 w 477"/>
                <a:gd name="T83" fmla="*/ 233 h 586"/>
                <a:gd name="T84" fmla="*/ 252 w 477"/>
                <a:gd name="T85" fmla="*/ 270 h 586"/>
                <a:gd name="T86" fmla="*/ 257 w 477"/>
                <a:gd name="T87" fmla="*/ 291 h 586"/>
                <a:gd name="T88" fmla="*/ 273 w 477"/>
                <a:gd name="T89" fmla="*/ 291 h 586"/>
                <a:gd name="T90" fmla="*/ 283 w 477"/>
                <a:gd name="T91" fmla="*/ 296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7" h="586">
                  <a:moveTo>
                    <a:pt x="204" y="40"/>
                  </a:moveTo>
                  <a:cubicBezTo>
                    <a:pt x="207" y="37"/>
                    <a:pt x="204" y="21"/>
                    <a:pt x="199" y="18"/>
                  </a:cubicBezTo>
                  <a:cubicBezTo>
                    <a:pt x="194" y="29"/>
                    <a:pt x="212" y="32"/>
                    <a:pt x="199" y="40"/>
                  </a:cubicBezTo>
                  <a:lnTo>
                    <a:pt x="204" y="40"/>
                  </a:lnTo>
                  <a:close/>
                  <a:moveTo>
                    <a:pt x="237" y="69"/>
                  </a:moveTo>
                  <a:cubicBezTo>
                    <a:pt x="236" y="72"/>
                    <a:pt x="231" y="74"/>
                    <a:pt x="220" y="74"/>
                  </a:cubicBezTo>
                  <a:cubicBezTo>
                    <a:pt x="217" y="71"/>
                    <a:pt x="215" y="69"/>
                    <a:pt x="215" y="66"/>
                  </a:cubicBezTo>
                  <a:lnTo>
                    <a:pt x="209" y="66"/>
                  </a:lnTo>
                  <a:lnTo>
                    <a:pt x="209" y="71"/>
                  </a:lnTo>
                  <a:lnTo>
                    <a:pt x="215" y="71"/>
                  </a:lnTo>
                  <a:cubicBezTo>
                    <a:pt x="212" y="74"/>
                    <a:pt x="209" y="77"/>
                    <a:pt x="207" y="77"/>
                  </a:cubicBezTo>
                  <a:cubicBezTo>
                    <a:pt x="207" y="82"/>
                    <a:pt x="207" y="87"/>
                    <a:pt x="202" y="90"/>
                  </a:cubicBezTo>
                  <a:lnTo>
                    <a:pt x="209" y="90"/>
                  </a:lnTo>
                  <a:cubicBezTo>
                    <a:pt x="212" y="93"/>
                    <a:pt x="215" y="95"/>
                    <a:pt x="215" y="98"/>
                  </a:cubicBezTo>
                  <a:cubicBezTo>
                    <a:pt x="220" y="100"/>
                    <a:pt x="231" y="95"/>
                    <a:pt x="233" y="103"/>
                  </a:cubicBezTo>
                  <a:cubicBezTo>
                    <a:pt x="231" y="95"/>
                    <a:pt x="233" y="93"/>
                    <a:pt x="236" y="93"/>
                  </a:cubicBezTo>
                  <a:cubicBezTo>
                    <a:pt x="236" y="87"/>
                    <a:pt x="235" y="78"/>
                    <a:pt x="237" y="69"/>
                  </a:cubicBezTo>
                  <a:close/>
                  <a:moveTo>
                    <a:pt x="241" y="58"/>
                  </a:moveTo>
                  <a:lnTo>
                    <a:pt x="247" y="53"/>
                  </a:lnTo>
                  <a:cubicBezTo>
                    <a:pt x="244" y="53"/>
                    <a:pt x="244" y="55"/>
                    <a:pt x="241" y="58"/>
                  </a:cubicBezTo>
                  <a:lnTo>
                    <a:pt x="233" y="50"/>
                  </a:lnTo>
                  <a:lnTo>
                    <a:pt x="239" y="45"/>
                  </a:lnTo>
                  <a:cubicBezTo>
                    <a:pt x="233" y="48"/>
                    <a:pt x="231" y="40"/>
                    <a:pt x="225" y="37"/>
                  </a:cubicBezTo>
                  <a:cubicBezTo>
                    <a:pt x="222" y="48"/>
                    <a:pt x="238" y="61"/>
                    <a:pt x="237" y="68"/>
                  </a:cubicBezTo>
                  <a:cubicBezTo>
                    <a:pt x="238" y="65"/>
                    <a:pt x="239" y="61"/>
                    <a:pt x="241" y="58"/>
                  </a:cubicBezTo>
                  <a:close/>
                  <a:moveTo>
                    <a:pt x="312" y="283"/>
                  </a:moveTo>
                  <a:cubicBezTo>
                    <a:pt x="312" y="288"/>
                    <a:pt x="314" y="288"/>
                    <a:pt x="317" y="291"/>
                  </a:cubicBezTo>
                  <a:cubicBezTo>
                    <a:pt x="328" y="281"/>
                    <a:pt x="333" y="288"/>
                    <a:pt x="341" y="296"/>
                  </a:cubicBezTo>
                  <a:cubicBezTo>
                    <a:pt x="343" y="299"/>
                    <a:pt x="349" y="302"/>
                    <a:pt x="354" y="302"/>
                  </a:cubicBezTo>
                  <a:cubicBezTo>
                    <a:pt x="354" y="299"/>
                    <a:pt x="354" y="299"/>
                    <a:pt x="357" y="296"/>
                  </a:cubicBezTo>
                  <a:lnTo>
                    <a:pt x="362" y="296"/>
                  </a:lnTo>
                  <a:cubicBezTo>
                    <a:pt x="367" y="312"/>
                    <a:pt x="394" y="323"/>
                    <a:pt x="396" y="339"/>
                  </a:cubicBezTo>
                  <a:cubicBezTo>
                    <a:pt x="412" y="347"/>
                    <a:pt x="434" y="339"/>
                    <a:pt x="444" y="355"/>
                  </a:cubicBezTo>
                  <a:cubicBezTo>
                    <a:pt x="476" y="389"/>
                    <a:pt x="407" y="402"/>
                    <a:pt x="418" y="437"/>
                  </a:cubicBezTo>
                  <a:cubicBezTo>
                    <a:pt x="412" y="461"/>
                    <a:pt x="394" y="463"/>
                    <a:pt x="373" y="466"/>
                  </a:cubicBezTo>
                  <a:cubicBezTo>
                    <a:pt x="365" y="484"/>
                    <a:pt x="351" y="490"/>
                    <a:pt x="338" y="500"/>
                  </a:cubicBezTo>
                  <a:cubicBezTo>
                    <a:pt x="317" y="500"/>
                    <a:pt x="314" y="516"/>
                    <a:pt x="293" y="522"/>
                  </a:cubicBezTo>
                  <a:cubicBezTo>
                    <a:pt x="285" y="543"/>
                    <a:pt x="268" y="551"/>
                    <a:pt x="262" y="572"/>
                  </a:cubicBezTo>
                  <a:cubicBezTo>
                    <a:pt x="265" y="580"/>
                    <a:pt x="277" y="574"/>
                    <a:pt x="275" y="585"/>
                  </a:cubicBezTo>
                  <a:cubicBezTo>
                    <a:pt x="260" y="585"/>
                    <a:pt x="241" y="577"/>
                    <a:pt x="241" y="559"/>
                  </a:cubicBezTo>
                  <a:cubicBezTo>
                    <a:pt x="247" y="511"/>
                    <a:pt x="283" y="474"/>
                    <a:pt x="285" y="426"/>
                  </a:cubicBezTo>
                  <a:cubicBezTo>
                    <a:pt x="262" y="408"/>
                    <a:pt x="260" y="376"/>
                    <a:pt x="260" y="344"/>
                  </a:cubicBezTo>
                  <a:cubicBezTo>
                    <a:pt x="275" y="336"/>
                    <a:pt x="270" y="320"/>
                    <a:pt x="277" y="310"/>
                  </a:cubicBezTo>
                  <a:lnTo>
                    <a:pt x="270" y="302"/>
                  </a:lnTo>
                  <a:cubicBezTo>
                    <a:pt x="262" y="315"/>
                    <a:pt x="254" y="296"/>
                    <a:pt x="244" y="302"/>
                  </a:cubicBezTo>
                  <a:cubicBezTo>
                    <a:pt x="244" y="299"/>
                    <a:pt x="241" y="296"/>
                    <a:pt x="239" y="294"/>
                  </a:cubicBezTo>
                  <a:cubicBezTo>
                    <a:pt x="233" y="288"/>
                    <a:pt x="225" y="283"/>
                    <a:pt x="220" y="275"/>
                  </a:cubicBezTo>
                  <a:cubicBezTo>
                    <a:pt x="202" y="270"/>
                    <a:pt x="183" y="270"/>
                    <a:pt x="167" y="259"/>
                  </a:cubicBezTo>
                  <a:cubicBezTo>
                    <a:pt x="146" y="257"/>
                    <a:pt x="159" y="236"/>
                    <a:pt x="141" y="230"/>
                  </a:cubicBezTo>
                  <a:cubicBezTo>
                    <a:pt x="138" y="233"/>
                    <a:pt x="135" y="236"/>
                    <a:pt x="135" y="238"/>
                  </a:cubicBezTo>
                  <a:cubicBezTo>
                    <a:pt x="106" y="230"/>
                    <a:pt x="119" y="201"/>
                    <a:pt x="104" y="183"/>
                  </a:cubicBezTo>
                  <a:cubicBezTo>
                    <a:pt x="106" y="169"/>
                    <a:pt x="106" y="159"/>
                    <a:pt x="104" y="148"/>
                  </a:cubicBezTo>
                  <a:cubicBezTo>
                    <a:pt x="101" y="140"/>
                    <a:pt x="98" y="135"/>
                    <a:pt x="93" y="127"/>
                  </a:cubicBezTo>
                  <a:cubicBezTo>
                    <a:pt x="64" y="95"/>
                    <a:pt x="35" y="148"/>
                    <a:pt x="0" y="132"/>
                  </a:cubicBezTo>
                  <a:cubicBezTo>
                    <a:pt x="13" y="132"/>
                    <a:pt x="24" y="127"/>
                    <a:pt x="32" y="116"/>
                  </a:cubicBezTo>
                  <a:cubicBezTo>
                    <a:pt x="29" y="111"/>
                    <a:pt x="21" y="111"/>
                    <a:pt x="24" y="103"/>
                  </a:cubicBezTo>
                  <a:lnTo>
                    <a:pt x="29" y="98"/>
                  </a:lnTo>
                  <a:lnTo>
                    <a:pt x="24" y="93"/>
                  </a:lnTo>
                  <a:lnTo>
                    <a:pt x="29" y="87"/>
                  </a:lnTo>
                  <a:cubicBezTo>
                    <a:pt x="27" y="85"/>
                    <a:pt x="24" y="82"/>
                    <a:pt x="24" y="79"/>
                  </a:cubicBezTo>
                  <a:cubicBezTo>
                    <a:pt x="40" y="66"/>
                    <a:pt x="64" y="48"/>
                    <a:pt x="90" y="50"/>
                  </a:cubicBezTo>
                  <a:cubicBezTo>
                    <a:pt x="111" y="42"/>
                    <a:pt x="138" y="66"/>
                    <a:pt x="156" y="42"/>
                  </a:cubicBezTo>
                  <a:cubicBezTo>
                    <a:pt x="146" y="42"/>
                    <a:pt x="138" y="29"/>
                    <a:pt x="149" y="21"/>
                  </a:cubicBezTo>
                  <a:cubicBezTo>
                    <a:pt x="154" y="21"/>
                    <a:pt x="162" y="10"/>
                    <a:pt x="167" y="21"/>
                  </a:cubicBezTo>
                  <a:cubicBezTo>
                    <a:pt x="172" y="18"/>
                    <a:pt x="172" y="13"/>
                    <a:pt x="172" y="8"/>
                  </a:cubicBezTo>
                  <a:cubicBezTo>
                    <a:pt x="186" y="0"/>
                    <a:pt x="202" y="24"/>
                    <a:pt x="207" y="3"/>
                  </a:cubicBezTo>
                  <a:lnTo>
                    <a:pt x="215" y="3"/>
                  </a:lnTo>
                  <a:cubicBezTo>
                    <a:pt x="215" y="8"/>
                    <a:pt x="217" y="8"/>
                    <a:pt x="220" y="10"/>
                  </a:cubicBezTo>
                  <a:lnTo>
                    <a:pt x="225" y="5"/>
                  </a:lnTo>
                  <a:lnTo>
                    <a:pt x="231" y="10"/>
                  </a:lnTo>
                  <a:cubicBezTo>
                    <a:pt x="241" y="0"/>
                    <a:pt x="249" y="24"/>
                    <a:pt x="265" y="16"/>
                  </a:cubicBezTo>
                  <a:cubicBezTo>
                    <a:pt x="275" y="24"/>
                    <a:pt x="283" y="40"/>
                    <a:pt x="285" y="55"/>
                  </a:cubicBezTo>
                  <a:cubicBezTo>
                    <a:pt x="280" y="55"/>
                    <a:pt x="275" y="55"/>
                    <a:pt x="273" y="61"/>
                  </a:cubicBezTo>
                  <a:lnTo>
                    <a:pt x="291" y="79"/>
                  </a:lnTo>
                  <a:cubicBezTo>
                    <a:pt x="296" y="77"/>
                    <a:pt x="296" y="71"/>
                    <a:pt x="296" y="66"/>
                  </a:cubicBezTo>
                  <a:cubicBezTo>
                    <a:pt x="317" y="77"/>
                    <a:pt x="330" y="98"/>
                    <a:pt x="341" y="116"/>
                  </a:cubicBezTo>
                  <a:cubicBezTo>
                    <a:pt x="317" y="119"/>
                    <a:pt x="296" y="130"/>
                    <a:pt x="283" y="151"/>
                  </a:cubicBezTo>
                  <a:cubicBezTo>
                    <a:pt x="296" y="185"/>
                    <a:pt x="239" y="185"/>
                    <a:pt x="265" y="220"/>
                  </a:cubicBezTo>
                  <a:lnTo>
                    <a:pt x="257" y="228"/>
                  </a:lnTo>
                  <a:cubicBezTo>
                    <a:pt x="257" y="220"/>
                    <a:pt x="254" y="212"/>
                    <a:pt x="249" y="206"/>
                  </a:cubicBezTo>
                  <a:cubicBezTo>
                    <a:pt x="225" y="220"/>
                    <a:pt x="186" y="193"/>
                    <a:pt x="191" y="236"/>
                  </a:cubicBezTo>
                  <a:cubicBezTo>
                    <a:pt x="196" y="241"/>
                    <a:pt x="196" y="249"/>
                    <a:pt x="204" y="251"/>
                  </a:cubicBezTo>
                  <a:cubicBezTo>
                    <a:pt x="215" y="257"/>
                    <a:pt x="220" y="243"/>
                    <a:pt x="225" y="238"/>
                  </a:cubicBezTo>
                  <a:lnTo>
                    <a:pt x="225" y="233"/>
                  </a:lnTo>
                  <a:lnTo>
                    <a:pt x="244" y="233"/>
                  </a:lnTo>
                  <a:cubicBezTo>
                    <a:pt x="254" y="249"/>
                    <a:pt x="225" y="267"/>
                    <a:pt x="252" y="270"/>
                  </a:cubicBezTo>
                  <a:cubicBezTo>
                    <a:pt x="252" y="275"/>
                    <a:pt x="252" y="281"/>
                    <a:pt x="247" y="283"/>
                  </a:cubicBezTo>
                  <a:cubicBezTo>
                    <a:pt x="249" y="288"/>
                    <a:pt x="252" y="291"/>
                    <a:pt x="257" y="291"/>
                  </a:cubicBezTo>
                  <a:lnTo>
                    <a:pt x="268" y="291"/>
                  </a:lnTo>
                  <a:lnTo>
                    <a:pt x="273" y="291"/>
                  </a:lnTo>
                  <a:cubicBezTo>
                    <a:pt x="275" y="291"/>
                    <a:pt x="280" y="291"/>
                    <a:pt x="280" y="296"/>
                  </a:cubicBezTo>
                  <a:cubicBezTo>
                    <a:pt x="277" y="299"/>
                    <a:pt x="280" y="296"/>
                    <a:pt x="283" y="296"/>
                  </a:cubicBezTo>
                  <a:cubicBezTo>
                    <a:pt x="293" y="291"/>
                    <a:pt x="298" y="286"/>
                    <a:pt x="312" y="28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Freeform 129">
              <a:extLst>
                <a:ext uri="{FF2B5EF4-FFF2-40B4-BE49-F238E27FC236}">
                  <a16:creationId xmlns:a16="http://schemas.microsoft.com/office/drawing/2014/main" id="{110E7AA2-6C13-484F-880E-FBF5DA554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2151063"/>
              <a:ext cx="14287" cy="17462"/>
            </a:xfrm>
            <a:custGeom>
              <a:avLst/>
              <a:gdLst>
                <a:gd name="T0" fmla="*/ 2 w 38"/>
                <a:gd name="T1" fmla="*/ 1 h 47"/>
                <a:gd name="T2" fmla="*/ 18 w 38"/>
                <a:gd name="T3" fmla="*/ 1 h 47"/>
                <a:gd name="T4" fmla="*/ 31 w 38"/>
                <a:gd name="T5" fmla="*/ 3 h 47"/>
                <a:gd name="T6" fmla="*/ 37 w 38"/>
                <a:gd name="T7" fmla="*/ 14 h 47"/>
                <a:gd name="T8" fmla="*/ 31 w 38"/>
                <a:gd name="T9" fmla="*/ 25 h 47"/>
                <a:gd name="T10" fmla="*/ 16 w 38"/>
                <a:gd name="T11" fmla="*/ 30 h 47"/>
                <a:gd name="T12" fmla="*/ 13 w 38"/>
                <a:gd name="T13" fmla="*/ 30 h 47"/>
                <a:gd name="T14" fmla="*/ 13 w 38"/>
                <a:gd name="T15" fmla="*/ 46 h 47"/>
                <a:gd name="T16" fmla="*/ 0 w 38"/>
                <a:gd name="T17" fmla="*/ 46 h 47"/>
                <a:gd name="T18" fmla="*/ 2 w 38"/>
                <a:gd name="T19" fmla="*/ 1 h 47"/>
                <a:gd name="T20" fmla="*/ 13 w 38"/>
                <a:gd name="T21" fmla="*/ 22 h 47"/>
                <a:gd name="T22" fmla="*/ 16 w 38"/>
                <a:gd name="T23" fmla="*/ 22 h 47"/>
                <a:gd name="T24" fmla="*/ 23 w 38"/>
                <a:gd name="T25" fmla="*/ 17 h 47"/>
                <a:gd name="T26" fmla="*/ 16 w 38"/>
                <a:gd name="T27" fmla="*/ 11 h 47"/>
                <a:gd name="T28" fmla="*/ 13 w 38"/>
                <a:gd name="T29" fmla="*/ 11 h 47"/>
                <a:gd name="T30" fmla="*/ 13 w 38"/>
                <a:gd name="T31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7">
                  <a:moveTo>
                    <a:pt x="2" y="1"/>
                  </a:moveTo>
                  <a:cubicBezTo>
                    <a:pt x="5" y="1"/>
                    <a:pt x="10" y="1"/>
                    <a:pt x="18" y="1"/>
                  </a:cubicBezTo>
                  <a:cubicBezTo>
                    <a:pt x="23" y="1"/>
                    <a:pt x="29" y="0"/>
                    <a:pt x="31" y="3"/>
                  </a:cubicBezTo>
                  <a:cubicBezTo>
                    <a:pt x="34" y="5"/>
                    <a:pt x="37" y="9"/>
                    <a:pt x="37" y="14"/>
                  </a:cubicBezTo>
                  <a:cubicBezTo>
                    <a:pt x="37" y="19"/>
                    <a:pt x="34" y="22"/>
                    <a:pt x="31" y="25"/>
                  </a:cubicBezTo>
                  <a:cubicBezTo>
                    <a:pt x="29" y="27"/>
                    <a:pt x="23" y="30"/>
                    <a:pt x="16" y="30"/>
                  </a:cubicBezTo>
                  <a:lnTo>
                    <a:pt x="13" y="30"/>
                  </a:lnTo>
                  <a:lnTo>
                    <a:pt x="13" y="46"/>
                  </a:lnTo>
                  <a:lnTo>
                    <a:pt x="0" y="46"/>
                  </a:lnTo>
                  <a:lnTo>
                    <a:pt x="2" y="1"/>
                  </a:lnTo>
                  <a:close/>
                  <a:moveTo>
                    <a:pt x="13" y="22"/>
                  </a:moveTo>
                  <a:lnTo>
                    <a:pt x="16" y="22"/>
                  </a:lnTo>
                  <a:cubicBezTo>
                    <a:pt x="21" y="22"/>
                    <a:pt x="23" y="19"/>
                    <a:pt x="23" y="17"/>
                  </a:cubicBezTo>
                  <a:cubicBezTo>
                    <a:pt x="23" y="14"/>
                    <a:pt x="21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Freeform 130">
              <a:extLst>
                <a:ext uri="{FF2B5EF4-FFF2-40B4-BE49-F238E27FC236}">
                  <a16:creationId xmlns:a16="http://schemas.microsoft.com/office/drawing/2014/main" id="{4C12E53F-72DB-614F-A331-374B1F02F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2238" y="2174875"/>
              <a:ext cx="15875" cy="15875"/>
            </a:xfrm>
            <a:custGeom>
              <a:avLst/>
              <a:gdLst>
                <a:gd name="T0" fmla="*/ 16 w 43"/>
                <a:gd name="T1" fmla="*/ 35 h 46"/>
                <a:gd name="T2" fmla="*/ 13 w 43"/>
                <a:gd name="T3" fmla="*/ 45 h 46"/>
                <a:gd name="T4" fmla="*/ 0 w 43"/>
                <a:gd name="T5" fmla="*/ 45 h 46"/>
                <a:gd name="T6" fmla="*/ 13 w 43"/>
                <a:gd name="T7" fmla="*/ 0 h 46"/>
                <a:gd name="T8" fmla="*/ 29 w 43"/>
                <a:gd name="T9" fmla="*/ 0 h 46"/>
                <a:gd name="T10" fmla="*/ 42 w 43"/>
                <a:gd name="T11" fmla="*/ 45 h 46"/>
                <a:gd name="T12" fmla="*/ 32 w 43"/>
                <a:gd name="T13" fmla="*/ 45 h 46"/>
                <a:gd name="T14" fmla="*/ 29 w 43"/>
                <a:gd name="T15" fmla="*/ 35 h 46"/>
                <a:gd name="T16" fmla="*/ 16 w 43"/>
                <a:gd name="T17" fmla="*/ 35 h 46"/>
                <a:gd name="T18" fmla="*/ 26 w 43"/>
                <a:gd name="T19" fmla="*/ 24 h 46"/>
                <a:gd name="T20" fmla="*/ 24 w 43"/>
                <a:gd name="T21" fmla="*/ 16 h 46"/>
                <a:gd name="T22" fmla="*/ 21 w 43"/>
                <a:gd name="T23" fmla="*/ 8 h 46"/>
                <a:gd name="T24" fmla="*/ 21 w 43"/>
                <a:gd name="T25" fmla="*/ 8 h 46"/>
                <a:gd name="T26" fmla="*/ 18 w 43"/>
                <a:gd name="T27" fmla="*/ 16 h 46"/>
                <a:gd name="T28" fmla="*/ 16 w 43"/>
                <a:gd name="T29" fmla="*/ 24 h 46"/>
                <a:gd name="T30" fmla="*/ 26 w 43"/>
                <a:gd name="T3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" h="46">
                  <a:moveTo>
                    <a:pt x="16" y="35"/>
                  </a:moveTo>
                  <a:lnTo>
                    <a:pt x="13" y="45"/>
                  </a:lnTo>
                  <a:lnTo>
                    <a:pt x="0" y="45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42" y="45"/>
                  </a:lnTo>
                  <a:lnTo>
                    <a:pt x="32" y="45"/>
                  </a:lnTo>
                  <a:lnTo>
                    <a:pt x="29" y="35"/>
                  </a:lnTo>
                  <a:lnTo>
                    <a:pt x="16" y="35"/>
                  </a:lnTo>
                  <a:close/>
                  <a:moveTo>
                    <a:pt x="26" y="24"/>
                  </a:moveTo>
                  <a:lnTo>
                    <a:pt x="24" y="16"/>
                  </a:lnTo>
                  <a:cubicBezTo>
                    <a:pt x="24" y="13"/>
                    <a:pt x="21" y="11"/>
                    <a:pt x="21" y="8"/>
                  </a:cubicBezTo>
                  <a:lnTo>
                    <a:pt x="21" y="8"/>
                  </a:lnTo>
                  <a:cubicBezTo>
                    <a:pt x="21" y="11"/>
                    <a:pt x="18" y="13"/>
                    <a:pt x="18" y="16"/>
                  </a:cubicBezTo>
                  <a:lnTo>
                    <a:pt x="16" y="24"/>
                  </a:lnTo>
                  <a:lnTo>
                    <a:pt x="26" y="2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Freeform 131">
              <a:extLst>
                <a:ext uri="{FF2B5EF4-FFF2-40B4-BE49-F238E27FC236}">
                  <a16:creationId xmlns:a16="http://schemas.microsoft.com/office/drawing/2014/main" id="{53C2B563-C2B9-6249-A75B-1ABF7B71F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2197100"/>
              <a:ext cx="14287" cy="15875"/>
            </a:xfrm>
            <a:custGeom>
              <a:avLst/>
              <a:gdLst>
                <a:gd name="T0" fmla="*/ 10 w 40"/>
                <a:gd name="T1" fmla="*/ 0 h 46"/>
                <a:gd name="T2" fmla="*/ 10 w 40"/>
                <a:gd name="T3" fmla="*/ 16 h 46"/>
                <a:gd name="T4" fmla="*/ 26 w 40"/>
                <a:gd name="T5" fmla="*/ 16 h 46"/>
                <a:gd name="T6" fmla="*/ 26 w 40"/>
                <a:gd name="T7" fmla="*/ 0 h 46"/>
                <a:gd name="T8" fmla="*/ 39 w 40"/>
                <a:gd name="T9" fmla="*/ 0 h 46"/>
                <a:gd name="T10" fmla="*/ 39 w 40"/>
                <a:gd name="T11" fmla="*/ 45 h 46"/>
                <a:gd name="T12" fmla="*/ 26 w 40"/>
                <a:gd name="T13" fmla="*/ 45 h 46"/>
                <a:gd name="T14" fmla="*/ 26 w 40"/>
                <a:gd name="T15" fmla="*/ 26 h 46"/>
                <a:gd name="T16" fmla="*/ 10 w 40"/>
                <a:gd name="T17" fmla="*/ 26 h 46"/>
                <a:gd name="T18" fmla="*/ 10 w 40"/>
                <a:gd name="T19" fmla="*/ 45 h 46"/>
                <a:gd name="T20" fmla="*/ 0 w 40"/>
                <a:gd name="T21" fmla="*/ 45 h 46"/>
                <a:gd name="T22" fmla="*/ 0 w 40"/>
                <a:gd name="T23" fmla="*/ 0 h 46"/>
                <a:gd name="T24" fmla="*/ 10 w 40"/>
                <a:gd name="T2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6">
                  <a:moveTo>
                    <a:pt x="10" y="0"/>
                  </a:moveTo>
                  <a:lnTo>
                    <a:pt x="10" y="16"/>
                  </a:lnTo>
                  <a:lnTo>
                    <a:pt x="26" y="16"/>
                  </a:lnTo>
                  <a:lnTo>
                    <a:pt x="26" y="0"/>
                  </a:lnTo>
                  <a:lnTo>
                    <a:pt x="39" y="0"/>
                  </a:lnTo>
                  <a:lnTo>
                    <a:pt x="39" y="45"/>
                  </a:lnTo>
                  <a:lnTo>
                    <a:pt x="26" y="45"/>
                  </a:lnTo>
                  <a:lnTo>
                    <a:pt x="26" y="26"/>
                  </a:lnTo>
                  <a:lnTo>
                    <a:pt x="10" y="26"/>
                  </a:lnTo>
                  <a:lnTo>
                    <a:pt x="10" y="45"/>
                  </a:lnTo>
                  <a:lnTo>
                    <a:pt x="0" y="45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Freeform 132">
              <a:extLst>
                <a:ext uri="{FF2B5EF4-FFF2-40B4-BE49-F238E27FC236}">
                  <a16:creationId xmlns:a16="http://schemas.microsoft.com/office/drawing/2014/main" id="{A0F24BBA-DAAA-DC47-8303-C478ABE01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4300" y="2219325"/>
              <a:ext cx="15875" cy="17463"/>
            </a:xfrm>
            <a:custGeom>
              <a:avLst/>
              <a:gdLst>
                <a:gd name="T0" fmla="*/ 21 w 46"/>
                <a:gd name="T1" fmla="*/ 47 h 48"/>
                <a:gd name="T2" fmla="*/ 0 w 46"/>
                <a:gd name="T3" fmla="*/ 24 h 48"/>
                <a:gd name="T4" fmla="*/ 24 w 46"/>
                <a:gd name="T5" fmla="*/ 0 h 48"/>
                <a:gd name="T6" fmla="*/ 45 w 46"/>
                <a:gd name="T7" fmla="*/ 24 h 48"/>
                <a:gd name="T8" fmla="*/ 21 w 46"/>
                <a:gd name="T9" fmla="*/ 47 h 48"/>
                <a:gd name="T10" fmla="*/ 24 w 46"/>
                <a:gd name="T11" fmla="*/ 37 h 48"/>
                <a:gd name="T12" fmla="*/ 34 w 46"/>
                <a:gd name="T13" fmla="*/ 24 h 48"/>
                <a:gd name="T14" fmla="*/ 24 w 46"/>
                <a:gd name="T15" fmla="*/ 10 h 48"/>
                <a:gd name="T16" fmla="*/ 13 w 46"/>
                <a:gd name="T17" fmla="*/ 24 h 48"/>
                <a:gd name="T18" fmla="*/ 24 w 46"/>
                <a:gd name="T19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8">
                  <a:moveTo>
                    <a:pt x="21" y="47"/>
                  </a:moveTo>
                  <a:cubicBezTo>
                    <a:pt x="8" y="47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37" y="2"/>
                    <a:pt x="45" y="13"/>
                    <a:pt x="45" y="24"/>
                  </a:cubicBezTo>
                  <a:cubicBezTo>
                    <a:pt x="45" y="37"/>
                    <a:pt x="37" y="47"/>
                    <a:pt x="21" y="47"/>
                  </a:cubicBezTo>
                  <a:close/>
                  <a:moveTo>
                    <a:pt x="24" y="37"/>
                  </a:moveTo>
                  <a:cubicBezTo>
                    <a:pt x="29" y="37"/>
                    <a:pt x="34" y="31"/>
                    <a:pt x="34" y="24"/>
                  </a:cubicBezTo>
                  <a:cubicBezTo>
                    <a:pt x="34" y="16"/>
                    <a:pt x="32" y="10"/>
                    <a:pt x="24" y="10"/>
                  </a:cubicBezTo>
                  <a:cubicBezTo>
                    <a:pt x="16" y="10"/>
                    <a:pt x="13" y="16"/>
                    <a:pt x="13" y="24"/>
                  </a:cubicBezTo>
                  <a:cubicBezTo>
                    <a:pt x="13" y="31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Freeform 133">
              <a:extLst>
                <a:ext uri="{FF2B5EF4-FFF2-40B4-BE49-F238E27FC236}">
                  <a16:creationId xmlns:a16="http://schemas.microsoft.com/office/drawing/2014/main" id="{8BA36BDF-84FC-8249-8476-BF08C0138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2159000"/>
              <a:ext cx="15875" cy="17463"/>
            </a:xfrm>
            <a:custGeom>
              <a:avLst/>
              <a:gdLst>
                <a:gd name="T0" fmla="*/ 21 w 46"/>
                <a:gd name="T1" fmla="*/ 48 h 49"/>
                <a:gd name="T2" fmla="*/ 0 w 46"/>
                <a:gd name="T3" fmla="*/ 24 h 49"/>
                <a:gd name="T4" fmla="*/ 24 w 46"/>
                <a:gd name="T5" fmla="*/ 0 h 49"/>
                <a:gd name="T6" fmla="*/ 45 w 46"/>
                <a:gd name="T7" fmla="*/ 24 h 49"/>
                <a:gd name="T8" fmla="*/ 21 w 46"/>
                <a:gd name="T9" fmla="*/ 48 h 49"/>
                <a:gd name="T10" fmla="*/ 24 w 46"/>
                <a:gd name="T11" fmla="*/ 37 h 49"/>
                <a:gd name="T12" fmla="*/ 35 w 46"/>
                <a:gd name="T13" fmla="*/ 24 h 49"/>
                <a:gd name="T14" fmla="*/ 24 w 46"/>
                <a:gd name="T15" fmla="*/ 10 h 49"/>
                <a:gd name="T16" fmla="*/ 13 w 46"/>
                <a:gd name="T17" fmla="*/ 24 h 49"/>
                <a:gd name="T18" fmla="*/ 24 w 46"/>
                <a:gd name="T19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9">
                  <a:moveTo>
                    <a:pt x="21" y="48"/>
                  </a:moveTo>
                  <a:cubicBezTo>
                    <a:pt x="8" y="48"/>
                    <a:pt x="0" y="37"/>
                    <a:pt x="0" y="24"/>
                  </a:cubicBezTo>
                  <a:cubicBezTo>
                    <a:pt x="0" y="10"/>
                    <a:pt x="8" y="0"/>
                    <a:pt x="24" y="0"/>
                  </a:cubicBezTo>
                  <a:cubicBezTo>
                    <a:pt x="37" y="3"/>
                    <a:pt x="45" y="13"/>
                    <a:pt x="45" y="24"/>
                  </a:cubicBezTo>
                  <a:cubicBezTo>
                    <a:pt x="45" y="37"/>
                    <a:pt x="37" y="48"/>
                    <a:pt x="21" y="48"/>
                  </a:cubicBezTo>
                  <a:close/>
                  <a:moveTo>
                    <a:pt x="24" y="37"/>
                  </a:moveTo>
                  <a:cubicBezTo>
                    <a:pt x="29" y="37"/>
                    <a:pt x="35" y="32"/>
                    <a:pt x="35" y="24"/>
                  </a:cubicBezTo>
                  <a:cubicBezTo>
                    <a:pt x="35" y="16"/>
                    <a:pt x="32" y="10"/>
                    <a:pt x="24" y="10"/>
                  </a:cubicBezTo>
                  <a:cubicBezTo>
                    <a:pt x="16" y="10"/>
                    <a:pt x="13" y="16"/>
                    <a:pt x="13" y="24"/>
                  </a:cubicBezTo>
                  <a:cubicBezTo>
                    <a:pt x="13" y="32"/>
                    <a:pt x="16" y="37"/>
                    <a:pt x="24" y="3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Freeform 134">
              <a:extLst>
                <a:ext uri="{FF2B5EF4-FFF2-40B4-BE49-F238E27FC236}">
                  <a16:creationId xmlns:a16="http://schemas.microsoft.com/office/drawing/2014/main" id="{E2DB0835-2822-5F45-9DF0-4495FDF12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88" y="2185988"/>
              <a:ext cx="14287" cy="15875"/>
            </a:xfrm>
            <a:custGeom>
              <a:avLst/>
              <a:gdLst>
                <a:gd name="T0" fmla="*/ 2 w 38"/>
                <a:gd name="T1" fmla="*/ 0 h 46"/>
                <a:gd name="T2" fmla="*/ 18 w 38"/>
                <a:gd name="T3" fmla="*/ 0 h 46"/>
                <a:gd name="T4" fmla="*/ 31 w 38"/>
                <a:gd name="T5" fmla="*/ 3 h 46"/>
                <a:gd name="T6" fmla="*/ 37 w 38"/>
                <a:gd name="T7" fmla="*/ 13 h 46"/>
                <a:gd name="T8" fmla="*/ 31 w 38"/>
                <a:gd name="T9" fmla="*/ 24 h 46"/>
                <a:gd name="T10" fmla="*/ 15 w 38"/>
                <a:gd name="T11" fmla="*/ 29 h 46"/>
                <a:gd name="T12" fmla="*/ 13 w 38"/>
                <a:gd name="T13" fmla="*/ 29 h 46"/>
                <a:gd name="T14" fmla="*/ 13 w 38"/>
                <a:gd name="T15" fmla="*/ 45 h 46"/>
                <a:gd name="T16" fmla="*/ 0 w 38"/>
                <a:gd name="T17" fmla="*/ 45 h 46"/>
                <a:gd name="T18" fmla="*/ 2 w 38"/>
                <a:gd name="T19" fmla="*/ 0 h 46"/>
                <a:gd name="T20" fmla="*/ 13 w 38"/>
                <a:gd name="T21" fmla="*/ 21 h 46"/>
                <a:gd name="T22" fmla="*/ 15 w 38"/>
                <a:gd name="T23" fmla="*/ 21 h 46"/>
                <a:gd name="T24" fmla="*/ 23 w 38"/>
                <a:gd name="T25" fmla="*/ 16 h 46"/>
                <a:gd name="T26" fmla="*/ 15 w 38"/>
                <a:gd name="T27" fmla="*/ 11 h 46"/>
                <a:gd name="T28" fmla="*/ 13 w 38"/>
                <a:gd name="T29" fmla="*/ 11 h 46"/>
                <a:gd name="T30" fmla="*/ 13 w 38"/>
                <a:gd name="T31" fmla="*/ 2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6">
                  <a:moveTo>
                    <a:pt x="2" y="0"/>
                  </a:moveTo>
                  <a:cubicBezTo>
                    <a:pt x="5" y="0"/>
                    <a:pt x="10" y="0"/>
                    <a:pt x="18" y="0"/>
                  </a:cubicBezTo>
                  <a:cubicBezTo>
                    <a:pt x="23" y="0"/>
                    <a:pt x="28" y="0"/>
                    <a:pt x="31" y="3"/>
                  </a:cubicBezTo>
                  <a:cubicBezTo>
                    <a:pt x="33" y="5"/>
                    <a:pt x="37" y="8"/>
                    <a:pt x="37" y="13"/>
                  </a:cubicBezTo>
                  <a:cubicBezTo>
                    <a:pt x="37" y="19"/>
                    <a:pt x="34" y="21"/>
                    <a:pt x="31" y="24"/>
                  </a:cubicBezTo>
                  <a:cubicBezTo>
                    <a:pt x="29" y="27"/>
                    <a:pt x="23" y="29"/>
                    <a:pt x="15" y="29"/>
                  </a:cubicBezTo>
                  <a:lnTo>
                    <a:pt x="13" y="29"/>
                  </a:lnTo>
                  <a:lnTo>
                    <a:pt x="13" y="45"/>
                  </a:lnTo>
                  <a:lnTo>
                    <a:pt x="0" y="45"/>
                  </a:lnTo>
                  <a:lnTo>
                    <a:pt x="2" y="0"/>
                  </a:lnTo>
                  <a:close/>
                  <a:moveTo>
                    <a:pt x="13" y="21"/>
                  </a:moveTo>
                  <a:lnTo>
                    <a:pt x="15" y="21"/>
                  </a:lnTo>
                  <a:cubicBezTo>
                    <a:pt x="21" y="21"/>
                    <a:pt x="23" y="19"/>
                    <a:pt x="23" y="16"/>
                  </a:cubicBezTo>
                  <a:cubicBezTo>
                    <a:pt x="23" y="13"/>
                    <a:pt x="21" y="11"/>
                    <a:pt x="15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1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Freeform 135">
              <a:extLst>
                <a:ext uri="{FF2B5EF4-FFF2-40B4-BE49-F238E27FC236}">
                  <a16:creationId xmlns:a16="http://schemas.microsoft.com/office/drawing/2014/main" id="{1897AC13-439A-094D-830E-40D2AF364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1250" y="2208213"/>
              <a:ext cx="11113" cy="15875"/>
            </a:xfrm>
            <a:custGeom>
              <a:avLst/>
              <a:gdLst>
                <a:gd name="T0" fmla="*/ 6 w 33"/>
                <a:gd name="T1" fmla="*/ 31 h 46"/>
                <a:gd name="T2" fmla="*/ 16 w 33"/>
                <a:gd name="T3" fmla="*/ 34 h 46"/>
                <a:gd name="T4" fmla="*/ 22 w 33"/>
                <a:gd name="T5" fmla="*/ 31 h 46"/>
                <a:gd name="T6" fmla="*/ 14 w 33"/>
                <a:gd name="T7" fmla="*/ 26 h 46"/>
                <a:gd name="T8" fmla="*/ 0 w 33"/>
                <a:gd name="T9" fmla="*/ 13 h 46"/>
                <a:gd name="T10" fmla="*/ 19 w 33"/>
                <a:gd name="T11" fmla="*/ 0 h 46"/>
                <a:gd name="T12" fmla="*/ 32 w 33"/>
                <a:gd name="T13" fmla="*/ 2 h 46"/>
                <a:gd name="T14" fmla="*/ 30 w 33"/>
                <a:gd name="T15" fmla="*/ 13 h 46"/>
                <a:gd name="T16" fmla="*/ 19 w 33"/>
                <a:gd name="T17" fmla="*/ 10 h 46"/>
                <a:gd name="T18" fmla="*/ 14 w 33"/>
                <a:gd name="T19" fmla="*/ 13 h 46"/>
                <a:gd name="T20" fmla="*/ 22 w 33"/>
                <a:gd name="T21" fmla="*/ 18 h 46"/>
                <a:gd name="T22" fmla="*/ 32 w 33"/>
                <a:gd name="T23" fmla="*/ 31 h 46"/>
                <a:gd name="T24" fmla="*/ 14 w 33"/>
                <a:gd name="T25" fmla="*/ 45 h 46"/>
                <a:gd name="T26" fmla="*/ 0 w 33"/>
                <a:gd name="T27" fmla="*/ 42 h 46"/>
                <a:gd name="T28" fmla="*/ 6 w 33"/>
                <a:gd name="T29" fmla="*/ 3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46">
                  <a:moveTo>
                    <a:pt x="6" y="31"/>
                  </a:moveTo>
                  <a:cubicBezTo>
                    <a:pt x="8" y="34"/>
                    <a:pt x="14" y="34"/>
                    <a:pt x="16" y="34"/>
                  </a:cubicBezTo>
                  <a:cubicBezTo>
                    <a:pt x="22" y="34"/>
                    <a:pt x="22" y="31"/>
                    <a:pt x="22" y="31"/>
                  </a:cubicBezTo>
                  <a:cubicBezTo>
                    <a:pt x="22" y="29"/>
                    <a:pt x="19" y="29"/>
                    <a:pt x="14" y="26"/>
                  </a:cubicBezTo>
                  <a:cubicBezTo>
                    <a:pt x="6" y="23"/>
                    <a:pt x="0" y="18"/>
                    <a:pt x="0" y="13"/>
                  </a:cubicBezTo>
                  <a:cubicBezTo>
                    <a:pt x="0" y="5"/>
                    <a:pt x="8" y="0"/>
                    <a:pt x="19" y="0"/>
                  </a:cubicBezTo>
                  <a:cubicBezTo>
                    <a:pt x="24" y="0"/>
                    <a:pt x="30" y="0"/>
                    <a:pt x="32" y="2"/>
                  </a:cubicBezTo>
                  <a:lnTo>
                    <a:pt x="30" y="13"/>
                  </a:lnTo>
                  <a:cubicBezTo>
                    <a:pt x="27" y="13"/>
                    <a:pt x="24" y="10"/>
                    <a:pt x="19" y="10"/>
                  </a:cubicBezTo>
                  <a:cubicBezTo>
                    <a:pt x="16" y="10"/>
                    <a:pt x="14" y="13"/>
                    <a:pt x="14" y="13"/>
                  </a:cubicBezTo>
                  <a:cubicBezTo>
                    <a:pt x="14" y="15"/>
                    <a:pt x="16" y="15"/>
                    <a:pt x="22" y="18"/>
                  </a:cubicBezTo>
                  <a:cubicBezTo>
                    <a:pt x="30" y="21"/>
                    <a:pt x="32" y="26"/>
                    <a:pt x="32" y="31"/>
                  </a:cubicBezTo>
                  <a:cubicBezTo>
                    <a:pt x="32" y="39"/>
                    <a:pt x="27" y="45"/>
                    <a:pt x="14" y="45"/>
                  </a:cubicBezTo>
                  <a:cubicBezTo>
                    <a:pt x="8" y="45"/>
                    <a:pt x="3" y="42"/>
                    <a:pt x="0" y="42"/>
                  </a:cubicBezTo>
                  <a:lnTo>
                    <a:pt x="6" y="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Freeform 136">
              <a:extLst>
                <a:ext uri="{FF2B5EF4-FFF2-40B4-BE49-F238E27FC236}">
                  <a16:creationId xmlns:a16="http://schemas.microsoft.com/office/drawing/2014/main" id="{606BB688-23C2-2941-9CBA-21B71B1AB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2017713"/>
              <a:ext cx="438150" cy="381000"/>
            </a:xfrm>
            <a:custGeom>
              <a:avLst/>
              <a:gdLst>
                <a:gd name="T0" fmla="*/ 0 w 1219"/>
                <a:gd name="T1" fmla="*/ 0 h 1060"/>
                <a:gd name="T2" fmla="*/ 784 w 1219"/>
                <a:gd name="T3" fmla="*/ 0 h 1060"/>
                <a:gd name="T4" fmla="*/ 1218 w 1219"/>
                <a:gd name="T5" fmla="*/ 365 h 1060"/>
                <a:gd name="T6" fmla="*/ 781 w 1219"/>
                <a:gd name="T7" fmla="*/ 755 h 1060"/>
                <a:gd name="T8" fmla="*/ 455 w 1219"/>
                <a:gd name="T9" fmla="*/ 755 h 1060"/>
                <a:gd name="T10" fmla="*/ 455 w 1219"/>
                <a:gd name="T11" fmla="*/ 1059 h 1060"/>
                <a:gd name="T12" fmla="*/ 0 w 1219"/>
                <a:gd name="T13" fmla="*/ 1059 h 1060"/>
                <a:gd name="T14" fmla="*/ 0 w 1219"/>
                <a:gd name="T15" fmla="*/ 0 h 1060"/>
                <a:gd name="T16" fmla="*/ 543 w 1219"/>
                <a:gd name="T17" fmla="*/ 508 h 1060"/>
                <a:gd name="T18" fmla="*/ 762 w 1219"/>
                <a:gd name="T19" fmla="*/ 371 h 1060"/>
                <a:gd name="T20" fmla="*/ 543 w 1219"/>
                <a:gd name="T21" fmla="*/ 244 h 1060"/>
                <a:gd name="T22" fmla="*/ 445 w 1219"/>
                <a:gd name="T23" fmla="*/ 244 h 1060"/>
                <a:gd name="T24" fmla="*/ 445 w 1219"/>
                <a:gd name="T25" fmla="*/ 508 h 1060"/>
                <a:gd name="T26" fmla="*/ 543 w 1219"/>
                <a:gd name="T27" fmla="*/ 508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9" h="1060">
                  <a:moveTo>
                    <a:pt x="0" y="0"/>
                  </a:moveTo>
                  <a:lnTo>
                    <a:pt x="784" y="0"/>
                  </a:lnTo>
                  <a:cubicBezTo>
                    <a:pt x="969" y="0"/>
                    <a:pt x="1218" y="79"/>
                    <a:pt x="1218" y="365"/>
                  </a:cubicBezTo>
                  <a:cubicBezTo>
                    <a:pt x="1218" y="641"/>
                    <a:pt x="1019" y="755"/>
                    <a:pt x="781" y="755"/>
                  </a:cubicBezTo>
                  <a:lnTo>
                    <a:pt x="455" y="755"/>
                  </a:lnTo>
                  <a:lnTo>
                    <a:pt x="455" y="1059"/>
                  </a:lnTo>
                  <a:lnTo>
                    <a:pt x="0" y="1059"/>
                  </a:lnTo>
                  <a:lnTo>
                    <a:pt x="0" y="0"/>
                  </a:lnTo>
                  <a:close/>
                  <a:moveTo>
                    <a:pt x="543" y="508"/>
                  </a:moveTo>
                  <a:cubicBezTo>
                    <a:pt x="651" y="508"/>
                    <a:pt x="762" y="490"/>
                    <a:pt x="762" y="371"/>
                  </a:cubicBezTo>
                  <a:cubicBezTo>
                    <a:pt x="762" y="259"/>
                    <a:pt x="651" y="244"/>
                    <a:pt x="543" y="244"/>
                  </a:cubicBezTo>
                  <a:lnTo>
                    <a:pt x="445" y="244"/>
                  </a:lnTo>
                  <a:lnTo>
                    <a:pt x="445" y="508"/>
                  </a:lnTo>
                  <a:lnTo>
                    <a:pt x="543" y="50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Freeform 137">
              <a:extLst>
                <a:ext uri="{FF2B5EF4-FFF2-40B4-BE49-F238E27FC236}">
                  <a16:creationId xmlns:a16="http://schemas.microsoft.com/office/drawing/2014/main" id="{D4A7620A-42A5-7541-8C2C-0AEAD73ED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2017713"/>
              <a:ext cx="528637" cy="381000"/>
            </a:xfrm>
            <a:custGeom>
              <a:avLst/>
              <a:gdLst>
                <a:gd name="T0" fmla="*/ 416 w 1468"/>
                <a:gd name="T1" fmla="*/ 0 h 1060"/>
                <a:gd name="T2" fmla="*/ 1044 w 1468"/>
                <a:gd name="T3" fmla="*/ 0 h 1060"/>
                <a:gd name="T4" fmla="*/ 1467 w 1468"/>
                <a:gd name="T5" fmla="*/ 1059 h 1060"/>
                <a:gd name="T6" fmla="*/ 991 w 1468"/>
                <a:gd name="T7" fmla="*/ 1059 h 1060"/>
                <a:gd name="T8" fmla="*/ 911 w 1468"/>
                <a:gd name="T9" fmla="*/ 829 h 1060"/>
                <a:gd name="T10" fmla="*/ 527 w 1468"/>
                <a:gd name="T11" fmla="*/ 829 h 1060"/>
                <a:gd name="T12" fmla="*/ 453 w 1468"/>
                <a:gd name="T13" fmla="*/ 1059 h 1060"/>
                <a:gd name="T14" fmla="*/ 0 w 1468"/>
                <a:gd name="T15" fmla="*/ 1059 h 1060"/>
                <a:gd name="T16" fmla="*/ 416 w 1468"/>
                <a:gd name="T17" fmla="*/ 0 h 1060"/>
                <a:gd name="T18" fmla="*/ 591 w 1468"/>
                <a:gd name="T19" fmla="*/ 575 h 1060"/>
                <a:gd name="T20" fmla="*/ 856 w 1468"/>
                <a:gd name="T21" fmla="*/ 575 h 1060"/>
                <a:gd name="T22" fmla="*/ 726 w 1468"/>
                <a:gd name="T23" fmla="*/ 228 h 1060"/>
                <a:gd name="T24" fmla="*/ 723 w 1468"/>
                <a:gd name="T25" fmla="*/ 228 h 1060"/>
                <a:gd name="T26" fmla="*/ 591 w 1468"/>
                <a:gd name="T27" fmla="*/ 575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68" h="1060">
                  <a:moveTo>
                    <a:pt x="416" y="0"/>
                  </a:moveTo>
                  <a:lnTo>
                    <a:pt x="1044" y="0"/>
                  </a:lnTo>
                  <a:lnTo>
                    <a:pt x="1467" y="1059"/>
                  </a:lnTo>
                  <a:lnTo>
                    <a:pt x="991" y="1059"/>
                  </a:lnTo>
                  <a:lnTo>
                    <a:pt x="911" y="829"/>
                  </a:lnTo>
                  <a:lnTo>
                    <a:pt x="527" y="829"/>
                  </a:lnTo>
                  <a:lnTo>
                    <a:pt x="453" y="1059"/>
                  </a:lnTo>
                  <a:lnTo>
                    <a:pt x="0" y="1059"/>
                  </a:lnTo>
                  <a:lnTo>
                    <a:pt x="416" y="0"/>
                  </a:lnTo>
                  <a:close/>
                  <a:moveTo>
                    <a:pt x="591" y="575"/>
                  </a:moveTo>
                  <a:lnTo>
                    <a:pt x="856" y="575"/>
                  </a:lnTo>
                  <a:lnTo>
                    <a:pt x="726" y="228"/>
                  </a:lnTo>
                  <a:lnTo>
                    <a:pt x="723" y="228"/>
                  </a:lnTo>
                  <a:lnTo>
                    <a:pt x="591" y="57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Freeform 138">
              <a:extLst>
                <a:ext uri="{FF2B5EF4-FFF2-40B4-BE49-F238E27FC236}">
                  <a16:creationId xmlns:a16="http://schemas.microsoft.com/office/drawing/2014/main" id="{327EEBFE-B4DA-324E-BE77-87CC374B3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2017713"/>
              <a:ext cx="438150" cy="381000"/>
            </a:xfrm>
            <a:custGeom>
              <a:avLst/>
              <a:gdLst>
                <a:gd name="T0" fmla="*/ 760 w 1217"/>
                <a:gd name="T1" fmla="*/ 0 h 1060"/>
                <a:gd name="T2" fmla="*/ 1216 w 1217"/>
                <a:gd name="T3" fmla="*/ 0 h 1060"/>
                <a:gd name="T4" fmla="*/ 1216 w 1217"/>
                <a:gd name="T5" fmla="*/ 1059 h 1060"/>
                <a:gd name="T6" fmla="*/ 760 w 1217"/>
                <a:gd name="T7" fmla="*/ 1059 h 1060"/>
                <a:gd name="T8" fmla="*/ 760 w 1217"/>
                <a:gd name="T9" fmla="*/ 678 h 1060"/>
                <a:gd name="T10" fmla="*/ 456 w 1217"/>
                <a:gd name="T11" fmla="*/ 678 h 1060"/>
                <a:gd name="T12" fmla="*/ 456 w 1217"/>
                <a:gd name="T13" fmla="*/ 1059 h 1060"/>
                <a:gd name="T14" fmla="*/ 0 w 1217"/>
                <a:gd name="T15" fmla="*/ 1059 h 1060"/>
                <a:gd name="T16" fmla="*/ 0 w 1217"/>
                <a:gd name="T17" fmla="*/ 0 h 1060"/>
                <a:gd name="T18" fmla="*/ 456 w 1217"/>
                <a:gd name="T19" fmla="*/ 0 h 1060"/>
                <a:gd name="T20" fmla="*/ 456 w 1217"/>
                <a:gd name="T21" fmla="*/ 365 h 1060"/>
                <a:gd name="T22" fmla="*/ 760 w 1217"/>
                <a:gd name="T23" fmla="*/ 365 h 1060"/>
                <a:gd name="T24" fmla="*/ 760 w 1217"/>
                <a:gd name="T25" fmla="*/ 0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7" h="1060">
                  <a:moveTo>
                    <a:pt x="760" y="0"/>
                  </a:moveTo>
                  <a:lnTo>
                    <a:pt x="1216" y="0"/>
                  </a:lnTo>
                  <a:lnTo>
                    <a:pt x="1216" y="1059"/>
                  </a:lnTo>
                  <a:lnTo>
                    <a:pt x="760" y="1059"/>
                  </a:lnTo>
                  <a:lnTo>
                    <a:pt x="760" y="678"/>
                  </a:lnTo>
                  <a:lnTo>
                    <a:pt x="456" y="678"/>
                  </a:lnTo>
                  <a:lnTo>
                    <a:pt x="456" y="1059"/>
                  </a:lnTo>
                  <a:lnTo>
                    <a:pt x="0" y="1059"/>
                  </a:lnTo>
                  <a:lnTo>
                    <a:pt x="0" y="0"/>
                  </a:lnTo>
                  <a:lnTo>
                    <a:pt x="456" y="0"/>
                  </a:lnTo>
                  <a:lnTo>
                    <a:pt x="456" y="365"/>
                  </a:lnTo>
                  <a:lnTo>
                    <a:pt x="760" y="365"/>
                  </a:lnTo>
                  <a:lnTo>
                    <a:pt x="76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Freeform 139">
              <a:extLst>
                <a:ext uri="{FF2B5EF4-FFF2-40B4-BE49-F238E27FC236}">
                  <a16:creationId xmlns:a16="http://schemas.microsoft.com/office/drawing/2014/main" id="{747F0B85-9AAD-F341-AD82-A38079F6B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5625" y="2011363"/>
              <a:ext cx="476250" cy="395287"/>
            </a:xfrm>
            <a:custGeom>
              <a:avLst/>
              <a:gdLst>
                <a:gd name="T0" fmla="*/ 657 w 1322"/>
                <a:gd name="T1" fmla="*/ 1097 h 1098"/>
                <a:gd name="T2" fmla="*/ 0 w 1322"/>
                <a:gd name="T3" fmla="*/ 549 h 1098"/>
                <a:gd name="T4" fmla="*/ 657 w 1322"/>
                <a:gd name="T5" fmla="*/ 0 h 1098"/>
                <a:gd name="T6" fmla="*/ 1319 w 1322"/>
                <a:gd name="T7" fmla="*/ 549 h 1098"/>
                <a:gd name="T8" fmla="*/ 657 w 1322"/>
                <a:gd name="T9" fmla="*/ 1097 h 1098"/>
                <a:gd name="T10" fmla="*/ 657 w 1322"/>
                <a:gd name="T11" fmla="*/ 843 h 1098"/>
                <a:gd name="T12" fmla="*/ 845 w 1322"/>
                <a:gd name="T13" fmla="*/ 549 h 1098"/>
                <a:gd name="T14" fmla="*/ 657 w 1322"/>
                <a:gd name="T15" fmla="*/ 255 h 1098"/>
                <a:gd name="T16" fmla="*/ 474 w 1322"/>
                <a:gd name="T17" fmla="*/ 549 h 1098"/>
                <a:gd name="T18" fmla="*/ 657 w 1322"/>
                <a:gd name="T19" fmla="*/ 843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2" h="1098">
                  <a:moveTo>
                    <a:pt x="657" y="1097"/>
                  </a:moveTo>
                  <a:cubicBezTo>
                    <a:pt x="241" y="1097"/>
                    <a:pt x="0" y="909"/>
                    <a:pt x="0" y="549"/>
                  </a:cubicBezTo>
                  <a:cubicBezTo>
                    <a:pt x="0" y="194"/>
                    <a:pt x="244" y="0"/>
                    <a:pt x="657" y="0"/>
                  </a:cubicBezTo>
                  <a:cubicBezTo>
                    <a:pt x="1072" y="0"/>
                    <a:pt x="1319" y="194"/>
                    <a:pt x="1319" y="549"/>
                  </a:cubicBezTo>
                  <a:cubicBezTo>
                    <a:pt x="1321" y="911"/>
                    <a:pt x="1072" y="1097"/>
                    <a:pt x="657" y="1097"/>
                  </a:cubicBezTo>
                  <a:close/>
                  <a:moveTo>
                    <a:pt x="657" y="843"/>
                  </a:moveTo>
                  <a:cubicBezTo>
                    <a:pt x="837" y="843"/>
                    <a:pt x="842" y="662"/>
                    <a:pt x="845" y="549"/>
                  </a:cubicBezTo>
                  <a:cubicBezTo>
                    <a:pt x="842" y="451"/>
                    <a:pt x="831" y="255"/>
                    <a:pt x="657" y="255"/>
                  </a:cubicBezTo>
                  <a:cubicBezTo>
                    <a:pt x="487" y="255"/>
                    <a:pt x="474" y="448"/>
                    <a:pt x="474" y="549"/>
                  </a:cubicBezTo>
                  <a:cubicBezTo>
                    <a:pt x="477" y="662"/>
                    <a:pt x="495" y="843"/>
                    <a:pt x="657" y="84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24B46963-3CAA-7E46-8E4C-A63175F0D3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614613" y="6301945"/>
            <a:ext cx="0" cy="3077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Slide Number Placeholder 8">
            <a:extLst>
              <a:ext uri="{FF2B5EF4-FFF2-40B4-BE49-F238E27FC236}">
                <a16:creationId xmlns:a16="http://schemas.microsoft.com/office/drawing/2014/main" id="{9F130AB5-F5AB-E249-8D20-BF830176B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613" y="6292846"/>
            <a:ext cx="739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2865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D2892-5BCD-8F43-99C8-F0019ABD43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179AD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0308-62CA-4D49-A8B3-CD77A47A8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08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876AC-B315-724E-9A1D-645F030A6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08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C69FE6-F158-A14D-9380-00DDD9FB89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0" y="5713573"/>
            <a:ext cx="3390608" cy="98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90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B71F8-0D75-B34C-AD80-39281C565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303755-BBDD-91C2-05A2-DFF0E120A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B5E1A-00A7-B278-AD7A-96BD13566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2577-5D16-45A8-83F7-C1AB71479A8E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3EBAB-ACDC-5ABE-B0E4-28E095A69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1F546-55D3-0D3A-74BB-3D654BA6F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A3A35-A589-4E47-AA66-11470389011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261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838419" y="611654"/>
            <a:ext cx="10515163" cy="85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ctr">
              <a:defRPr sz="3800" b="1">
                <a:solidFill>
                  <a:srgbClr val="00AAF0"/>
                </a:solidFill>
              </a:defRPr>
            </a:lvl1pPr>
          </a:lstStyle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6" name="Rectangle 5"/>
          <p:cNvSpPr>
            <a:spLocks/>
          </p:cNvSpPr>
          <p:nvPr userDrawn="1"/>
        </p:nvSpPr>
        <p:spPr bwMode="auto">
          <a:xfrm>
            <a:off x="5645162" y="364957"/>
            <a:ext cx="90486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400" b="1">
                <a:solidFill>
                  <a:schemeClr val="bg1">
                    <a:lumMod val="65000"/>
                  </a:schemeClr>
                </a:solidFill>
                <a:latin typeface="+mn-lt"/>
                <a:sym typeface="Montserrat-Regular" charset="0"/>
              </a:rPr>
              <a:t>PAHO/WHO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419" y="2064774"/>
            <a:ext cx="10515163" cy="40683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38419" y="6356350"/>
            <a:ext cx="2743121" cy="365125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 defTabSz="914217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 defTabSz="914217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897563" y="1470034"/>
            <a:ext cx="400050" cy="95250"/>
            <a:chOff x="1942594" y="2781300"/>
            <a:chExt cx="799891" cy="190500"/>
          </a:xfrm>
          <a:solidFill>
            <a:schemeClr val="bg1">
              <a:lumMod val="85000"/>
            </a:schemeClr>
          </a:solidFill>
        </p:grpSpPr>
        <p:sp>
          <p:nvSpPr>
            <p:cNvPr id="19" name="Oval 3"/>
            <p:cNvSpPr>
              <a:spLocks/>
            </p:cNvSpPr>
            <p:nvPr/>
          </p:nvSpPr>
          <p:spPr bwMode="auto">
            <a:xfrm>
              <a:off x="1942594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j-lt"/>
                <a:ea typeface="+mn-ea"/>
              </a:endParaRPr>
            </a:p>
          </p:txBody>
        </p:sp>
        <p:sp>
          <p:nvSpPr>
            <p:cNvPr id="20" name="Oval 4"/>
            <p:cNvSpPr>
              <a:spLocks/>
            </p:cNvSpPr>
            <p:nvPr/>
          </p:nvSpPr>
          <p:spPr bwMode="auto">
            <a:xfrm>
              <a:off x="224731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j-lt"/>
                <a:ea typeface="+mn-ea"/>
              </a:endParaRPr>
            </a:p>
          </p:txBody>
        </p:sp>
        <p:sp>
          <p:nvSpPr>
            <p:cNvPr id="21" name="Oval 5"/>
            <p:cNvSpPr>
              <a:spLocks/>
            </p:cNvSpPr>
            <p:nvPr/>
          </p:nvSpPr>
          <p:spPr bwMode="auto">
            <a:xfrm>
              <a:off x="2552035" y="2781300"/>
              <a:ext cx="190450" cy="190500"/>
            </a:xfrm>
            <a:prstGeom prst="ellipse">
              <a:avLst/>
            </a:prstGeom>
            <a:grpFill/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9142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j-lt"/>
                <a:ea typeface="+mn-ea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2860" y="6410896"/>
            <a:ext cx="1621441" cy="26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145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D4D7F67-FB29-E600-D241-4B04C5815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972" y="2210809"/>
            <a:ext cx="8933936" cy="2436383"/>
          </a:xfrm>
        </p:spPr>
        <p:txBody>
          <a:bodyPr anchor="ctr">
            <a:normAutofit/>
          </a:bodyPr>
          <a:lstStyle>
            <a:lvl1pPr algn="l">
              <a:defRPr sz="6000" b="1" i="0">
                <a:latin typeface="Poppins Black" pitchFamily="2" charset="77"/>
                <a:cs typeface="Poppins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PE"/>
          </a:p>
        </p:txBody>
      </p:sp>
    </p:spTree>
    <p:extLst>
      <p:ext uri="{BB962C8B-B14F-4D97-AF65-F5344CB8AC3E}">
        <p14:creationId xmlns:p14="http://schemas.microsoft.com/office/powerpoint/2010/main" val="31250457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442D7-A128-4275-803C-25A99F719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9CF929-4D2C-4FC3-BD72-29D73D45E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93713-F2DE-465D-8D99-568BCC03D985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4F569-B47C-4437-9728-646FA2C49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50E32-C4FE-43D0-9C43-E47D38B0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2D9DA-A328-4F73-82AC-A54CC3D27F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902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787C8AC-D415-0A46-995B-4E577C849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35855"/>
            <a:ext cx="10515600" cy="2059115"/>
          </a:xfrm>
          <a:prstGeom prst="rect">
            <a:avLst/>
          </a:prstGeom>
        </p:spPr>
        <p:txBody>
          <a:bodyPr/>
          <a:lstStyle/>
          <a:p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2D8F159-C19B-C64E-AE3B-72EBB189D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21958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4006B7-917A-7742-B8FF-890A04AA7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8018" b="35178"/>
          <a:stretch/>
        </p:blipFill>
        <p:spPr>
          <a:xfrm>
            <a:off x="9403080" y="6002146"/>
            <a:ext cx="2606040" cy="634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BA5D9-EF4F-154B-AF05-FB175CC1A4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18269548">
            <a:off x="-913920" y="-638016"/>
            <a:ext cx="2643672" cy="239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568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99CB14-B95D-F542-8D18-3199FA8BA7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r="12367" b="3702"/>
          <a:stretch/>
        </p:blipFill>
        <p:spPr>
          <a:xfrm>
            <a:off x="9238984" y="3775575"/>
            <a:ext cx="3212096" cy="320434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D709893-D8C5-F54E-90F6-1BC31526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33" y="50580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b="1">
              <a:solidFill>
                <a:srgbClr val="FC66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81997A-FC97-E24C-8D17-88C122D2B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833" y="1966301"/>
            <a:ext cx="10515600" cy="4023700"/>
          </a:xfrm>
          <a:prstGeom prst="rect">
            <a:avLst/>
          </a:prstGeom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ED63C7-B25F-9749-991E-E4467F97CA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3869" y="6028646"/>
            <a:ext cx="2493247" cy="72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743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E8C12-9964-4F1F-8A82-5EB6E8794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C6FAB-0405-430C-A565-F129BEE31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DCF43-EE8E-42E6-AE26-6F891288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15D66-394E-4FA1-B923-F4239663B00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154FE-D6E9-4572-8FA7-33F094A3E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34013-75B9-4C56-845A-BB09A6941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91919-6598-4654-BE28-64D5B2B66E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703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EA0E6-F474-42B0-AED5-F02F096CE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15D66-394E-4FA1-B923-F4239663B00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0FCE91-33CB-4301-AADE-2B1EBD1E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5AB9C-701C-476E-AE71-B1007035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91919-6598-4654-BE28-64D5B2B66E4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158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08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3400-4AF4-9A7E-7CBC-624B2920A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972" y="2210809"/>
            <a:ext cx="8933936" cy="2436383"/>
          </a:xfrm>
        </p:spPr>
        <p:txBody>
          <a:bodyPr anchor="ctr">
            <a:normAutofit/>
          </a:bodyPr>
          <a:lstStyle>
            <a:lvl1pPr algn="l">
              <a:defRPr sz="6000" b="1" i="0">
                <a:latin typeface="Poppins Black" pitchFamily="2" charset="77"/>
                <a:cs typeface="Poppins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PE"/>
          </a:p>
        </p:txBody>
      </p:sp>
    </p:spTree>
    <p:extLst>
      <p:ext uri="{BB962C8B-B14F-4D97-AF65-F5344CB8AC3E}">
        <p14:creationId xmlns:p14="http://schemas.microsoft.com/office/powerpoint/2010/main" val="2661047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448EC-59E1-27FF-28FD-E7D523717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972" y="2210809"/>
            <a:ext cx="8933936" cy="2436383"/>
          </a:xfrm>
        </p:spPr>
        <p:txBody>
          <a:bodyPr anchor="ctr">
            <a:normAutofit/>
          </a:bodyPr>
          <a:lstStyle>
            <a:lvl1pPr algn="l">
              <a:defRPr sz="6000" b="1" i="0">
                <a:latin typeface="Poppins Black" pitchFamily="2" charset="77"/>
                <a:cs typeface="Poppins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PE"/>
          </a:p>
        </p:txBody>
      </p:sp>
    </p:spTree>
    <p:extLst>
      <p:ext uri="{BB962C8B-B14F-4D97-AF65-F5344CB8AC3E}">
        <p14:creationId xmlns:p14="http://schemas.microsoft.com/office/powerpoint/2010/main" val="2806605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6A811-CD2C-7A58-A1B3-2D46F68E7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972" y="2210809"/>
            <a:ext cx="8933936" cy="2436383"/>
          </a:xfrm>
        </p:spPr>
        <p:txBody>
          <a:bodyPr anchor="ctr">
            <a:normAutofit/>
          </a:bodyPr>
          <a:lstStyle>
            <a:lvl1pPr algn="l">
              <a:defRPr sz="6000" b="1" i="0">
                <a:latin typeface="Poppins Black" pitchFamily="2" charset="77"/>
                <a:cs typeface="Poppins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PE"/>
          </a:p>
        </p:txBody>
      </p:sp>
    </p:spTree>
    <p:extLst>
      <p:ext uri="{BB962C8B-B14F-4D97-AF65-F5344CB8AC3E}">
        <p14:creationId xmlns:p14="http://schemas.microsoft.com/office/powerpoint/2010/main" val="352046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2679-20C7-1733-2AEC-F9C7E5384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972" y="2210809"/>
            <a:ext cx="4473147" cy="2436383"/>
          </a:xfrm>
        </p:spPr>
        <p:txBody>
          <a:bodyPr anchor="ctr">
            <a:normAutofit/>
          </a:bodyPr>
          <a:lstStyle>
            <a:lvl1pPr algn="l">
              <a:defRPr sz="4800" b="1" i="0">
                <a:latin typeface="Poppins Black" pitchFamily="2" charset="77"/>
                <a:cs typeface="Poppins Black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PE"/>
          </a:p>
        </p:txBody>
      </p:sp>
    </p:spTree>
    <p:extLst>
      <p:ext uri="{BB962C8B-B14F-4D97-AF65-F5344CB8AC3E}">
        <p14:creationId xmlns:p14="http://schemas.microsoft.com/office/powerpoint/2010/main" val="325391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51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49.xml"/><Relationship Id="rId45" Type="http://schemas.openxmlformats.org/officeDocument/2006/relationships/slideLayout" Target="../slideLayouts/slideLayout54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53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52.xml"/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0EDEE2-FAE0-CC1A-D820-94EDFE22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62084-578C-4D3E-8662-EB37E727A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C1269-7062-C8F6-7AA1-6A87EEFE7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70F49-C6A6-E347-B4A6-2D0553AABE5D}" type="datetimeFigureOut">
              <a:rPr lang="en-PE" smtClean="0"/>
              <a:t>07/03/2023</a:t>
            </a:fld>
            <a:endParaRPr lang="en-P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E2CD4-6918-3D5A-C3E3-0E35F9175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DB046-7F74-2F86-320B-1C98B4D96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A8AC8-05E5-444E-99B0-3A2215EB9B2D}" type="slidenum">
              <a:rPr lang="en-PE" smtClean="0"/>
              <a:t>‹nº›</a:t>
            </a:fld>
            <a:endParaRPr lang="en-PE"/>
          </a:p>
        </p:txBody>
      </p:sp>
    </p:spTree>
    <p:extLst>
      <p:ext uri="{BB962C8B-B14F-4D97-AF65-F5344CB8AC3E}">
        <p14:creationId xmlns:p14="http://schemas.microsoft.com/office/powerpoint/2010/main" val="119529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7C701-9021-9B48-B6E2-EF064D2D7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3C139E-C1A2-974C-9251-5CB501243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48CEA-885D-5C4E-A5CD-C931F1E95D6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7" r:id="rId46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mmunizationdata.who.int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ho.org/en/documents/epidemiological-update-poliomyelitis-region-americas-23-march-2023" TargetMode="External"/><Relationship Id="rId2" Type="http://schemas.openxmlformats.org/officeDocument/2006/relationships/hyperlink" Target="https://www.paho.org/en/documents/epidemiological-alert-measles-8-february-202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www.paho.org/en/documents/epidemiological-update-poliomyelitis-region-americas-7-april-202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D8068A-EA40-AC15-D290-B6BF9037FE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" r="761"/>
          <a:stretch/>
        </p:blipFill>
        <p:spPr>
          <a:xfrm>
            <a:off x="674355" y="5771322"/>
            <a:ext cx="3429934" cy="106118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5E7AF8A-BC5F-7808-4A3E-50C36A909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069" y="1086678"/>
            <a:ext cx="7052441" cy="3243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4800" dirty="0"/>
              <a:t>Situação do Programa de Imunização nas Américas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41097F0-E78F-51BB-6F95-217928172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070" y="4422309"/>
            <a:ext cx="6079906" cy="1655762"/>
          </a:xfrm>
        </p:spPr>
        <p:txBody>
          <a:bodyPr/>
          <a:lstStyle/>
          <a:p>
            <a:r>
              <a:rPr lang="pt-BR" dirty="0"/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2127000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9CE641-74F2-D699-929B-3D36348E7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353" y="199915"/>
            <a:ext cx="9736016" cy="665808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F0F2C3B-8786-ECC6-8FAE-C50C924AF627}"/>
              </a:ext>
            </a:extLst>
          </p:cNvPr>
          <p:cNvSpPr/>
          <p:nvPr/>
        </p:nvSpPr>
        <p:spPr>
          <a:xfrm>
            <a:off x="2920482" y="199915"/>
            <a:ext cx="6792685" cy="67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C3A037B-3AD8-9AC4-4896-24FC4B3B3849}"/>
              </a:ext>
            </a:extLst>
          </p:cNvPr>
          <p:cNvSpPr txBox="1"/>
          <p:nvPr/>
        </p:nvSpPr>
        <p:spPr>
          <a:xfrm>
            <a:off x="2778289" y="215633"/>
            <a:ext cx="644657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  <a:latin typeface="Poppins" pitchFamily="2" charset="77"/>
                <a:ea typeface="+mj-ea"/>
                <a:cs typeface="Poppins" pitchFamily="2" charset="77"/>
              </a:rPr>
              <a:t>Taxa de casos suspeitos de sarampo e rubéola. América Latina e Caribe, 2005-2022*</a:t>
            </a:r>
          </a:p>
          <a:p>
            <a:endParaRPr lang="pt-BR" sz="2800" b="1" dirty="0">
              <a:latin typeface="Poppins" pitchFamily="2" charset="77"/>
              <a:ea typeface="+mj-ea"/>
              <a:cs typeface="Poppins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4F33E1-50B4-936A-2303-89F5433CF3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1" r="761"/>
          <a:stretch/>
        </p:blipFill>
        <p:spPr>
          <a:xfrm>
            <a:off x="10081165" y="6166654"/>
            <a:ext cx="1972015" cy="6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51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A798527-7B4E-4263-7FE3-96352A6CBAAB}"/>
              </a:ext>
            </a:extLst>
          </p:cNvPr>
          <p:cNvGrpSpPr/>
          <p:nvPr/>
        </p:nvGrpSpPr>
        <p:grpSpPr>
          <a:xfrm>
            <a:off x="2418640" y="1529305"/>
            <a:ext cx="7354720" cy="4875726"/>
            <a:chOff x="265789" y="1768002"/>
            <a:chExt cx="3494669" cy="1906881"/>
          </a:xfrm>
        </p:grpSpPr>
        <p:sp>
          <p:nvSpPr>
            <p:cNvPr id="4" name="Content Placeholder 4">
              <a:extLst>
                <a:ext uri="{FF2B5EF4-FFF2-40B4-BE49-F238E27FC236}">
                  <a16:creationId xmlns:a16="http://schemas.microsoft.com/office/drawing/2014/main" id="{D1CD3A0E-3FBF-2113-9FAD-7B52458E6175}"/>
                </a:ext>
              </a:extLst>
            </p:cNvPr>
            <p:cNvSpPr txBox="1">
              <a:spLocks/>
            </p:cNvSpPr>
            <p:nvPr/>
          </p:nvSpPr>
          <p:spPr>
            <a:xfrm>
              <a:off x="265789" y="1768002"/>
              <a:ext cx="3414383" cy="1855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 sz="140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es-419" sz="2000" b="1" i="0" u="none" strike="noStrike" kern="1200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Tasa anual de casos de PFA</a:t>
              </a:r>
              <a:endParaRPr kumimoji="0" lang="es-419" sz="1600" b="1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7A248A67-926B-C46E-ECB7-F004DEA288B3}"/>
                </a:ext>
              </a:extLst>
            </p:cNvPr>
            <p:cNvGraphicFramePr/>
            <p:nvPr/>
          </p:nvGraphicFramePr>
          <p:xfrm>
            <a:off x="265789" y="2047088"/>
            <a:ext cx="3494669" cy="16277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BED072-43A3-9377-8A75-FF2BAAE7B372}"/>
              </a:ext>
            </a:extLst>
          </p:cNvPr>
          <p:cNvSpPr txBox="1">
            <a:spLocks/>
          </p:cNvSpPr>
          <p:nvPr/>
        </p:nvSpPr>
        <p:spPr>
          <a:xfrm>
            <a:off x="2604731" y="6405031"/>
            <a:ext cx="6176420" cy="4371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i="1" dirty="0">
                <a:solidFill>
                  <a:schemeClr val="accent1"/>
                </a:solidFill>
              </a:rPr>
              <a:t>Fuente: Informes de países a la OPS. Boletín de Polio OPS. Información al 3 de junio de 2023.</a:t>
            </a:r>
            <a:endParaRPr lang="en-US" sz="1200" i="1" dirty="0">
              <a:solidFill>
                <a:schemeClr val="accent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6858FD-74E5-86D1-8310-C6AA49EE1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640" y="429399"/>
            <a:ext cx="7960678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2800" dirty="0"/>
              <a:t>Indicadores de Vigilância da PFA, Região das Américas 2019– 2022</a:t>
            </a:r>
            <a:br>
              <a:rPr lang="es-419" sz="2800" dirty="0"/>
            </a:br>
            <a:endParaRPr lang="es-419" sz="28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965CD73-9AA0-EDFE-A2E7-12D82BBB8C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1" r="761"/>
          <a:stretch/>
        </p:blipFill>
        <p:spPr>
          <a:xfrm>
            <a:off x="10081165" y="6166654"/>
            <a:ext cx="1972015" cy="6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87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BEC3E8-A1D3-3CB1-8774-74F62D71B68F}"/>
              </a:ext>
            </a:extLst>
          </p:cNvPr>
          <p:cNvSpPr/>
          <p:nvPr/>
        </p:nvSpPr>
        <p:spPr>
          <a:xfrm>
            <a:off x="1663149" y="5152528"/>
            <a:ext cx="8179494" cy="8247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6D0D5-02F1-C3B5-8E9B-CACC64DB4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150" y="475855"/>
            <a:ext cx="10295970" cy="1325563"/>
          </a:xfrm>
        </p:spPr>
        <p:txBody>
          <a:bodyPr>
            <a:normAutofit/>
          </a:bodyPr>
          <a:lstStyle/>
          <a:p>
            <a:r>
              <a:rPr lang="pt-BR" sz="3600" dirty="0">
                <a:latin typeface="Poppins"/>
                <a:cs typeface="Poppins"/>
              </a:rPr>
              <a:t>Avaliação de risco de doenças </a:t>
            </a:r>
            <a:r>
              <a:rPr lang="pt-BR" sz="3600" dirty="0" err="1">
                <a:latin typeface="Poppins"/>
                <a:cs typeface="Poppins"/>
              </a:rPr>
              <a:t>imunopreveníveis</a:t>
            </a:r>
            <a:r>
              <a:rPr lang="pt-BR" sz="3600" dirty="0">
                <a:latin typeface="Poppins"/>
                <a:cs typeface="Poppins"/>
              </a:rPr>
              <a:t> nas Américas</a:t>
            </a:r>
            <a:endParaRPr lang="es-419" sz="3600" dirty="0">
              <a:latin typeface="Poppins"/>
              <a:cs typeface="Poppi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ECBD5-A69A-BBFE-5D60-CC5EE4D96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169" y="2089568"/>
            <a:ext cx="8673548" cy="34289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pt-BR" sz="1800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O atual cenário nas Américas, principalmente a baixa cobertura de vacinação e mau funcionamento dos sistemas de vigilância, pode levar a uma </a:t>
            </a:r>
            <a:r>
              <a:rPr lang="es-419" sz="1800" b="1" dirty="0" err="1">
                <a:solidFill>
                  <a:schemeClr val="accent2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transmissão</a:t>
            </a:r>
            <a:r>
              <a:rPr lang="es-419" sz="1800" b="1" dirty="0">
                <a:solidFill>
                  <a:schemeClr val="accent2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s-419" sz="1800" b="1" dirty="0" err="1">
                <a:solidFill>
                  <a:schemeClr val="accent2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contínua</a:t>
            </a:r>
            <a:r>
              <a:rPr lang="es-419" sz="1800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s-419" sz="400" dirty="0">
              <a:solidFill>
                <a:srgbClr val="000000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pt-BR" sz="1800" dirty="0">
                <a:solidFill>
                  <a:srgbClr val="000000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Para minimizar o risco de novos surtos, a OPAS recomenda que todos os países recuperem e mantenham altas as taxas de cobertura de vacinação, bem como invistam na detecção oportuna de casos por meio de sistemas de vigilância sensíveis</a:t>
            </a:r>
            <a:endParaRPr lang="es-419" sz="1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B6BDCE-19FB-B778-4647-FD8B2A44F1DD}"/>
              </a:ext>
            </a:extLst>
          </p:cNvPr>
          <p:cNvSpPr txBox="1"/>
          <p:nvPr/>
        </p:nvSpPr>
        <p:spPr>
          <a:xfrm>
            <a:off x="1949283" y="5226032"/>
            <a:ext cx="7821441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cs typeface="Poppins" pitchFamily="2" charset="77"/>
              </a:rPr>
              <a:t>O risco de surtos de doenças evitáveis por vacinação </a:t>
            </a:r>
          </a:p>
          <a:p>
            <a:pPr algn="ctr">
              <a:spcBef>
                <a:spcPts val="600"/>
              </a:spcBef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cs typeface="Poppins" pitchFamily="2" charset="77"/>
              </a:rPr>
              <a:t>nas Américas é o mais alto dos últimos 30 anos</a:t>
            </a:r>
            <a:endParaRPr lang="es-419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66158-916D-B030-A887-47B76112C1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" r="761"/>
          <a:stretch/>
        </p:blipFill>
        <p:spPr>
          <a:xfrm>
            <a:off x="10081165" y="6166654"/>
            <a:ext cx="1972015" cy="6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1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5E7AF8A-BC5F-7808-4A3E-50C36A909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542" y="673320"/>
            <a:ext cx="7052441" cy="3243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4800" dirty="0"/>
              <a:t>3. Desafios atuais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41097F0-E78F-51BB-6F95-217928172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070" y="4422309"/>
            <a:ext cx="6079906" cy="1655762"/>
          </a:xfrm>
        </p:spPr>
        <p:txBody>
          <a:bodyPr/>
          <a:lstStyle/>
          <a:p>
            <a:r>
              <a:rPr lang="pt-BR" dirty="0"/>
              <a:t>Julho de 2023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9BE5572F-4742-BFB7-E6DF-F7923A8D99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" r="761"/>
          <a:stretch/>
        </p:blipFill>
        <p:spPr>
          <a:xfrm>
            <a:off x="674355" y="5771322"/>
            <a:ext cx="3429934" cy="106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60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39315-B8AF-C51D-4A5E-22E36C227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35140" cy="1325563"/>
          </a:xfrm>
        </p:spPr>
        <p:txBody>
          <a:bodyPr>
            <a:normAutofit/>
          </a:bodyPr>
          <a:lstStyle/>
          <a:p>
            <a:r>
              <a:rPr lang="pt-BR" sz="3600" dirty="0"/>
              <a:t>Principais desafios da imunização de rotina</a:t>
            </a:r>
            <a:endParaRPr lang="es-419" sz="3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B792BD-B0BF-05E9-C3D6-A52E1E3A2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14109"/>
            <a:ext cx="10981765" cy="480242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s-419" sz="1800" dirty="0"/>
              <a:t>A</a:t>
            </a:r>
            <a:r>
              <a:rPr lang="pt-BR" sz="1800" dirty="0" err="1"/>
              <a:t>lém</a:t>
            </a:r>
            <a:r>
              <a:rPr lang="pt-BR" sz="1800" dirty="0"/>
              <a:t> do atual declínio na cobertura vacinal em todos os antígenos, as Américas enfrentam vários desafios</a:t>
            </a:r>
            <a:r>
              <a:rPr lang="es-419" sz="1800" dirty="0"/>
              <a:t>.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/>
              <a:buChar char="•"/>
            </a:pPr>
            <a:r>
              <a:rPr lang="es-419" sz="1800" b="1" dirty="0" err="1">
                <a:solidFill>
                  <a:schemeClr val="accent2"/>
                </a:solidFill>
              </a:rPr>
              <a:t>Governos</a:t>
            </a:r>
            <a:r>
              <a:rPr lang="es-419" sz="1800" b="1" dirty="0">
                <a:solidFill>
                  <a:schemeClr val="accent2"/>
                </a:solidFill>
              </a:rPr>
              <a:t>:</a:t>
            </a:r>
            <a:r>
              <a:rPr lang="es-419" sz="18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pt-BR" sz="1800" dirty="0"/>
              <a:t>é necessária uma defesa forte e contínua por parte da OPAS, parceiros técnicos e doadores.</a:t>
            </a:r>
            <a:endParaRPr lang="es-419" sz="1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/>
              <a:buChar char="•"/>
            </a:pPr>
            <a:r>
              <a:rPr lang="es-419" sz="1800" b="1" dirty="0" err="1">
                <a:solidFill>
                  <a:schemeClr val="accent2"/>
                </a:solidFill>
              </a:rPr>
              <a:t>Financiamento</a:t>
            </a:r>
            <a:r>
              <a:rPr lang="es-419" sz="1800" b="1" dirty="0">
                <a:solidFill>
                  <a:schemeClr val="accent2"/>
                </a:solidFill>
              </a:rPr>
              <a:t>:</a:t>
            </a:r>
            <a:r>
              <a:rPr lang="pt-BR" sz="1800" dirty="0"/>
              <a:t> orçamento nacional limitado e alta dependência de doadores externos e colaboração da OPAS.</a:t>
            </a:r>
            <a:endParaRPr lang="es-419" sz="1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/>
              <a:buChar char="•"/>
            </a:pPr>
            <a:r>
              <a:rPr lang="es-419" sz="1800" b="1" dirty="0" err="1">
                <a:solidFill>
                  <a:schemeClr val="accent2"/>
                </a:solidFill>
              </a:rPr>
              <a:t>Atenção</a:t>
            </a:r>
            <a:r>
              <a:rPr lang="es-419" sz="1800" b="1" dirty="0">
                <a:solidFill>
                  <a:schemeClr val="accent2"/>
                </a:solidFill>
              </a:rPr>
              <a:t> </a:t>
            </a:r>
            <a:r>
              <a:rPr lang="es-419" sz="1800" b="1" dirty="0" err="1">
                <a:solidFill>
                  <a:schemeClr val="accent2"/>
                </a:solidFill>
              </a:rPr>
              <a:t>primária</a:t>
            </a:r>
            <a:r>
              <a:rPr lang="es-419" sz="1800" b="1" dirty="0">
                <a:solidFill>
                  <a:schemeClr val="accent2"/>
                </a:solidFill>
              </a:rPr>
              <a:t>: </a:t>
            </a:r>
            <a:r>
              <a:rPr lang="pt-BR" sz="1800" dirty="0"/>
              <a:t>recursos limitados para fornecer serviços essenciais, divulgação e intervenções preventivas, ações de extensão e prevenção com centros de vacinação funcionando com cronograma limitado e pouco pessoal</a:t>
            </a:r>
            <a:endParaRPr lang="pt-BR" sz="1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/>
              <a:buChar char="•"/>
            </a:pPr>
            <a:r>
              <a:rPr lang="es-419" sz="1800" b="1" dirty="0">
                <a:solidFill>
                  <a:schemeClr val="accent2"/>
                </a:solidFill>
              </a:rPr>
              <a:t>Recursos humanos:</a:t>
            </a:r>
            <a:r>
              <a:rPr lang="es-419" sz="1800" dirty="0"/>
              <a:t> </a:t>
            </a:r>
            <a:r>
              <a:rPr lang="pt-BR" sz="1800" dirty="0"/>
              <a:t>há escassez e sobrecarga de profissionais de saúde, que precisam de treinamento em todos os componentes do programa de imunização</a:t>
            </a:r>
            <a:endParaRPr lang="pt-BR" sz="18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/>
              <a:buChar char="•"/>
            </a:pPr>
            <a:r>
              <a:rPr lang="es-419" sz="1800" b="1" dirty="0" err="1">
                <a:solidFill>
                  <a:schemeClr val="accent2"/>
                </a:solidFill>
              </a:rPr>
              <a:t>Aceitação</a:t>
            </a:r>
            <a:r>
              <a:rPr lang="es-419" sz="1800" b="1" dirty="0">
                <a:solidFill>
                  <a:schemeClr val="accent2"/>
                </a:solidFill>
              </a:rPr>
              <a:t> </a:t>
            </a:r>
            <a:r>
              <a:rPr lang="es-419" sz="1800" b="1" dirty="0" err="1">
                <a:solidFill>
                  <a:schemeClr val="accent2"/>
                </a:solidFill>
              </a:rPr>
              <a:t>vacinal</a:t>
            </a:r>
            <a:r>
              <a:rPr lang="es-419" sz="1800" b="1" dirty="0">
                <a:solidFill>
                  <a:schemeClr val="accent2"/>
                </a:solidFill>
              </a:rPr>
              <a:t>: </a:t>
            </a:r>
            <a:r>
              <a:rPr lang="pt-BR" sz="1800" dirty="0"/>
              <a:t>a hesitação e rejeição às vacinas contra a COVID-19 estão enraizadas e podem se  atingir outras vacinas do programa de rotina</a:t>
            </a:r>
            <a:r>
              <a:rPr lang="es-419" sz="1800" dirty="0"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F473E-6365-26CE-1B3C-5EA9DF06DC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" r="761"/>
          <a:stretch/>
        </p:blipFill>
        <p:spPr>
          <a:xfrm>
            <a:off x="10081165" y="6166654"/>
            <a:ext cx="1972015" cy="6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34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39315-B8AF-C51D-4A5E-22E36C227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14" y="0"/>
            <a:ext cx="11135140" cy="1325563"/>
          </a:xfrm>
        </p:spPr>
        <p:txBody>
          <a:bodyPr>
            <a:normAutofit/>
          </a:bodyPr>
          <a:lstStyle/>
          <a:p>
            <a:r>
              <a:rPr lang="pt-BR" sz="3600" dirty="0"/>
              <a:t>Desafios: o que precisa ser alcançado</a:t>
            </a:r>
            <a:endParaRPr lang="es-419" sz="3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B792BD-B0BF-05E9-C3D6-A52E1E3A2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144777"/>
            <a:ext cx="10981765" cy="480242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/>
              <a:buChar char="•"/>
            </a:pPr>
            <a:r>
              <a:rPr lang="es-419" sz="1800" b="1" dirty="0" err="1">
                <a:solidFill>
                  <a:schemeClr val="accent2"/>
                </a:solidFill>
              </a:rPr>
              <a:t>Maior</a:t>
            </a:r>
            <a:r>
              <a:rPr lang="es-419" sz="1800" b="1" dirty="0">
                <a:solidFill>
                  <a:schemeClr val="accent2"/>
                </a:solidFill>
              </a:rPr>
              <a:t> </a:t>
            </a:r>
            <a:r>
              <a:rPr lang="es-419" sz="1800" b="1" dirty="0" err="1">
                <a:solidFill>
                  <a:schemeClr val="accent2"/>
                </a:solidFill>
              </a:rPr>
              <a:t>eficiência</a:t>
            </a:r>
            <a:r>
              <a:rPr lang="es-419" sz="1800" b="1" dirty="0">
                <a:solidFill>
                  <a:schemeClr val="accent2"/>
                </a:solidFill>
              </a:rPr>
              <a:t>:</a:t>
            </a:r>
            <a:r>
              <a:rPr lang="es-419" sz="1800" dirty="0"/>
              <a:t> </a:t>
            </a:r>
            <a:r>
              <a:rPr lang="pt-BR" sz="1800" dirty="0"/>
              <a:t>ante prioridades concorrentes e para aproveitar oportunidades, é necessário </a:t>
            </a:r>
            <a:r>
              <a:rPr lang="pt-BR" sz="1800" b="1" dirty="0"/>
              <a:t>otimizar as intervenções vacinais</a:t>
            </a:r>
            <a:r>
              <a:rPr lang="pt-BR" sz="1800" dirty="0"/>
              <a:t>, incluindo </a:t>
            </a:r>
            <a:r>
              <a:rPr lang="pt-BR" sz="1800" b="1" dirty="0"/>
              <a:t>medidas inovadoras</a:t>
            </a:r>
            <a:r>
              <a:rPr lang="pt-BR" sz="1800" dirty="0"/>
              <a:t> para um acesso mais fácil e direcionado à população.</a:t>
            </a:r>
            <a:endParaRPr lang="es-419" sz="1800" dirty="0"/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/>
              <a:buChar char="•"/>
            </a:pPr>
            <a:r>
              <a:rPr lang="pt-BR" sz="1800" b="1" dirty="0">
                <a:solidFill>
                  <a:schemeClr val="accent2"/>
                </a:solidFill>
              </a:rPr>
              <a:t>Necessidade de abordagens interdisciplinares e </a:t>
            </a:r>
            <a:r>
              <a:rPr lang="pt-BR" sz="1800" b="1" dirty="0" err="1">
                <a:solidFill>
                  <a:schemeClr val="accent2"/>
                </a:solidFill>
              </a:rPr>
              <a:t>multiprogramáticas</a:t>
            </a:r>
            <a:r>
              <a:rPr lang="es-419" sz="1800" b="1" dirty="0">
                <a:solidFill>
                  <a:schemeClr val="accent2"/>
                </a:solidFill>
              </a:rPr>
              <a:t>: </a:t>
            </a:r>
            <a:r>
              <a:rPr lang="pt-BR" sz="1800" dirty="0"/>
              <a:t>integração com outras disciplinas, inclusive as ciências sociais, para favorecer mudanças de comportamento favoráveis. 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/>
              <a:buChar char="•"/>
            </a:pPr>
            <a:r>
              <a:rPr lang="pt-BR" sz="1800" b="1" dirty="0">
                <a:solidFill>
                  <a:schemeClr val="accent2"/>
                </a:solidFill>
              </a:rPr>
              <a:t>Enfoque integral para mudanças no esquema</a:t>
            </a:r>
            <a:r>
              <a:rPr lang="es-419" sz="1800" b="1" dirty="0">
                <a:solidFill>
                  <a:schemeClr val="accent2"/>
                </a:solidFill>
              </a:rPr>
              <a:t>:</a:t>
            </a:r>
            <a:r>
              <a:rPr lang="pt-BR" sz="1800" dirty="0"/>
              <a:t> uma quantidade significativa de novas vacinas* estará disponível em breve, sendo necessário integrar análises e visualizar economias e ajustes no esquema.</a:t>
            </a:r>
            <a:endParaRPr lang="es-419" sz="1800" dirty="0"/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/>
              <a:buChar char="•"/>
            </a:pPr>
            <a:r>
              <a:rPr lang="pt-BR" sz="1800" b="1" dirty="0">
                <a:solidFill>
                  <a:schemeClr val="accent2"/>
                </a:solidFill>
              </a:rPr>
              <a:t>Autossustentabilidade em caso de pandemias</a:t>
            </a:r>
            <a:r>
              <a:rPr lang="es-419" sz="1800" b="1" dirty="0">
                <a:solidFill>
                  <a:schemeClr val="accent2"/>
                </a:solidFill>
              </a:rPr>
              <a:t>:</a:t>
            </a:r>
            <a:r>
              <a:rPr lang="es-419" sz="1800" dirty="0"/>
              <a:t> </a:t>
            </a:r>
            <a:r>
              <a:rPr lang="pt-BR" sz="1800" dirty="0"/>
              <a:t>tanto em vacinas quanto em insumos, a região tem tomado medias para se fortalecer, com o apoio da OPAS</a:t>
            </a:r>
            <a:r>
              <a:rPr lang="es-419" sz="1800" dirty="0"/>
              <a:t>.</a:t>
            </a: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/>
              <a:buChar char="•"/>
            </a:pPr>
            <a:r>
              <a:rPr lang="pt-BR" sz="1800" b="1" dirty="0">
                <a:solidFill>
                  <a:schemeClr val="accent2"/>
                </a:solidFill>
              </a:rPr>
              <a:t>Fortalecer a vigilância de ESAVI</a:t>
            </a:r>
            <a:r>
              <a:rPr lang="es-419" sz="1800" b="1" dirty="0">
                <a:solidFill>
                  <a:schemeClr val="accent2"/>
                </a:solidFill>
              </a:rPr>
              <a:t>: </a:t>
            </a:r>
            <a:r>
              <a:rPr lang="pt-BR" sz="1800" dirty="0"/>
              <a:t>ser transparente e confiável é essencial para aumentar a cobertura de vacinação; e dados sobre ESAVI devem estar disponíveis.</a:t>
            </a:r>
            <a:endParaRPr lang="es-419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FFDC44-55F2-1908-C8FF-D0D90C6BECBC}"/>
              </a:ext>
            </a:extLst>
          </p:cNvPr>
          <p:cNvSpPr txBox="1"/>
          <p:nvPr/>
        </p:nvSpPr>
        <p:spPr>
          <a:xfrm>
            <a:off x="1077237" y="5947203"/>
            <a:ext cx="869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* Dengue, </a:t>
            </a:r>
            <a:r>
              <a:rPr lang="es-ES_tradnl" sz="1400" dirty="0" err="1"/>
              <a:t>Chikungunya</a:t>
            </a:r>
            <a:r>
              <a:rPr lang="es-ES_tradnl" sz="1400" dirty="0"/>
              <a:t>, Virus Sincitial Respiratorio, Tuberculosis en adultos son algunas de la vacunas que están más cerca de estar disponibles.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B6EF1B1-8770-0358-1555-FC1617E670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" r="761"/>
          <a:stretch/>
        </p:blipFill>
        <p:spPr>
          <a:xfrm>
            <a:off x="10081165" y="6166654"/>
            <a:ext cx="1972015" cy="6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2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5E7AF8A-BC5F-7808-4A3E-50C36A909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542" y="673320"/>
            <a:ext cx="7052441" cy="3243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4. </a:t>
            </a:r>
            <a:r>
              <a:rPr lang="pt-BR" sz="4800" dirty="0"/>
              <a:t>Conclusões e chamado à ação</a:t>
            </a:r>
            <a:endParaRPr lang="en-PE" sz="480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41097F0-E78F-51BB-6F95-217928172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070" y="4422309"/>
            <a:ext cx="6079906" cy="1655762"/>
          </a:xfrm>
        </p:spPr>
        <p:txBody>
          <a:bodyPr/>
          <a:lstStyle/>
          <a:p>
            <a:r>
              <a:rPr lang="en-US" dirty="0" err="1"/>
              <a:t>Julho</a:t>
            </a:r>
            <a:r>
              <a:rPr lang="en-US" dirty="0"/>
              <a:t> de 2023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C30EA4F-1F7C-9551-956C-DFC066E371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" r="761"/>
          <a:stretch/>
        </p:blipFill>
        <p:spPr>
          <a:xfrm>
            <a:off x="674355" y="5771322"/>
            <a:ext cx="3429934" cy="106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39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39315-B8AF-C51D-4A5E-22E36C227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14" y="0"/>
            <a:ext cx="11135140" cy="1325563"/>
          </a:xfrm>
        </p:spPr>
        <p:txBody>
          <a:bodyPr>
            <a:normAutofit/>
          </a:bodyPr>
          <a:lstStyle/>
          <a:p>
            <a:r>
              <a:rPr lang="es-419" sz="3600" dirty="0" err="1"/>
              <a:t>Conclusões</a:t>
            </a:r>
            <a:r>
              <a:rPr lang="es-419" sz="3600" dirty="0"/>
              <a:t>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B792BD-B0BF-05E9-C3D6-A52E1E3A2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302" y="1292383"/>
            <a:ext cx="10981765" cy="4802426"/>
          </a:xfrm>
        </p:spPr>
        <p:txBody>
          <a:bodyPr>
            <a:normAutofit fontScale="92500" lnSpcReduction="10000"/>
          </a:bodyPr>
          <a:lstStyle/>
          <a:p>
            <a:pPr marL="285750" indent="-285750" algn="just">
              <a:lnSpc>
                <a:spcPct val="100000"/>
              </a:lnSpc>
              <a:spcBef>
                <a:spcPts val="1800"/>
              </a:spcBef>
              <a:buFont typeface="Arial"/>
              <a:buChar char="•"/>
            </a:pPr>
            <a:r>
              <a:rPr lang="pt-BR" sz="2000" dirty="0"/>
              <a:t>A Região das Américas precisa retomar o compromisso total com a proteção contra doenças </a:t>
            </a:r>
            <a:r>
              <a:rPr lang="pt-BR" sz="2000" dirty="0" err="1"/>
              <a:t>imunopreveníveis</a:t>
            </a:r>
            <a:r>
              <a:rPr lang="pt-BR" sz="2000" dirty="0"/>
              <a:t> e defender os ganhos duramente conquistados.
Temos documentos recentes de compromisso dos Estados-membros para fortalecer a vacinação: 
</a:t>
            </a:r>
            <a:r>
              <a:rPr lang="pt-BR" sz="1600" dirty="0"/>
              <a:t>2021, Resolução CD59/10 "Revitalizando a imunização como bem público"
2022, Resolução CSP30/19 "Mantendo a Região das Américas livre da pólio"
2023, Declaração Sub-regional –CARICOM-Nassau: Revitalizando os Programas Nacionais de Imunização do Caribe 
</a:t>
            </a:r>
            <a:r>
              <a:rPr lang="pt-BR" sz="2000" dirty="0"/>
              <a:t>São </a:t>
            </a:r>
            <a:r>
              <a:rPr lang="pt-BR" sz="2000" b="1" dirty="0"/>
              <a:t>necessários participação social, intersetorialidade e compromisso político</a:t>
            </a:r>
            <a:r>
              <a:rPr lang="pt-BR" sz="2000" dirty="0"/>
              <a:t>. A pandemia da COVID-19 acaba de nos lembrar dessa enorme importância.
Para alcançar a população não vacinada, é preciso propor novas estratégias, buscar alianças, reorganizar serviços e renovar recursos humanos, equipamentos e infraestrutura</a:t>
            </a:r>
            <a:endParaRPr lang="es-419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E8472-4D1E-9CD0-3B8F-970FF7CA84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" r="761"/>
          <a:stretch/>
        </p:blipFill>
        <p:spPr>
          <a:xfrm>
            <a:off x="10081165" y="6166654"/>
            <a:ext cx="1972015" cy="6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67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A321-EB78-59D7-0DEE-05E5805A2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972" y="1394625"/>
            <a:ext cx="4473147" cy="39667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4400" dirty="0"/>
              <a:t>Thank you</a:t>
            </a:r>
            <a:br>
              <a:rPr lang="en-US" sz="4400" dirty="0"/>
            </a:br>
            <a:br>
              <a:rPr lang="en-US" sz="2000" dirty="0"/>
            </a:br>
            <a:r>
              <a:rPr lang="en-US" sz="4400" dirty="0"/>
              <a:t>Gracias</a:t>
            </a:r>
            <a:br>
              <a:rPr lang="en-US" sz="4400" dirty="0"/>
            </a:br>
            <a:br>
              <a:rPr lang="en-US" sz="2000" dirty="0"/>
            </a:br>
            <a:r>
              <a:rPr lang="en-US" sz="4400" dirty="0"/>
              <a:t>Merci</a:t>
            </a:r>
            <a:br>
              <a:rPr lang="en-US" sz="4400" dirty="0"/>
            </a:br>
            <a:br>
              <a:rPr lang="en-US" sz="2000" dirty="0"/>
            </a:br>
            <a:r>
              <a:rPr lang="en-US" sz="4400" dirty="0" err="1"/>
              <a:t>Obrigado</a:t>
            </a:r>
            <a:endParaRPr lang="en-PE" sz="4400" dirty="0"/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9A1E242E-CB4F-AE60-E6C8-40F59CE63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72" y="5796782"/>
            <a:ext cx="3483093" cy="106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10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151A18F-90DF-4682-80AF-95DC71EF502F}"/>
              </a:ext>
            </a:extLst>
          </p:cNvPr>
          <p:cNvSpPr txBox="1">
            <a:spLocks/>
          </p:cNvSpPr>
          <p:nvPr/>
        </p:nvSpPr>
        <p:spPr>
          <a:xfrm>
            <a:off x="427470" y="1665482"/>
            <a:ext cx="11337060" cy="4142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E009663-E119-4B8A-B9EB-418A0F599E9D}"/>
              </a:ext>
            </a:extLst>
          </p:cNvPr>
          <p:cNvSpPr txBox="1">
            <a:spLocks/>
          </p:cNvSpPr>
          <p:nvPr/>
        </p:nvSpPr>
        <p:spPr>
          <a:xfrm>
            <a:off x="579870" y="1817882"/>
            <a:ext cx="11337060" cy="4142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3B114B1A-A74C-41C0-A33E-CB71EE71CBA7}"/>
              </a:ext>
            </a:extLst>
          </p:cNvPr>
          <p:cNvSpPr txBox="1">
            <a:spLocks/>
          </p:cNvSpPr>
          <p:nvPr/>
        </p:nvSpPr>
        <p:spPr>
          <a:xfrm>
            <a:off x="2574969" y="613731"/>
            <a:ext cx="7227588" cy="59722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pt-BR" sz="3200" b="1" dirty="0">
                <a:solidFill>
                  <a:srgbClr val="039CD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Indicadores de Vigilância da PFA, 
Região das Américas 2019 – 2022*
</a:t>
            </a:r>
            <a:endParaRPr kumimoji="0" lang="es-419" sz="3200" b="1" i="0" u="none" strike="noStrike" kern="1200" cap="none" spc="0" normalizeH="0" baseline="0" dirty="0">
              <a:ln>
                <a:noFill/>
              </a:ln>
              <a:solidFill>
                <a:srgbClr val="039CDD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F00F8E1B-7A4D-4073-83A8-BB6B21D4DFDF}"/>
              </a:ext>
            </a:extLst>
          </p:cNvPr>
          <p:cNvGraphicFramePr>
            <a:graphicFrameLocks/>
          </p:cNvGraphicFramePr>
          <p:nvPr/>
        </p:nvGraphicFramePr>
        <p:xfrm>
          <a:off x="458308" y="2265529"/>
          <a:ext cx="5942492" cy="3080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1B88C1A6-D386-4CC4-BB2B-B16F0E708F40}"/>
              </a:ext>
            </a:extLst>
          </p:cNvPr>
          <p:cNvGraphicFramePr>
            <a:graphicFrameLocks/>
          </p:cNvGraphicFramePr>
          <p:nvPr/>
        </p:nvGraphicFramePr>
        <p:xfrm>
          <a:off x="6553200" y="2265529"/>
          <a:ext cx="5418667" cy="3080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46B0F24-89AC-4AE5-A235-2BDEF14E4015}"/>
              </a:ext>
            </a:extLst>
          </p:cNvPr>
          <p:cNvSpPr txBox="1">
            <a:spLocks/>
          </p:cNvSpPr>
          <p:nvPr/>
        </p:nvSpPr>
        <p:spPr>
          <a:xfrm>
            <a:off x="5816854" y="6388587"/>
            <a:ext cx="6176420" cy="43712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200" i="1" dirty="0">
                <a:solidFill>
                  <a:schemeClr val="accent1"/>
                </a:solidFill>
              </a:rPr>
              <a:t>Fuente: Informes de países a la OPS. Boletín de Polio OPS. Información al 3 de junio de 2023.</a:t>
            </a:r>
            <a:endParaRPr lang="en-US" sz="1200" i="1" dirty="0">
              <a:solidFill>
                <a:schemeClr val="accent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D52666-5DA9-421B-9A51-880CC7372E58}"/>
              </a:ext>
            </a:extLst>
          </p:cNvPr>
          <p:cNvCxnSpPr>
            <a:cxnSpLocks/>
          </p:cNvCxnSpPr>
          <p:nvPr/>
        </p:nvCxnSpPr>
        <p:spPr>
          <a:xfrm>
            <a:off x="427470" y="3449145"/>
            <a:ext cx="5973330" cy="198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53F372-CC2D-47C9-A523-66FAD5799D39}"/>
              </a:ext>
            </a:extLst>
          </p:cNvPr>
          <p:cNvCxnSpPr>
            <a:cxnSpLocks/>
          </p:cNvCxnSpPr>
          <p:nvPr/>
        </p:nvCxnSpPr>
        <p:spPr>
          <a:xfrm>
            <a:off x="6553200" y="3435497"/>
            <a:ext cx="54383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Texto, Logotipo&#10;&#10;Descrição gerada automaticamente">
            <a:extLst>
              <a:ext uri="{FF2B5EF4-FFF2-40B4-BE49-F238E27FC236}">
                <a16:creationId xmlns:a16="http://schemas.microsoft.com/office/drawing/2014/main" id="{47C50F49-818F-030C-535E-27AD7B357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70" y="5948524"/>
            <a:ext cx="3033821" cy="88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51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1FE70-C9D7-C37B-0437-A2F67B3F7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Conteúdo</a:t>
            </a:r>
            <a:r>
              <a:rPr lang="en-US" sz="4000" dirty="0"/>
              <a:t> – Vacinação </a:t>
            </a:r>
            <a:r>
              <a:rPr lang="en-US" sz="4000" dirty="0" err="1"/>
              <a:t>na</a:t>
            </a:r>
            <a:r>
              <a:rPr lang="en-US" sz="4000" dirty="0"/>
              <a:t> </a:t>
            </a:r>
            <a:r>
              <a:rPr lang="en-US" sz="4000" dirty="0" err="1"/>
              <a:t>Região</a:t>
            </a:r>
            <a:r>
              <a:rPr lang="en-US" sz="4000" dirty="0"/>
              <a:t>
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C380-FBBC-C876-8793-ACA75D358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Conquistas da vacinação 
Situação vacinal 
Situação da vigilância das doenças </a:t>
            </a:r>
            <a:r>
              <a:rPr lang="pt-BR" dirty="0" err="1"/>
              <a:t>imunopreveníveis</a:t>
            </a:r>
            <a:r>
              <a:rPr lang="pt-BR" dirty="0"/>
              <a:t>
Desafios atuais dos Programas Nacionais de Imunização
Conclusões e chamado à ação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91857-EED7-E21F-CF74-D90B54B1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" r="761"/>
          <a:stretch/>
        </p:blipFill>
        <p:spPr>
          <a:xfrm>
            <a:off x="9201599" y="5889812"/>
            <a:ext cx="2811983" cy="8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25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EE344784-7C57-4C4E-ACAB-337B82202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9" y="160774"/>
            <a:ext cx="12179301" cy="868711"/>
          </a:xfrm>
          <a:prstGeom prst="rect">
            <a:avLst/>
          </a:prstGeom>
          <a:noFill/>
          <a:ln>
            <a:noFill/>
          </a:ln>
          <a:effectLst/>
        </p:spPr>
        <p:txBody>
          <a:bodyPr lIns="41148" tIns="20574" rIns="41148" bIns="20574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621884" eaLnBrk="1" hangingPunct="1">
              <a:spcBef>
                <a:spcPts val="1800"/>
              </a:spcBef>
              <a:buNone/>
              <a:defRPr/>
            </a:pPr>
            <a:r>
              <a:rPr lang="pt-BR" altLang="en-US" sz="2600" b="1" dirty="0">
                <a:solidFill>
                  <a:srgbClr val="002060"/>
                </a:solidFill>
                <a:latin typeface="Arial" panose="020B0604020202020204"/>
              </a:rPr>
              <a:t>Desempenho regional dos indicadores de vigilância do sarampo e da rubéola. América Latina e Caribe, 2018-2022*
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4D487B60-A31F-49F0-99CA-66B99D9F4A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422" y="1304775"/>
          <a:ext cx="11461156" cy="5312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53ABE54-CA5D-4713-9917-8F940D124BE3}"/>
              </a:ext>
            </a:extLst>
          </p:cNvPr>
          <p:cNvSpPr/>
          <p:nvPr/>
        </p:nvSpPr>
        <p:spPr>
          <a:xfrm>
            <a:off x="639233" y="6340265"/>
            <a:ext cx="5470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ISIS, MESS and Country Reports |  * Data as of 20 January 2023.
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AE2D0F-6499-4131-92FC-61AEE99206C0}"/>
              </a:ext>
            </a:extLst>
          </p:cNvPr>
          <p:cNvSpPr/>
          <p:nvPr/>
        </p:nvSpPr>
        <p:spPr>
          <a:xfrm>
            <a:off x="1573038" y="2776434"/>
            <a:ext cx="220133" cy="1830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42307C41-5750-4BC8-BE79-DEF7ABDF2297}"/>
              </a:ext>
            </a:extLst>
          </p:cNvPr>
          <p:cNvSpPr txBox="1"/>
          <p:nvPr/>
        </p:nvSpPr>
        <p:spPr>
          <a:xfrm>
            <a:off x="1918283" y="5303768"/>
            <a:ext cx="1210733" cy="685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</a:t>
            </a:r>
            <a:r>
              <a:rPr kumimoji="0" lang="es-G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sites</a:t>
            </a:r>
            <a:r>
              <a:rPr kumimoji="0" lang="es-G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reportin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</a:t>
            </a:r>
            <a:r>
              <a:rPr kumimoji="0" lang="es-G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s-G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weekly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1FA5AAE8-5B98-498D-BF07-D924D390B101}"/>
              </a:ext>
            </a:extLst>
          </p:cNvPr>
          <p:cNvSpPr txBox="1"/>
          <p:nvPr/>
        </p:nvSpPr>
        <p:spPr>
          <a:xfrm>
            <a:off x="3942226" y="5303768"/>
            <a:ext cx="1210733" cy="685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cases </a:t>
            </a:r>
            <a:r>
              <a:rPr kumimoji="0" lang="es-G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</a:t>
            </a:r>
            <a:r>
              <a:rPr kumimoji="0" lang="es-G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adequate</a:t>
            </a:r>
            <a:r>
              <a:rPr kumimoji="0" lang="es-G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investigation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E2B1FC86-EA87-4459-98E3-6A193795F6C6}"/>
              </a:ext>
            </a:extLst>
          </p:cNvPr>
          <p:cNvSpPr txBox="1"/>
          <p:nvPr/>
        </p:nvSpPr>
        <p:spPr>
          <a:xfrm>
            <a:off x="5752109" y="5284422"/>
            <a:ext cx="1286934" cy="685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cases with adequate sample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FD1F8520-51A3-4CF5-A0F5-229CDA4593A3}"/>
              </a:ext>
            </a:extLst>
          </p:cNvPr>
          <p:cNvSpPr txBox="1"/>
          <p:nvPr/>
        </p:nvSpPr>
        <p:spPr>
          <a:xfrm>
            <a:off x="7377539" y="5303768"/>
            <a:ext cx="1895475" cy="685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blood samples received in laboratory in &lt;= 5 days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636F1D5B-6F14-49C8-B2E7-24F59D21D858}"/>
              </a:ext>
            </a:extLst>
          </p:cNvPr>
          <p:cNvSpPr txBox="1"/>
          <p:nvPr/>
        </p:nvSpPr>
        <p:spPr>
          <a:xfrm>
            <a:off x="9409148" y="5303768"/>
            <a:ext cx="1778391" cy="685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 laboratory results reported in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&lt;= 4 days</a:t>
            </a:r>
          </a:p>
        </p:txBody>
      </p:sp>
    </p:spTree>
    <p:extLst>
      <p:ext uri="{BB962C8B-B14F-4D97-AF65-F5344CB8AC3E}">
        <p14:creationId xmlns:p14="http://schemas.microsoft.com/office/powerpoint/2010/main" val="30251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5E7AF8A-BC5F-7808-4A3E-50C36A909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542" y="673320"/>
            <a:ext cx="7052441" cy="3243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4800" dirty="0"/>
              <a:t>1. Conquistas regionais da vacinação
</a:t>
            </a:r>
            <a:endParaRPr lang="en-PE" sz="480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41097F0-E78F-51BB-6F95-217928172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070" y="4422309"/>
            <a:ext cx="6079906" cy="1655762"/>
          </a:xfrm>
        </p:spPr>
        <p:txBody>
          <a:bodyPr/>
          <a:lstStyle/>
          <a:p>
            <a:r>
              <a:rPr lang="en-US" dirty="0" err="1"/>
              <a:t>Julho</a:t>
            </a:r>
            <a:r>
              <a:rPr lang="en-US" dirty="0"/>
              <a:t> de 2023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D79BA7D-147F-18EE-57B0-41D30F8058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" r="761"/>
          <a:stretch/>
        </p:blipFill>
        <p:spPr>
          <a:xfrm>
            <a:off x="674355" y="5771322"/>
            <a:ext cx="3429934" cy="106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38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FB23-0FE6-E4B4-4B10-014D8250C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3600" dirty="0"/>
              <a:t>Queda de casos </a:t>
            </a:r>
            <a:r>
              <a:rPr lang="es-419" sz="3600" dirty="0" err="1"/>
              <a:t>nas</a:t>
            </a:r>
            <a:r>
              <a:rPr lang="es-419" sz="3600" dirty="0"/>
              <a:t> Américas: 1980-2021 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F5001289-DD1E-2CFA-A7E4-509760A8D4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0540436"/>
              </p:ext>
            </p:extLst>
          </p:nvPr>
        </p:nvGraphicFramePr>
        <p:xfrm>
          <a:off x="1077330" y="1859525"/>
          <a:ext cx="7998943" cy="2288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B1201F88-7D55-6C61-9D05-35E110A8F4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6253190"/>
              </p:ext>
            </p:extLst>
          </p:nvPr>
        </p:nvGraphicFramePr>
        <p:xfrm>
          <a:off x="1077331" y="4187722"/>
          <a:ext cx="7998942" cy="2288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CDF11AB-73CA-5576-CC08-601E70BAAC1D}"/>
              </a:ext>
            </a:extLst>
          </p:cNvPr>
          <p:cNvSpPr txBox="1"/>
          <p:nvPr/>
        </p:nvSpPr>
        <p:spPr>
          <a:xfrm rot="16200000">
            <a:off x="-74385" y="3550317"/>
            <a:ext cx="19078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Poppins" pitchFamily="2" charset="77"/>
                <a:cs typeface="Poppins" pitchFamily="2" charset="77"/>
              </a:rPr>
              <a:t>NUMBER OF CONFIRMED CASES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1FEA13-FEB3-2424-0E51-7F77E6EC6013}"/>
              </a:ext>
            </a:extLst>
          </p:cNvPr>
          <p:cNvSpPr/>
          <p:nvPr/>
        </p:nvSpPr>
        <p:spPr>
          <a:xfrm>
            <a:off x="8601157" y="2252976"/>
            <a:ext cx="3306592" cy="3459453"/>
          </a:xfrm>
          <a:prstGeom prst="rect">
            <a:avLst/>
          </a:prstGeom>
          <a:solidFill>
            <a:srgbClr val="FFA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A60CD-A02A-F329-73C7-19C28F609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9191" y="2601992"/>
            <a:ext cx="3198100" cy="362926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sz="1800" b="1" dirty="0"/>
              <a:t>Redução na incidência de DPV graças à vacinação</a:t>
            </a:r>
          </a:p>
          <a:p>
            <a:pPr marL="0" indent="0">
              <a:lnSpc>
                <a:spcPct val="100000"/>
              </a:lnSpc>
              <a:buNone/>
            </a:pPr>
            <a:endParaRPr lang="es-419" sz="1800" b="1" dirty="0"/>
          </a:p>
          <a:p>
            <a:pPr marL="0" indent="0">
              <a:lnSpc>
                <a:spcPct val="100000"/>
              </a:lnSpc>
              <a:buNone/>
            </a:pPr>
            <a:r>
              <a:rPr lang="pt-BR" sz="1800" i="1" dirty="0"/>
              <a:t>Casos de sarampo*:</a:t>
            </a:r>
          </a:p>
          <a:p>
            <a:pPr>
              <a:lnSpc>
                <a:spcPct val="100000"/>
              </a:lnSpc>
            </a:pPr>
            <a:r>
              <a:rPr lang="pt-BR" sz="1600" i="1" dirty="0"/>
              <a:t>1980: mais de 250 mil</a:t>
            </a:r>
          </a:p>
          <a:p>
            <a:pPr>
              <a:lnSpc>
                <a:spcPct val="100000"/>
              </a:lnSpc>
            </a:pPr>
            <a:r>
              <a:rPr lang="pt-BR" sz="1600" i="1" dirty="0"/>
              <a:t>2021: apenas 202</a:t>
            </a:r>
            <a:endParaRPr lang="es-419" sz="16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FE4F8-81A1-4387-3164-122C57EB1D25}"/>
              </a:ext>
            </a:extLst>
          </p:cNvPr>
          <p:cNvSpPr txBox="1"/>
          <p:nvPr/>
        </p:nvSpPr>
        <p:spPr>
          <a:xfrm>
            <a:off x="683365" y="6642556"/>
            <a:ext cx="26760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Poppins" pitchFamily="2" charset="77"/>
                <a:cs typeface="Poppins" pitchFamily="2" charset="77"/>
              </a:rPr>
              <a:t>Fuente: </a:t>
            </a:r>
            <a:r>
              <a:rPr lang="en-US" sz="800" dirty="0" err="1">
                <a:latin typeface="Poppins" pitchFamily="2" charset="77"/>
                <a:cs typeface="Poppins" pitchFamily="2" charset="77"/>
              </a:rPr>
              <a:t>Informes</a:t>
            </a:r>
            <a:r>
              <a:rPr lang="en-US" sz="800" dirty="0">
                <a:latin typeface="Poppins" pitchFamily="2" charset="77"/>
                <a:cs typeface="Poppins" pitchFamily="2" charset="77"/>
              </a:rPr>
              <a:t> de </a:t>
            </a:r>
            <a:r>
              <a:rPr lang="en-US" sz="800" dirty="0" err="1">
                <a:latin typeface="Poppins" pitchFamily="2" charset="77"/>
                <a:cs typeface="Poppins" pitchFamily="2" charset="77"/>
              </a:rPr>
              <a:t>los</a:t>
            </a:r>
            <a:r>
              <a:rPr lang="en-US" sz="8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800" dirty="0" err="1">
                <a:latin typeface="Poppins" pitchFamily="2" charset="77"/>
                <a:cs typeface="Poppins" pitchFamily="2" charset="77"/>
              </a:rPr>
              <a:t>países</a:t>
            </a:r>
            <a:r>
              <a:rPr lang="en-US" sz="800" dirty="0">
                <a:latin typeface="Poppins" pitchFamily="2" charset="77"/>
                <a:cs typeface="Poppins" pitchFamily="2" charset="77"/>
              </a:rPr>
              <a:t> a CIM/OPS.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1A671-54A8-777F-979B-AF7DE78D6B7C}"/>
              </a:ext>
            </a:extLst>
          </p:cNvPr>
          <p:cNvSpPr txBox="1"/>
          <p:nvPr/>
        </p:nvSpPr>
        <p:spPr>
          <a:xfrm>
            <a:off x="3634383" y="6642556"/>
            <a:ext cx="26760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Poppins" pitchFamily="2" charset="77"/>
                <a:cs typeface="Poppins" pitchFamily="2" charset="77"/>
              </a:rPr>
              <a:t>*</a:t>
            </a:r>
            <a:r>
              <a:rPr lang="en-US" sz="800" dirty="0" err="1">
                <a:latin typeface="Poppins" pitchFamily="2" charset="77"/>
                <a:cs typeface="Poppins" pitchFamily="2" charset="77"/>
              </a:rPr>
              <a:t>Confirmados</a:t>
            </a:r>
            <a:r>
              <a:rPr lang="en-US" sz="800" dirty="0">
                <a:latin typeface="Poppins" pitchFamily="2" charset="77"/>
                <a:cs typeface="Poppins" pitchFamily="2" charset="77"/>
              </a:rPr>
              <a:t> </a:t>
            </a:r>
            <a:r>
              <a:rPr lang="en-US" sz="800" dirty="0" err="1">
                <a:latin typeface="Poppins" pitchFamily="2" charset="77"/>
                <a:cs typeface="Poppins" pitchFamily="2" charset="77"/>
              </a:rPr>
              <a:t>notificados</a:t>
            </a:r>
            <a:r>
              <a:rPr lang="en-US" sz="800" dirty="0">
                <a:latin typeface="Poppins" pitchFamily="2" charset="77"/>
                <a:cs typeface="Poppins" pitchFamily="2" charset="77"/>
              </a:rPr>
              <a:t>.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DD02F41-6DE8-9176-F3C2-9C1DA00C88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1" r="761"/>
          <a:stretch/>
        </p:blipFill>
        <p:spPr>
          <a:xfrm>
            <a:off x="8986994" y="5889812"/>
            <a:ext cx="2811983" cy="8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0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FB23-0FE6-E4B4-4B10-014D8250C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302" y="497492"/>
            <a:ext cx="10981765" cy="1325563"/>
          </a:xfrm>
        </p:spPr>
        <p:txBody>
          <a:bodyPr>
            <a:normAutofit/>
          </a:bodyPr>
          <a:lstStyle/>
          <a:p>
            <a:r>
              <a:rPr lang="pt-BR" sz="3600" dirty="0"/>
              <a:t>Conquistas nas Américas – Primeira região a:
</a:t>
            </a:r>
            <a:endParaRPr lang="es-419" sz="3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159219-0466-8009-6AD3-003C5F68D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235" y="1823055"/>
            <a:ext cx="10981765" cy="4064187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/>
              <a:t>Erradicar a varíola em 1971
Eliminar a transmissão do vírus selvagem da poliomielite em 1994
Eliminação a rubéola e a síndrome da rubéola congênita até 2015
Eliminação a transmissão do sarampo até 2016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8A5B6-1F7D-F6A7-3949-D1290ABA2CAD}"/>
              </a:ext>
            </a:extLst>
          </p:cNvPr>
          <p:cNvSpPr txBox="1"/>
          <p:nvPr/>
        </p:nvSpPr>
        <p:spPr>
          <a:xfrm>
            <a:off x="1067626" y="5128489"/>
            <a:ext cx="10623116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dirty="0"/>
              <a:t>Recentemente, uma cobertura média de mais de 70% foi alcançada como região contra a COVID-19, meta estabelecida pela OMS/OPAS.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749771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5E7AF8A-BC5F-7808-4A3E-50C36A909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542" y="673320"/>
            <a:ext cx="7052441" cy="32435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4800" dirty="0"/>
              <a:t>2. Situação regional de vacinação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41097F0-E78F-51BB-6F95-217928172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070" y="4422309"/>
            <a:ext cx="6079906" cy="1655762"/>
          </a:xfrm>
        </p:spPr>
        <p:txBody>
          <a:bodyPr/>
          <a:lstStyle/>
          <a:p>
            <a:r>
              <a:rPr lang="en-US" dirty="0"/>
              <a:t>Julio de 2023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76430FD0-06E6-D732-CEC9-242AF6FEA1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" r="761"/>
          <a:stretch/>
        </p:blipFill>
        <p:spPr>
          <a:xfrm>
            <a:off x="674355" y="5771322"/>
            <a:ext cx="3429934" cy="106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53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07F291-11EB-CD0C-7DBF-5337A4CB091A}"/>
              </a:ext>
            </a:extLst>
          </p:cNvPr>
          <p:cNvSpPr/>
          <p:nvPr/>
        </p:nvSpPr>
        <p:spPr>
          <a:xfrm>
            <a:off x="8352890" y="2310765"/>
            <a:ext cx="3590363" cy="925595"/>
          </a:xfrm>
          <a:prstGeom prst="rect">
            <a:avLst/>
          </a:prstGeom>
          <a:solidFill>
            <a:srgbClr val="FB9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4AC87-D203-0971-0070-B9B96163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106" y="860539"/>
            <a:ext cx="359036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419" sz="3600" dirty="0" err="1"/>
              <a:t>Uma</a:t>
            </a:r>
            <a:r>
              <a:rPr lang="es-419" sz="3600" dirty="0"/>
              <a:t> década de </a:t>
            </a:r>
            <a:r>
              <a:rPr lang="es-419" sz="3600" dirty="0" err="1"/>
              <a:t>declínio</a:t>
            </a:r>
            <a:r>
              <a:rPr lang="es-419" sz="3600" dirty="0"/>
              <a:t>
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798D5-AF90-89B5-D02E-45C461CA7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2890" y="2321001"/>
            <a:ext cx="3590363" cy="329035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t-BR" sz="1800" b="1" dirty="0"/>
              <a:t>Estimativas da OMS/UNICEF sobre a cobertura vacinal nacional (WUENIC) 2021
</a:t>
            </a:r>
            <a:r>
              <a:rPr lang="pt-BR" sz="1800" dirty="0"/>
              <a:t>Em </a:t>
            </a:r>
            <a:r>
              <a:rPr lang="pt-BR" sz="1800" b="1" dirty="0"/>
              <a:t>2021</a:t>
            </a:r>
            <a:r>
              <a:rPr lang="pt-BR" sz="1800" dirty="0"/>
              <a:t>, mais de </a:t>
            </a:r>
            <a:r>
              <a:rPr lang="pt-BR" sz="1800" b="1" dirty="0"/>
              <a:t>2,7 milhões </a:t>
            </a:r>
            <a:r>
              <a:rPr lang="pt-BR" sz="1800" dirty="0"/>
              <a:t>de crianças menores de 1 ano nas Américas (</a:t>
            </a:r>
            <a:r>
              <a:rPr lang="pt-BR" sz="1800" b="1" dirty="0"/>
              <a:t>19,7%</a:t>
            </a:r>
            <a:r>
              <a:rPr lang="pt-BR" sz="1800" dirty="0"/>
              <a:t>) não receberam todas as doses da vacina, deixando-as suscetíveis a doenças como tétano, coqueluche e difteria. </a:t>
            </a:r>
            <a:endParaRPr lang="es-419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5C17A-CDA5-B687-B894-E26E501B2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2" b="1404"/>
          <a:stretch/>
        </p:blipFill>
        <p:spPr>
          <a:xfrm>
            <a:off x="838783" y="666145"/>
            <a:ext cx="7163902" cy="56503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9D36929-3AA3-4281-527C-23587B7F542B}"/>
              </a:ext>
            </a:extLst>
          </p:cNvPr>
          <p:cNvSpPr/>
          <p:nvPr/>
        </p:nvSpPr>
        <p:spPr>
          <a:xfrm>
            <a:off x="7557250" y="1998754"/>
            <a:ext cx="342028" cy="187348"/>
          </a:xfrm>
          <a:prstGeom prst="ellipse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C4806F-6399-DF3B-2185-D54DE342FE3B}"/>
              </a:ext>
            </a:extLst>
          </p:cNvPr>
          <p:cNvSpPr txBox="1"/>
          <p:nvPr/>
        </p:nvSpPr>
        <p:spPr>
          <a:xfrm>
            <a:off x="595381" y="6594910"/>
            <a:ext cx="19720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Poppins" pitchFamily="2" charset="77"/>
                <a:cs typeface="Poppins" pitchFamily="2" charset="77"/>
                <a:hlinkClick r:id="rId3"/>
              </a:rPr>
              <a:t>https://immunizationdata.who.int/</a:t>
            </a:r>
            <a:r>
              <a:rPr lang="en-US" sz="800">
                <a:latin typeface="Poppins" pitchFamily="2" charset="77"/>
                <a:cs typeface="Poppins" pitchFamily="2" charset="77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4019E-9074-239D-842E-C57D0538F8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1" r="761"/>
          <a:stretch/>
        </p:blipFill>
        <p:spPr>
          <a:xfrm>
            <a:off x="10081165" y="6166654"/>
            <a:ext cx="1972015" cy="6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31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2FB23-0FE6-E4B4-4B10-014D8250C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7454"/>
            <a:ext cx="10981765" cy="1325563"/>
          </a:xfrm>
        </p:spPr>
        <p:txBody>
          <a:bodyPr>
            <a:noAutofit/>
          </a:bodyPr>
          <a:lstStyle/>
          <a:p>
            <a:r>
              <a:rPr lang="es-ES" sz="3600" dirty="0">
                <a:solidFill>
                  <a:schemeClr val="accent2"/>
                </a:solidFill>
              </a:rPr>
              <a:t>DTP1 em 2021</a:t>
            </a:r>
            <a:br>
              <a:rPr lang="es-ES" sz="3600" dirty="0"/>
            </a:br>
            <a:r>
              <a:rPr lang="pt-BR" sz="3600" b="0" dirty="0"/>
              <a:t>Crianças </a:t>
            </a:r>
            <a:r>
              <a:rPr lang="pt-BR" sz="3600" dirty="0"/>
              <a:t>sem nenhuma dose </a:t>
            </a:r>
            <a:r>
              <a:rPr lang="pt-BR" sz="3600" b="0" dirty="0"/>
              <a:t>representam 14% da população elegível</a:t>
            </a:r>
            <a:endParaRPr lang="es-ES" sz="3600" b="0" dirty="0"/>
          </a:p>
        </p:txBody>
      </p:sp>
      <p:pic>
        <p:nvPicPr>
          <p:cNvPr id="7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FED05EBE-3B3E-31D4-8F2A-34BA7BD74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1" r="122" b="14211"/>
          <a:stretch/>
        </p:blipFill>
        <p:spPr bwMode="auto">
          <a:xfrm>
            <a:off x="838199" y="2191054"/>
            <a:ext cx="7123977" cy="401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4CD538C7-526D-D53A-34C5-45846D424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4" t="87406" r="30373" b="1"/>
          <a:stretch/>
        </p:blipFill>
        <p:spPr bwMode="auto">
          <a:xfrm>
            <a:off x="8681220" y="4946154"/>
            <a:ext cx="2661325" cy="66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FD097A-1775-3856-900F-3551ADC52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7502" y="2191054"/>
            <a:ext cx="3867174" cy="24745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t-BR" sz="1800" dirty="0">
                <a:latin typeface="Poppins"/>
                <a:cs typeface="Poppins"/>
              </a:rPr>
              <a:t>Em 2021, </a:t>
            </a:r>
            <a:r>
              <a:rPr lang="pt-BR" sz="1800" b="1" dirty="0">
                <a:latin typeface="Poppins"/>
                <a:cs typeface="Poppins"/>
              </a:rPr>
              <a:t>1,7 milhão de crianças menores de 1 ano</a:t>
            </a:r>
            <a:r>
              <a:rPr lang="pt-BR" sz="1800" dirty="0">
                <a:latin typeface="Poppins"/>
                <a:cs typeface="Poppins"/>
              </a:rPr>
              <a:t> nas Américas (</a:t>
            </a:r>
            <a:r>
              <a:rPr lang="pt-BR" sz="1800" b="1" dirty="0">
                <a:latin typeface="Poppins"/>
                <a:cs typeface="Poppins"/>
              </a:rPr>
              <a:t>14%</a:t>
            </a:r>
            <a:r>
              <a:rPr lang="pt-BR" sz="1800" dirty="0">
                <a:latin typeface="Poppins"/>
                <a:cs typeface="Poppins"/>
              </a:rPr>
              <a:t>) não receberam uma única dose da vacina. 
Dois países – </a:t>
            </a:r>
            <a:r>
              <a:rPr lang="pt-BR" sz="1800" b="1" dirty="0">
                <a:latin typeface="Poppins"/>
                <a:cs typeface="Poppins"/>
              </a:rPr>
              <a:t>Brasil e México </a:t>
            </a:r>
            <a:r>
              <a:rPr lang="pt-BR" sz="1800" dirty="0">
                <a:latin typeface="Poppins"/>
                <a:cs typeface="Poppins"/>
              </a:rPr>
              <a:t>– concentram mais de </a:t>
            </a:r>
            <a:r>
              <a:rPr lang="pt-BR" sz="1800" b="1" dirty="0">
                <a:latin typeface="Poppins"/>
                <a:cs typeface="Poppins"/>
              </a:rPr>
              <a:t>50% das crianças que nunca receberam uma vacina</a:t>
            </a:r>
            <a:r>
              <a:rPr lang="pt-BR" sz="1800" dirty="0">
                <a:latin typeface="Poppins"/>
                <a:cs typeface="Poppins"/>
              </a:rPr>
              <a:t>. 
</a:t>
            </a:r>
            <a:endParaRPr lang="es-ES_tradnl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1951CF-D6F4-5F76-35AB-BA91F5926D44}"/>
              </a:ext>
            </a:extLst>
          </p:cNvPr>
          <p:cNvSpPr txBox="1"/>
          <p:nvPr/>
        </p:nvSpPr>
        <p:spPr>
          <a:xfrm>
            <a:off x="660582" y="6458339"/>
            <a:ext cx="712397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dirty="0">
                <a:latin typeface="Poppins"/>
                <a:cs typeface="Poppins"/>
              </a:rPr>
              <a:t>F</a:t>
            </a:r>
            <a:r>
              <a:rPr lang="es-ES_tradnl" sz="800" dirty="0" err="1">
                <a:latin typeface="Poppins"/>
                <a:cs typeface="Poppins"/>
              </a:rPr>
              <a:t>uente</a:t>
            </a:r>
            <a:r>
              <a:rPr lang="es-ES_tradnl" sz="800" dirty="0">
                <a:latin typeface="Poppins"/>
                <a:cs typeface="Poppins"/>
              </a:rPr>
              <a:t>: Informes de los países a través del Formulario de Informe Conjunto OPS-OMS/UNICEF (JRF) y envíos de los países del Formulario de Informe Conjunto OPS-OMS/UNICEF electrónico (</a:t>
            </a:r>
            <a:r>
              <a:rPr lang="es-ES_tradnl" sz="800" dirty="0" err="1">
                <a:latin typeface="Poppins"/>
                <a:cs typeface="Poppins"/>
              </a:rPr>
              <a:t>eJRF</a:t>
            </a:r>
            <a:r>
              <a:rPr lang="es-ES_tradnl" sz="800" dirty="0">
                <a:latin typeface="Poppins"/>
                <a:cs typeface="Poppins"/>
              </a:rPr>
              <a:t>). *Datos preliminares al 20 de septiembre de 2022. </a:t>
            </a:r>
            <a:endParaRPr lang="en-US" sz="8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67A685-04C1-E158-0BF4-AE181B2EDA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1" r="761"/>
          <a:stretch/>
        </p:blipFill>
        <p:spPr>
          <a:xfrm>
            <a:off x="10081165" y="6166654"/>
            <a:ext cx="1972015" cy="6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6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62E5-85F9-015D-952D-4103A4D60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419" sz="3600" dirty="0"/>
              <a:t>Surtos reemergentes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153FD-2D2C-3C9C-DE4E-E6AA33D14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981764" cy="448644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pt-BR" sz="1800" dirty="0">
                <a:solidFill>
                  <a:srgbClr val="000000"/>
                </a:solidFill>
                <a:latin typeface="Poppins"/>
                <a:cs typeface="Poppins"/>
              </a:rPr>
              <a:t>Baixa cobertura de vacinação levou ao </a:t>
            </a:r>
            <a:r>
              <a:rPr lang="pt-BR" sz="1800" b="1" dirty="0">
                <a:solidFill>
                  <a:schemeClr val="accent2"/>
                </a:solidFill>
                <a:latin typeface="Poppins"/>
                <a:cs typeface="Poppins"/>
              </a:rPr>
              <a:t>ressurgimento</a:t>
            </a:r>
            <a:r>
              <a:rPr lang="pt-BR" sz="1800" dirty="0">
                <a:solidFill>
                  <a:srgbClr val="000000"/>
                </a:solidFill>
                <a:latin typeface="Poppins"/>
                <a:cs typeface="Poppins"/>
              </a:rPr>
              <a:t> de doenças já controladas ou eliminadas nas Américas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s-419" sz="1800" b="1" dirty="0" err="1">
                <a:solidFill>
                  <a:srgbClr val="00B0F0"/>
                </a:solidFill>
                <a:latin typeface="Poppins"/>
                <a:cs typeface="Poppins"/>
              </a:rPr>
              <a:t>Sarampo</a:t>
            </a:r>
            <a:r>
              <a:rPr lang="es-419" sz="1800" b="1" dirty="0">
                <a:solidFill>
                  <a:srgbClr val="00B0F0"/>
                </a:solidFill>
                <a:latin typeface="Poppins"/>
                <a:cs typeface="Poppins"/>
              </a:rPr>
              <a:t> </a:t>
            </a:r>
            <a:r>
              <a:rPr lang="es-419" sz="1800" dirty="0">
                <a:solidFill>
                  <a:srgbClr val="000000"/>
                </a:solidFill>
                <a:latin typeface="Poppins"/>
                <a:cs typeface="Poppins"/>
              </a:rPr>
              <a:t>- </a:t>
            </a:r>
            <a:r>
              <a:rPr lang="pt-BR" sz="1800" dirty="0">
                <a:solidFill>
                  <a:srgbClr val="000000"/>
                </a:solidFill>
                <a:latin typeface="Poppins"/>
                <a:cs typeface="Poppins"/>
              </a:rPr>
              <a:t>Depois que as Américas foram declaradas livres do sarampo em 2016, houve aumento constante de casos da doença, entre 2017 e 2022, importados de outras regiões e entre países das Américas. Brasil e Venezuela foram os mais afetados.</a:t>
            </a:r>
            <a:endParaRPr lang="es-419" sz="1800" i="0" u="none" strike="noStrike" baseline="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1800"/>
              </a:spcBef>
              <a:buFont typeface="Arial"/>
              <a:buChar char="•"/>
            </a:pPr>
            <a:r>
              <a:rPr lang="es-419" sz="1800" b="1" dirty="0" err="1">
                <a:solidFill>
                  <a:srgbClr val="00B0F0"/>
                </a:solidFill>
                <a:latin typeface="Poppins"/>
                <a:cs typeface="Poppins"/>
              </a:rPr>
              <a:t>Pólio</a:t>
            </a:r>
            <a:r>
              <a:rPr lang="es-419" sz="1800" b="1" dirty="0">
                <a:solidFill>
                  <a:srgbClr val="00B0F0"/>
                </a:solidFill>
                <a:latin typeface="Poppins"/>
                <a:cs typeface="Poppins"/>
              </a:rPr>
              <a:t> </a:t>
            </a:r>
            <a:r>
              <a:rPr lang="es-419" sz="1800" dirty="0">
                <a:solidFill>
                  <a:srgbClr val="000000"/>
                </a:solidFill>
                <a:latin typeface="Poppins"/>
                <a:cs typeface="Poppins"/>
              </a:rPr>
              <a:t>- Em agosto de </a:t>
            </a:r>
            <a:r>
              <a:rPr lang="es-419" sz="1800" b="1" dirty="0">
                <a:solidFill>
                  <a:schemeClr val="accent2"/>
                </a:solidFill>
                <a:latin typeface="Poppins"/>
                <a:cs typeface="Poppins"/>
              </a:rPr>
              <a:t>1991, </a:t>
            </a:r>
            <a:r>
              <a:rPr lang="pt-BR" sz="1800" dirty="0">
                <a:solidFill>
                  <a:srgbClr val="000000"/>
                </a:solidFill>
                <a:latin typeface="Poppins"/>
                <a:cs typeface="Poppins"/>
              </a:rPr>
              <a:t>uma criança no Peru foi a última pessoa nas Américas a sofrer de poliomielite causada por </a:t>
            </a:r>
            <a:r>
              <a:rPr lang="pt-BR" sz="1800" dirty="0" err="1">
                <a:solidFill>
                  <a:srgbClr val="000000"/>
                </a:solidFill>
                <a:latin typeface="Poppins"/>
                <a:cs typeface="Poppins"/>
              </a:rPr>
              <a:t>poliovírus</a:t>
            </a:r>
            <a:r>
              <a:rPr lang="pt-BR" sz="1800" dirty="0">
                <a:solidFill>
                  <a:srgbClr val="000000"/>
                </a:solidFill>
                <a:latin typeface="Poppins"/>
                <a:cs typeface="Poppins"/>
              </a:rPr>
              <a:t> selvagem</a:t>
            </a:r>
            <a:r>
              <a:rPr lang="es-419" sz="1800" dirty="0">
                <a:solidFill>
                  <a:srgbClr val="000000"/>
                </a:solidFill>
                <a:latin typeface="Poppins"/>
                <a:cs typeface="Poppins"/>
              </a:rPr>
              <a:t>. Desde </a:t>
            </a:r>
            <a:r>
              <a:rPr lang="es-419" sz="1800" dirty="0" err="1">
                <a:solidFill>
                  <a:srgbClr val="000000"/>
                </a:solidFill>
                <a:latin typeface="Poppins"/>
                <a:cs typeface="Poppins"/>
              </a:rPr>
              <a:t>então</a:t>
            </a:r>
            <a:r>
              <a:rPr lang="es-419" sz="1800" dirty="0">
                <a:solidFill>
                  <a:srgbClr val="000000"/>
                </a:solidFill>
                <a:latin typeface="Poppins"/>
                <a:cs typeface="Poppins"/>
              </a:rPr>
              <a:t>: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419" sz="1800" dirty="0" err="1">
                <a:solidFill>
                  <a:srgbClr val="000000"/>
                </a:solidFill>
                <a:latin typeface="+mn-lt"/>
                <a:cs typeface="Poppins Medium" panose="00000600000000000000" pitchFamily="2" charset="0"/>
              </a:rPr>
              <a:t>Julho</a:t>
            </a:r>
            <a:r>
              <a:rPr lang="es-419" sz="1800" dirty="0">
                <a:solidFill>
                  <a:srgbClr val="000000"/>
                </a:solidFill>
                <a:latin typeface="+mn-lt"/>
                <a:cs typeface="Poppins Medium" panose="00000600000000000000" pitchFamily="2" charset="0"/>
              </a:rPr>
              <a:t> </a:t>
            </a:r>
            <a:r>
              <a:rPr lang="es-419" sz="1800" dirty="0">
                <a:latin typeface="+mn-lt"/>
                <a:cs typeface="Poppins Medium" panose="00000600000000000000" pitchFamily="2" charset="0"/>
              </a:rPr>
              <a:t>de </a:t>
            </a:r>
            <a:r>
              <a:rPr lang="es-419" sz="1800" b="1" dirty="0">
                <a:solidFill>
                  <a:schemeClr val="accent2"/>
                </a:solidFill>
                <a:latin typeface="+mn-lt"/>
                <a:cs typeface="Poppins Medium" panose="00000600000000000000" pitchFamily="2" charset="0"/>
              </a:rPr>
              <a:t>2022 </a:t>
            </a:r>
            <a:r>
              <a:rPr lang="es-419" sz="1800" b="1" dirty="0">
                <a:solidFill>
                  <a:srgbClr val="000000"/>
                </a:solidFill>
                <a:latin typeface="+mn-lt"/>
                <a:cs typeface="Poppins Medium" panose="00000600000000000000" pitchFamily="2" charset="0"/>
              </a:rPr>
              <a:t>-</a:t>
            </a:r>
            <a:r>
              <a:rPr lang="es-419" sz="1800" dirty="0">
                <a:solidFill>
                  <a:srgbClr val="000000"/>
                </a:solidFill>
                <a:latin typeface="+mn-lt"/>
                <a:cs typeface="Poppins Medium" panose="00000600000000000000" pitchFamily="2" charset="0"/>
              </a:rPr>
              <a:t> notificado </a:t>
            </a:r>
            <a:r>
              <a:rPr lang="pt-BR" sz="1800" dirty="0">
                <a:solidFill>
                  <a:srgbClr val="000000"/>
                </a:solidFill>
                <a:latin typeface="+mn-lt"/>
                <a:cs typeface="Poppins Medium" panose="00000600000000000000" pitchFamily="2" charset="0"/>
              </a:rPr>
              <a:t>um caso de pólio no estado de Nova York (EUA), em pessoa não vacinada e sem histórico de viagem recente</a:t>
            </a:r>
            <a:endParaRPr lang="es-419" sz="1800" dirty="0">
              <a:solidFill>
                <a:srgbClr val="000000"/>
              </a:solidFill>
              <a:latin typeface="+mn-lt"/>
              <a:cs typeface="Poppins Medium" panose="00000600000000000000" pitchFamily="2" charset="0"/>
            </a:endParaRP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419" sz="1800" dirty="0">
                <a:solidFill>
                  <a:srgbClr val="000000"/>
                </a:solidFill>
                <a:latin typeface="+mn-lt"/>
                <a:cs typeface="Poppins Medium" panose="00000600000000000000" pitchFamily="2" charset="0"/>
              </a:rPr>
              <a:t>Agosto de </a:t>
            </a:r>
            <a:r>
              <a:rPr lang="es-419" sz="1800" b="1" dirty="0">
                <a:solidFill>
                  <a:schemeClr val="accent2"/>
                </a:solidFill>
                <a:latin typeface="+mn-lt"/>
                <a:cs typeface="Poppins Medium" panose="00000600000000000000" pitchFamily="2" charset="0"/>
              </a:rPr>
              <a:t>2022 </a:t>
            </a:r>
            <a:r>
              <a:rPr lang="es-419" sz="1800" dirty="0">
                <a:solidFill>
                  <a:srgbClr val="000000"/>
                </a:solidFill>
                <a:latin typeface="+mn-lt"/>
                <a:cs typeface="Poppins Medium" panose="00000600000000000000" pitchFamily="2" charset="0"/>
              </a:rPr>
              <a:t>- </a:t>
            </a:r>
            <a:r>
              <a:rPr lang="pt-BR" sz="1800" dirty="0">
                <a:solidFill>
                  <a:srgbClr val="000000"/>
                </a:solidFill>
                <a:latin typeface="+mn-lt"/>
                <a:cs typeface="Poppins Medium" panose="00000600000000000000" pitchFamily="2" charset="0"/>
              </a:rPr>
              <a:t>identificadas duas amostras positivas de </a:t>
            </a:r>
            <a:r>
              <a:rPr lang="pt-BR" sz="1800" dirty="0" err="1">
                <a:solidFill>
                  <a:srgbClr val="000000"/>
                </a:solidFill>
                <a:latin typeface="+mn-lt"/>
                <a:cs typeface="Poppins Medium" panose="00000600000000000000" pitchFamily="2" charset="0"/>
              </a:rPr>
              <a:t>poliovírus</a:t>
            </a:r>
            <a:r>
              <a:rPr lang="pt-BR" sz="1800" dirty="0">
                <a:solidFill>
                  <a:srgbClr val="000000"/>
                </a:solidFill>
                <a:latin typeface="+mn-lt"/>
                <a:cs typeface="Poppins Medium" panose="00000600000000000000" pitchFamily="2" charset="0"/>
              </a:rPr>
              <a:t> derivado de vacina tipo 2 (VDPV2) em duas amostras de águas residuais no Canadá 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s-419" sz="1800" dirty="0" err="1">
                <a:solidFill>
                  <a:srgbClr val="000000"/>
                </a:solidFill>
                <a:latin typeface="+mn-lt"/>
                <a:cs typeface="Poppins Medium" panose="00000600000000000000" pitchFamily="2" charset="0"/>
              </a:rPr>
              <a:t>Março</a:t>
            </a:r>
            <a:r>
              <a:rPr lang="es-419" sz="1800" dirty="0">
                <a:solidFill>
                  <a:srgbClr val="000000"/>
                </a:solidFill>
                <a:latin typeface="+mn-lt"/>
                <a:cs typeface="Poppins Medium" panose="00000600000000000000" pitchFamily="2" charset="0"/>
              </a:rPr>
              <a:t> de </a:t>
            </a:r>
            <a:r>
              <a:rPr lang="es-419" sz="1800" b="1" dirty="0">
                <a:solidFill>
                  <a:schemeClr val="accent2"/>
                </a:solidFill>
                <a:latin typeface="+mn-lt"/>
                <a:cs typeface="Poppins Medium" panose="00000600000000000000" pitchFamily="2" charset="0"/>
              </a:rPr>
              <a:t>2023 </a:t>
            </a:r>
            <a:r>
              <a:rPr lang="es-419" sz="1800" dirty="0">
                <a:solidFill>
                  <a:srgbClr val="000000"/>
                </a:solidFill>
                <a:latin typeface="+mn-lt"/>
                <a:cs typeface="Poppins Medium" panose="00000600000000000000" pitchFamily="2" charset="0"/>
              </a:rPr>
              <a:t>- </a:t>
            </a:r>
            <a:r>
              <a:rPr lang="pt-BR" sz="1800" dirty="0">
                <a:solidFill>
                  <a:srgbClr val="000000"/>
                </a:solidFill>
                <a:latin typeface="+mn-lt"/>
                <a:cs typeface="Poppins Medium" panose="00000600000000000000" pitchFamily="2" charset="0"/>
              </a:rPr>
              <a:t>confirmado um caso de VDPV1  em uma criança da província de Loreto, Peru, sem histórico de vacinação ou viagem antes do início dos sintomas</a:t>
            </a:r>
            <a:endParaRPr lang="es-419" sz="1800" dirty="0">
              <a:solidFill>
                <a:srgbClr val="000000"/>
              </a:solidFill>
              <a:latin typeface="+mn-lt"/>
              <a:cs typeface="Poppins Medium" panose="00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85DE29-3006-CF67-C732-8D58B5F15A6B}"/>
              </a:ext>
            </a:extLst>
          </p:cNvPr>
          <p:cNvSpPr txBox="1"/>
          <p:nvPr/>
        </p:nvSpPr>
        <p:spPr>
          <a:xfrm>
            <a:off x="838199" y="6273225"/>
            <a:ext cx="83982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latin typeface="Poppins" pitchFamily="2" charset="77"/>
                <a:cs typeface="Poppins" pitchFamily="2" charset="77"/>
                <a:hlinkClick r:id="rId2"/>
              </a:rPr>
              <a:t>https://www.paho.org/en/documents/epidemiological-alert-measles-8-february-2023</a:t>
            </a:r>
            <a:r>
              <a:rPr lang="en-US" sz="800">
                <a:latin typeface="Poppins" pitchFamily="2" charset="77"/>
                <a:cs typeface="Poppins" pitchFamily="2" charset="77"/>
              </a:rPr>
              <a:t> | </a:t>
            </a:r>
            <a:r>
              <a:rPr lang="en-US" sz="800">
                <a:latin typeface="Poppins" pitchFamily="2" charset="77"/>
                <a:cs typeface="Poppins" pitchFamily="2" charset="77"/>
                <a:hlinkClick r:id="rId3"/>
              </a:rPr>
              <a:t>https://www.paho.org/en/documents/epidemiological-update-detection-circulating-vaccine-derived-poliovirus-type-2-vdpv2</a:t>
            </a:r>
            <a:r>
              <a:rPr lang="en-US" sz="800">
                <a:latin typeface="Poppins" pitchFamily="2" charset="77"/>
                <a:cs typeface="Poppins" pitchFamily="2" charset="77"/>
              </a:rPr>
              <a:t> | </a:t>
            </a:r>
            <a:r>
              <a:rPr lang="en-US" sz="800">
                <a:latin typeface="Poppins" pitchFamily="2" charset="77"/>
                <a:cs typeface="Poppins" pitchFamily="2" charset="77"/>
                <a:hlinkClick r:id="rId3"/>
              </a:rPr>
              <a:t>https://www.paho.org/en/documents/epidemiological-update-detection-poliovirus-wastewater</a:t>
            </a:r>
            <a:r>
              <a:rPr lang="en-US" sz="800">
                <a:latin typeface="Poppins" pitchFamily="2" charset="77"/>
                <a:cs typeface="Poppins" pitchFamily="2" charset="77"/>
              </a:rPr>
              <a:t> | </a:t>
            </a:r>
            <a:r>
              <a:rPr lang="en-US" sz="800">
                <a:latin typeface="Poppins" pitchFamily="2" charset="77"/>
                <a:cs typeface="Poppins" pitchFamily="2" charset="77"/>
                <a:hlinkClick r:id="rId3"/>
              </a:rPr>
              <a:t>https://www.paho.org/en/documents/epidemiological-update-poliomyelitis-region-americas-23-march-2023</a:t>
            </a:r>
            <a:r>
              <a:rPr lang="en-US" sz="800">
                <a:latin typeface="Poppins" pitchFamily="2" charset="77"/>
                <a:cs typeface="Poppins" pitchFamily="2" charset="77"/>
              </a:rPr>
              <a:t> | </a:t>
            </a:r>
            <a:r>
              <a:rPr lang="en-US" sz="800">
                <a:latin typeface="Poppins" pitchFamily="2" charset="77"/>
                <a:cs typeface="Poppins" pitchFamily="2" charset="77"/>
                <a:hlinkClick r:id="rId4"/>
              </a:rPr>
              <a:t>https://www.paho.org/en/documents/epidemiological-update-poliomyelitis-region-americas-7-april-2023</a:t>
            </a:r>
            <a:r>
              <a:rPr lang="en-US" sz="800">
                <a:latin typeface="Poppins" pitchFamily="2" charset="77"/>
                <a:cs typeface="Poppins" pitchFamily="2" charset="77"/>
              </a:rPr>
              <a:t>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AF22E61-01C7-3C41-35F2-361B849225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1" r="761"/>
          <a:stretch/>
        </p:blipFill>
        <p:spPr>
          <a:xfrm>
            <a:off x="10081165" y="6166654"/>
            <a:ext cx="1972015" cy="6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06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HO_SlideMaster.potx" id="{4D86ECF3-808A-584D-BB03-8E1EA99BAF5A}" vid="{CDFCA2A7-F242-BC42-8EB4-1179C20D9AC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urrentDocument xmlns="cd6329e9-7e8b-45f0-8249-dc1aa4ef9321" xsi:nil="true"/>
    <j79aed721f3d458a8a42e979421a0d70 xmlns="cd6329e9-7e8b-45f0-8249-dc1aa4ef9321">
      <Terms xmlns="http://schemas.microsoft.com/office/infopath/2007/PartnerControls"/>
    </j79aed721f3d458a8a42e979421a0d70>
    <lcf76f155ced4ddcb4097134ff3c332f xmlns="cd6329e9-7e8b-45f0-8249-dc1aa4ef9321">
      <Terms xmlns="http://schemas.microsoft.com/office/infopath/2007/PartnerControls"/>
    </lcf76f155ced4ddcb4097134ff3c332f>
    <TaxCatchAll xmlns="63f513c6-35fa-4931-8c50-b609e718935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17A0399DD8DB438356CBB2BB027B01" ma:contentTypeVersion="17" ma:contentTypeDescription="Create a new document." ma:contentTypeScope="" ma:versionID="9685448cbca05993603a972d74a57329">
  <xsd:schema xmlns:xsd="http://www.w3.org/2001/XMLSchema" xmlns:xs="http://www.w3.org/2001/XMLSchema" xmlns:p="http://schemas.microsoft.com/office/2006/metadata/properties" xmlns:ns2="cd6329e9-7e8b-45f0-8249-dc1aa4ef9321" xmlns:ns3="63f513c6-35fa-4931-8c50-b609e7189350" targetNamespace="http://schemas.microsoft.com/office/2006/metadata/properties" ma:root="true" ma:fieldsID="60f843f1b713ca98fb1415fcc19461b4" ns2:_="" ns3:_="">
    <xsd:import namespace="cd6329e9-7e8b-45f0-8249-dc1aa4ef9321"/>
    <xsd:import namespace="63f513c6-35fa-4931-8c50-b609e7189350"/>
    <xsd:element name="properties">
      <xsd:complexType>
        <xsd:sequence>
          <xsd:element name="documentManagement">
            <xsd:complexType>
              <xsd:all>
                <xsd:element ref="ns2:CurrentDocument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j79aed721f3d458a8a42e979421a0d7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6329e9-7e8b-45f0-8249-dc1aa4ef9321" elementFormDefault="qualified">
    <xsd:import namespace="http://schemas.microsoft.com/office/2006/documentManagement/types"/>
    <xsd:import namespace="http://schemas.microsoft.com/office/infopath/2007/PartnerControls"/>
    <xsd:element name="CurrentDocument" ma:index="3" nillable="true" ma:displayName="Current Document" ma:internalName="CurrentDocument" ma:readOnly="false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0f44cca-6aff-4d49-827c-e4b3bc2e3f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j79aed721f3d458a8a42e979421a0d70" ma:index="18" nillable="true" ma:taxonomy="true" ma:internalName="j79aed721f3d458a8a42e979421a0d70" ma:taxonomyFieldName="PAHO_x0020_Keyword" ma:displayName="PAHO Keyword" ma:default="" ma:fieldId="{379aed72-1f3d-458a-8a42-e979421a0d70}" ma:taxonomyMulti="true" ma:sspId="c0f44cca-6aff-4d49-827c-e4b3bc2e3f13" ma:termSetId="e04e7722-c50b-42ac-a63e-7080933752e3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f513c6-35fa-4931-8c50-b609e7189350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80af661-029a-40cf-a2a9-9c503a883a50}" ma:internalName="TaxCatchAll" ma:showField="CatchAllData" ma:web="63f513c6-35fa-4931-8c50-b609e71893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7201BF-F3E0-4E16-A6D7-4A6D2D5F77DA}">
  <ds:schemaRefs>
    <ds:schemaRef ds:uri="cd6329e9-7e8b-45f0-8249-dc1aa4ef9321"/>
    <ds:schemaRef ds:uri="http://purl.org/dc/elements/1.1/"/>
    <ds:schemaRef ds:uri="http://schemas.microsoft.com/office/2006/documentManagement/types"/>
    <ds:schemaRef ds:uri="63f513c6-35fa-4931-8c50-b609e7189350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AFB455B-7DFA-41BA-979C-15BF51ECE0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7A726E-799D-4077-8ACC-138703BA7322}">
  <ds:schemaRefs>
    <ds:schemaRef ds:uri="63f513c6-35fa-4931-8c50-b609e7189350"/>
    <ds:schemaRef ds:uri="cd6329e9-7e8b-45f0-8249-dc1aa4ef93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1372</Words>
  <Application>Microsoft Office PowerPoint</Application>
  <PresentationFormat>Widescreen</PresentationFormat>
  <Paragraphs>84</Paragraphs>
  <Slides>20</Slides>
  <Notes>4</Notes>
  <HiddenSlides>2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32" baseType="lpstr">
      <vt:lpstr>Calibri Light</vt:lpstr>
      <vt:lpstr>Arial Black</vt:lpstr>
      <vt:lpstr>Poppins Black</vt:lpstr>
      <vt:lpstr>Poppins</vt:lpstr>
      <vt:lpstr>Arial</vt:lpstr>
      <vt:lpstr>Calibri</vt:lpstr>
      <vt:lpstr>Ebrima</vt:lpstr>
      <vt:lpstr>Poppins Medium</vt:lpstr>
      <vt:lpstr>Calibri Regular</vt:lpstr>
      <vt:lpstr>Courier New</vt:lpstr>
      <vt:lpstr>Office Theme</vt:lpstr>
      <vt:lpstr>2_Office Theme</vt:lpstr>
      <vt:lpstr>Situação do Programa de Imunização nas Américas</vt:lpstr>
      <vt:lpstr>Conteúdo – Vacinação na Região
</vt:lpstr>
      <vt:lpstr>1. Conquistas regionais da vacinação
</vt:lpstr>
      <vt:lpstr>Queda de casos nas Américas: 1980-2021 </vt:lpstr>
      <vt:lpstr>Conquistas nas Américas – Primeira região a:
</vt:lpstr>
      <vt:lpstr>2. Situação regional de vacinação</vt:lpstr>
      <vt:lpstr>Uma década de declínio
</vt:lpstr>
      <vt:lpstr>DTP1 em 2021 Crianças sem nenhuma dose representam 14% da população elegível</vt:lpstr>
      <vt:lpstr>Surtos reemergentes</vt:lpstr>
      <vt:lpstr>Apresentação do PowerPoint</vt:lpstr>
      <vt:lpstr>Indicadores de Vigilância da PFA, Região das Américas 2019– 2022 </vt:lpstr>
      <vt:lpstr>Avaliação de risco de doenças imunopreveníveis nas Américas</vt:lpstr>
      <vt:lpstr>3. Desafios atuais</vt:lpstr>
      <vt:lpstr>Principais desafios da imunização de rotina</vt:lpstr>
      <vt:lpstr>Desafios: o que precisa ser alcançado</vt:lpstr>
      <vt:lpstr>4. Conclusões e chamado à ação</vt:lpstr>
      <vt:lpstr>Conclusões </vt:lpstr>
      <vt:lpstr>Thank you  Gracias  Merci  Obrigado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Vasquez,  Juan Jose (OS-)</dc:creator>
  <cp:lastModifiedBy>Sardenberg, Luís Felipe (BRA)</cp:lastModifiedBy>
  <cp:revision>139</cp:revision>
  <dcterms:created xsi:type="dcterms:W3CDTF">2023-04-20T21:45:02Z</dcterms:created>
  <dcterms:modified xsi:type="dcterms:W3CDTF">2023-07-03T22:25:13Z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0x0101006817A0399DD8DB438356CBB2BB027B01</vt:lpwstr>
  </property>
  <property fmtid="{D5CDD505-2E9C-101B-9397-08002B2CF9AE}" pid="3" name="MediaServiceImageTags">
    <vt:lpwstr/>
  </property>
  <property fmtid="{D5CDD505-2E9C-101B-9397-08002B2CF9AE}" pid="4" name="PAHO Keyword">
    <vt:lpwstr/>
  </property>
</Properties>
</file>