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  <p:sldMasterId id="2147483701" r:id="rId5"/>
  </p:sldMasterIdLst>
  <p:notesMasterIdLst>
    <p:notesMasterId r:id="rId18"/>
  </p:notesMasterIdLst>
  <p:handoutMasterIdLst>
    <p:handoutMasterId r:id="rId19"/>
  </p:handoutMasterIdLst>
  <p:sldIdLst>
    <p:sldId id="256" r:id="rId6"/>
    <p:sldId id="16781" r:id="rId7"/>
    <p:sldId id="16782" r:id="rId8"/>
    <p:sldId id="302" r:id="rId9"/>
    <p:sldId id="16820" r:id="rId10"/>
    <p:sldId id="259" r:id="rId11"/>
    <p:sldId id="263" r:id="rId12"/>
    <p:sldId id="16774" r:id="rId13"/>
    <p:sldId id="264" r:id="rId14"/>
    <p:sldId id="16822" r:id="rId15"/>
    <p:sldId id="16823" r:id="rId16"/>
    <p:sldId id="260" r:id="rId17"/>
  </p:sldIdLst>
  <p:sldSz cx="12192000" cy="6858000"/>
  <p:notesSz cx="6797675" cy="9926638"/>
  <p:defaultTextStyle>
    <a:defPPr rtl="0">
      <a:defRPr lang="pt-BR"/>
    </a:defPPr>
    <a:lvl1pPr marL="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6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83252000-C374-AAF5-5E1C-B9EBC8E6A64E}" name="Roberta Rodrigues - BMAS" initials="RR" userId="S::robertarodrigues@bmas.com.br::34dff74d-e464-4423-b44b-e48e146a3f23" providerId="AD"/>
  <p188:author id="{BAF0ADD7-510F-8F5C-E24C-DB4201773D49}" name="Mariana Vieira Cardoso - BMAS" initials="MV" userId="S::marianacardoso@bmas.com.br::be232e74-4978-469a-8f20-7220fd37c4c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4C"/>
    <a:srgbClr val="F8F6F5"/>
    <a:srgbClr val="00995D"/>
    <a:srgbClr val="FFFFFF"/>
    <a:srgbClr val="C00000"/>
    <a:srgbClr val="CA6F07"/>
    <a:srgbClr val="CE9A48"/>
    <a:srgbClr val="D09D50"/>
    <a:srgbClr val="CD9845"/>
    <a:srgbClr val="F7AE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52" autoAdjust="0"/>
    <p:restoredTop sz="95033" autoAdjust="0"/>
  </p:normalViewPr>
  <p:slideViewPr>
    <p:cSldViewPr snapToGrid="0" showGuides="1">
      <p:cViewPr varScale="1">
        <p:scale>
          <a:sx n="62" d="100"/>
          <a:sy n="62" d="100"/>
        </p:scale>
        <p:origin x="668" y="44"/>
      </p:cViewPr>
      <p:guideLst>
        <p:guide orient="horz" pos="1536"/>
        <p:guide pos="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2371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Coluna2</c:v>
                </c:pt>
              </c:strCache>
            </c:strRef>
          </c:tx>
          <c:spPr>
            <a:solidFill>
              <a:srgbClr val="00995D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Planilha1!$A$2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Planilha1!$B$2</c:f>
              <c:numCache>
                <c:formatCode>0</c:formatCode>
                <c:ptCount val="1"/>
                <c:pt idx="0">
                  <c:v>18107977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12-C94E-8C6A-C5818950C609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Coluna3</c:v>
                </c:pt>
              </c:strCache>
            </c:strRef>
          </c:tx>
          <c:spPr>
            <a:solidFill>
              <a:srgbClr val="004E4C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Planilha1!$A$2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Planilha1!$C$2</c:f>
              <c:numCache>
                <c:formatCode>0</c:formatCode>
                <c:ptCount val="1"/>
                <c:pt idx="0">
                  <c:v>22829588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12-C94E-8C6A-C5818950C609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Coluna4</c:v>
                </c:pt>
              </c:strCache>
            </c:strRef>
          </c:tx>
          <c:spPr>
            <a:solidFill>
              <a:srgbClr val="F4792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Planilha1!$A$2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Planilha1!$D$2</c:f>
              <c:numCache>
                <c:formatCode>0</c:formatCode>
                <c:ptCount val="1"/>
                <c:pt idx="0">
                  <c:v>44831557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12-C94E-8C6A-C5818950C6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overlap val="-56"/>
        <c:axId val="158755152"/>
        <c:axId val="140244704"/>
      </c:barChart>
      <c:catAx>
        <c:axId val="1587551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0244704"/>
        <c:crosses val="autoZero"/>
        <c:auto val="1"/>
        <c:lblAlgn val="ctr"/>
        <c:lblOffset val="100"/>
        <c:noMultiLvlLbl val="0"/>
      </c:catAx>
      <c:valAx>
        <c:axId val="1402447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5875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Coluna2</c:v>
                </c:pt>
              </c:strCache>
            </c:strRef>
          </c:tx>
          <c:spPr>
            <a:solidFill>
              <a:srgbClr val="00995D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Planilha1!$A$2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Planilha1!$B$2</c:f>
              <c:numCache>
                <c:formatCode>0</c:formatCode>
                <c:ptCount val="1"/>
                <c:pt idx="0">
                  <c:v>21597746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71-C44E-9CDF-6485BEA0B578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Coluna3</c:v>
                </c:pt>
              </c:strCache>
            </c:strRef>
          </c:tx>
          <c:spPr>
            <a:solidFill>
              <a:srgbClr val="004E4C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Planilha1!$A$2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Planilha1!$C$2</c:f>
              <c:numCache>
                <c:formatCode>0</c:formatCode>
                <c:ptCount val="1"/>
                <c:pt idx="0">
                  <c:v>16876136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71-C44E-9CDF-6485BEA0B578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Coluna4</c:v>
                </c:pt>
              </c:strCache>
            </c:strRef>
          </c:tx>
          <c:spPr>
            <a:solidFill>
              <a:srgbClr val="F4792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Planilha1!$A$2</c:f>
              <c:strCache>
                <c:ptCount val="1"/>
                <c:pt idx="0">
                  <c:v>Categoria 1</c:v>
                </c:pt>
              </c:strCache>
            </c:strRef>
          </c:cat>
          <c:val>
            <c:numRef>
              <c:f>Planilha1!$D$2</c:f>
              <c:numCache>
                <c:formatCode>0</c:formatCode>
                <c:ptCount val="1"/>
                <c:pt idx="0">
                  <c:v>-5125833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71-C44E-9CDF-6485BEA0B57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overlap val="-56"/>
        <c:axId val="158755152"/>
        <c:axId val="140244704"/>
      </c:barChart>
      <c:catAx>
        <c:axId val="1587551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0244704"/>
        <c:crosses val="autoZero"/>
        <c:auto val="1"/>
        <c:lblAlgn val="ctr"/>
        <c:lblOffset val="100"/>
        <c:noMultiLvlLbl val="0"/>
      </c:catAx>
      <c:valAx>
        <c:axId val="1402447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5875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C27E3961-5613-64C6-63C3-6085D0CDAE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06D1F08-FF42-95F6-3130-AE63E56048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pPr rtl="0"/>
            <a:fld id="{E0D6B63C-FF3D-4637-AAF1-CC35D74517EE}" type="datetime1">
              <a:rPr lang="pt-BR" smtClean="0"/>
              <a:t>11/09/2024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CD5B35B-A046-EC3C-A80E-3D9D12C149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7202DDE3-703C-8B4C-9506-EC0A39AACD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BB8DC1D1-B6C2-C644-8BF1-C34DBFFE1C7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34793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abeçalho 7">
            <a:extLst>
              <a:ext uri="{FF2B5EF4-FFF2-40B4-BE49-F238E27FC236}">
                <a16:creationId xmlns:a16="http://schemas.microsoft.com/office/drawing/2014/main" id="{A894A48D-3417-BE20-3062-A366096904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endParaRPr lang="pt-BR"/>
          </a:p>
        </p:txBody>
      </p:sp>
      <p:sp>
        <p:nvSpPr>
          <p:cNvPr id="9" name="Espaço Reservado para Imagem do Slide 8">
            <a:extLst>
              <a:ext uri="{FF2B5EF4-FFF2-40B4-BE49-F238E27FC236}">
                <a16:creationId xmlns:a16="http://schemas.microsoft.com/office/drawing/2014/main" id="{AC9ED954-709D-51DC-3EA0-0E06FE1D72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pt-BR"/>
            </a:defPPr>
          </a:lstStyle>
          <a:p>
            <a:pPr rtl="0"/>
            <a:endParaRPr lang="pt-BR"/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id="{1F57F2FB-2942-7663-E6DB-E3A976549D5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endParaRPr lang="pt-BR"/>
          </a:p>
        </p:txBody>
      </p:sp>
      <p:sp>
        <p:nvSpPr>
          <p:cNvPr id="11" name="Espaço Reservado para Data 10">
            <a:extLst>
              <a:ext uri="{FF2B5EF4-FFF2-40B4-BE49-F238E27FC236}">
                <a16:creationId xmlns:a16="http://schemas.microsoft.com/office/drawing/2014/main" id="{ED31FE42-8AA6-DC9C-5EE7-8737143C1DD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fld id="{48EAB26C-AF17-4A53-AAE9-36C0CDE0DFF4}" type="datetime1">
              <a:rPr lang="pt-BR" smtClean="0"/>
              <a:t>11/09/2024</a:t>
            </a:fld>
            <a:endParaRPr lang="pt-BR"/>
          </a:p>
        </p:txBody>
      </p:sp>
      <p:sp>
        <p:nvSpPr>
          <p:cNvPr id="12" name="Espaço Reservado para Notas 11">
            <a:extLst>
              <a:ext uri="{FF2B5EF4-FFF2-40B4-BE49-F238E27FC236}">
                <a16:creationId xmlns:a16="http://schemas.microsoft.com/office/drawing/2014/main" id="{5F659C92-43C4-05C5-9170-5CF256AF99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3" name="Espaço Reservado para o Número do Slide 12">
            <a:extLst>
              <a:ext uri="{FF2B5EF4-FFF2-40B4-BE49-F238E27FC236}">
                <a16:creationId xmlns:a16="http://schemas.microsoft.com/office/drawing/2014/main" id="{74923A81-0599-8ECF-BDF0-A4898D4682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0"/>
            <a:fld id="{FDBF3159-94EB-4F6B-8273-09F1A6B019E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6651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pt-BR" sz="1200"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1pPr>
    <a:lvl2pPr marL="457200" algn="l" defTabSz="914400" rtl="0" eaLnBrk="1" latinLnBrk="0" hangingPunct="1">
      <a:defRPr lang="pt-BR" sz="1200"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2pPr>
    <a:lvl3pPr marL="914400" algn="l" defTabSz="914400" rtl="0" eaLnBrk="1" latinLnBrk="0" hangingPunct="1">
      <a:defRPr lang="pt-BR" sz="1200"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3pPr>
    <a:lvl4pPr marL="1371600" algn="l" defTabSz="914400" rtl="0" eaLnBrk="1" latinLnBrk="0" hangingPunct="1">
      <a:defRPr lang="pt-BR" sz="1200"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4pPr>
    <a:lvl5pPr marL="1828800" algn="l" defTabSz="914400" rtl="0" eaLnBrk="1" latinLnBrk="0" hangingPunct="1">
      <a:defRPr lang="pt-BR" sz="1200" kern="1200">
        <a:solidFill>
          <a:schemeClr val="tx1"/>
        </a:solidFill>
        <a:latin typeface="Calibri" panose="020F0502020204030204" pitchFamily="34" charset="0"/>
        <a:ea typeface="+mn-ea"/>
        <a:cs typeface="Calibri" panose="020F0502020204030204" pitchFamily="34" charset="0"/>
      </a:defRPr>
    </a:lvl5pPr>
    <a:lvl6pPr marL="22860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7C0410-E509-7249-B4C6-9733C6E9120B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061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o Título com Imagem">
    <p:bg>
      <p:bgPr>
        <a:solidFill>
          <a:schemeClr val="accent3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EC2501B-DEA6-190E-3633-E32F635B7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764" y="1986926"/>
            <a:ext cx="5257793" cy="2057441"/>
          </a:xfrm>
        </p:spPr>
        <p:txBody>
          <a:bodyPr rtlCol="0">
            <a:noAutofit/>
          </a:bodyPr>
          <a:lstStyle>
            <a:defPPr>
              <a:defRPr lang="pt-BR"/>
            </a:def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27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EA8265B5-83C5-4AE9-88AB-3F2443B57F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01366" y="4172084"/>
            <a:ext cx="1570612" cy="760288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lang="pt-BR" sz="1800" b="0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 noProof="0"/>
              <a:t>Clique para editar o estilo de título Mestre </a:t>
            </a:r>
          </a:p>
        </p:txBody>
      </p:sp>
      <p:sp>
        <p:nvSpPr>
          <p:cNvPr id="47" name="Espaço Reservado para Conteúdo 47">
            <a:extLst>
              <a:ext uri="{FF2B5EF4-FFF2-40B4-BE49-F238E27FC236}">
                <a16:creationId xmlns:a16="http://schemas.microsoft.com/office/drawing/2014/main" id="{0FFAAB58-ABE4-41AC-B94E-432936CE030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6742557" y="821836"/>
            <a:ext cx="4405503" cy="5066346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rtlCol="0" anchor="ctr">
            <a:noAutofit/>
          </a:bodyPr>
          <a:lstStyle>
            <a:lvl1pPr marL="0" indent="0" algn="ctr">
              <a:buNone/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 noProof="0" dirty="0"/>
              <a:t>Clique no ícone para adicionar uma </a:t>
            </a:r>
            <a:r>
              <a:rPr lang="pt-BR" noProof="0" dirty="0" err="1"/>
              <a:t>imageme</a:t>
            </a:r>
            <a:r>
              <a:rPr lang="pt-BR" noProof="0" dirty="0"/>
              <a:t>≈≈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33DD419-FB53-BB30-3D8F-66B0AD4D9E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 r="20083" b="26979"/>
          <a:stretch/>
        </p:blipFill>
        <p:spPr>
          <a:xfrm>
            <a:off x="7914258" y="3781831"/>
            <a:ext cx="4277742" cy="3076169"/>
          </a:xfrm>
          <a:prstGeom prst="rect">
            <a:avLst/>
          </a:prstGeom>
          <a:effectLst>
            <a:outerShdw dist="50800" dir="5400000" algn="ctr" rotWithShape="0">
              <a:srgbClr val="000000">
                <a:alpha val="2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9066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8">
          <p15:clr>
            <a:srgbClr val="FBAE40"/>
          </p15:clr>
        </p15:guide>
        <p15:guide id="2" orient="horz" pos="5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çã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8BF58E95-E9E1-28E6-FB2F-DE80889223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079" y="1856195"/>
            <a:ext cx="4518122" cy="1688906"/>
          </a:xfrm>
        </p:spPr>
        <p:txBody>
          <a:bodyPr rtlCol="0" anchor="b">
            <a:noAutofit/>
          </a:bodyPr>
          <a:lstStyle>
            <a:lvl1pPr>
              <a:defRPr lang="pt-BR" sz="2700">
                <a:latin typeface="+mn-lt"/>
              </a:defRPr>
            </a:lvl1pPr>
          </a:lstStyle>
          <a:p>
            <a:pPr rtl="0"/>
            <a:r>
              <a:rPr lang="pt-BR"/>
              <a:t>Clique para editar o Estilo do texto</a:t>
            </a:r>
          </a:p>
        </p:txBody>
      </p:sp>
      <p:sp>
        <p:nvSpPr>
          <p:cNvPr id="11" name="subtítulo 47">
            <a:extLst>
              <a:ext uri="{FF2B5EF4-FFF2-40B4-BE49-F238E27FC236}">
                <a16:creationId xmlns:a16="http://schemas.microsoft.com/office/drawing/2014/main" id="{3B45AD65-2B81-A368-E5F0-5C61D0B1DF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95999" y="3695015"/>
            <a:ext cx="4672693" cy="1688906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lang="pt-BR" sz="1500" b="0">
                <a:solidFill>
                  <a:schemeClr val="accent4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texto Mestre </a:t>
            </a:r>
          </a:p>
        </p:txBody>
      </p:sp>
      <p:sp>
        <p:nvSpPr>
          <p:cNvPr id="4" name="Forma livre: Forma 5">
            <a:extLst>
              <a:ext uri="{FF2B5EF4-FFF2-40B4-BE49-F238E27FC236}">
                <a16:creationId xmlns:a16="http://schemas.microsoft.com/office/drawing/2014/main" id="{0CA4AA19-0D07-46AB-AC12-64054BBBB499}"/>
              </a:ext>
            </a:extLst>
          </p:cNvPr>
          <p:cNvSpPr/>
          <p:nvPr userDrawn="1"/>
        </p:nvSpPr>
        <p:spPr>
          <a:xfrm>
            <a:off x="3843559" y="722518"/>
            <a:ext cx="1244907" cy="140525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/>
          </a:p>
        </p:txBody>
      </p:sp>
      <p:sp>
        <p:nvSpPr>
          <p:cNvPr id="5" name="Forma livre: Forma 6">
            <a:extLst>
              <a:ext uri="{FF2B5EF4-FFF2-40B4-BE49-F238E27FC236}">
                <a16:creationId xmlns:a16="http://schemas.microsoft.com/office/drawing/2014/main" id="{DF781D9E-0DF5-4DDA-84E6-35DFB054158C}"/>
              </a:ext>
            </a:extLst>
          </p:cNvPr>
          <p:cNvSpPr/>
          <p:nvPr userDrawn="1"/>
        </p:nvSpPr>
        <p:spPr>
          <a:xfrm>
            <a:off x="1223929" y="1436914"/>
            <a:ext cx="2857005" cy="326977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sz="1600" dirty="0"/>
          </a:p>
        </p:txBody>
      </p:sp>
      <p:sp>
        <p:nvSpPr>
          <p:cNvPr id="6" name="Forma livre: Forma 7">
            <a:extLst>
              <a:ext uri="{FF2B5EF4-FFF2-40B4-BE49-F238E27FC236}">
                <a16:creationId xmlns:a16="http://schemas.microsoft.com/office/drawing/2014/main" id="{86BA1075-E23C-4BC9-8F67-B2E408F864D2}"/>
              </a:ext>
            </a:extLst>
          </p:cNvPr>
          <p:cNvSpPr/>
          <p:nvPr userDrawn="1"/>
        </p:nvSpPr>
        <p:spPr>
          <a:xfrm>
            <a:off x="758702" y="3457554"/>
            <a:ext cx="1208037" cy="138175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/>
          </a:p>
        </p:txBody>
      </p:sp>
      <p:sp>
        <p:nvSpPr>
          <p:cNvPr id="8" name="Forma livre: Forma 11">
            <a:extLst>
              <a:ext uri="{FF2B5EF4-FFF2-40B4-BE49-F238E27FC236}">
                <a16:creationId xmlns:a16="http://schemas.microsoft.com/office/drawing/2014/main" id="{B2A4CA75-D17E-243B-9C56-A63C75AF6D56}"/>
              </a:ext>
            </a:extLst>
          </p:cNvPr>
          <p:cNvSpPr/>
          <p:nvPr userDrawn="1"/>
        </p:nvSpPr>
        <p:spPr>
          <a:xfrm>
            <a:off x="2917915" y="4662164"/>
            <a:ext cx="663381" cy="75892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964077E-956B-EA3A-700F-A833D82341FE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 rtlCol="0">
            <a:noAutofit/>
          </a:bodyPr>
          <a:lstStyle>
            <a:defPPr>
              <a:defRPr lang="pt-BR"/>
            </a:defPPr>
          </a:lstStyle>
          <a:p>
            <a:pPr rtl="0"/>
            <a:r>
              <a:rPr lang="pt-BR" noProof="0"/>
              <a:t>Título da apresentação</a:t>
            </a:r>
            <a:endParaRPr lang="pt-BR" noProof="0" dirty="0"/>
          </a:p>
        </p:txBody>
      </p:sp>
      <p:sp>
        <p:nvSpPr>
          <p:cNvPr id="10" name="Espaço Reservado para o Número do Slide 9">
            <a:extLst>
              <a:ext uri="{FF2B5EF4-FFF2-40B4-BE49-F238E27FC236}">
                <a16:creationId xmlns:a16="http://schemas.microsoft.com/office/drawing/2014/main" id="{8ED455D4-27F3-B6AD-2A20-7475F307E5E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 rtlCol="0">
            <a:noAutofit/>
          </a:bodyPr>
          <a:lstStyle>
            <a:defPPr>
              <a:defRPr lang="pt-BR"/>
            </a:defPPr>
          </a:lstStyle>
          <a:p>
            <a:pPr rtl="0"/>
            <a:fld id="{47FEACEE-25B4-4A2D-B147-27296E36371D}" type="slidenum">
              <a:rPr lang="pt-BR" altLang="zh-CN" noProof="0" smtClean="0"/>
              <a:pPr rtl="0"/>
              <a:t>‹nº›</a:t>
            </a:fld>
            <a:endParaRPr lang="pt-BR" altLang="zh-CN" noProof="0" dirty="0"/>
          </a:p>
        </p:txBody>
      </p:sp>
      <p:pic>
        <p:nvPicPr>
          <p:cNvPr id="2" name="Imagem 1" descr="Logo_bmas">
            <a:extLst>
              <a:ext uri="{FF2B5EF4-FFF2-40B4-BE49-F238E27FC236}">
                <a16:creationId xmlns:a16="http://schemas.microsoft.com/office/drawing/2014/main" id="{AFA555ED-D71D-F214-9647-AC9A33359887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1282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Membros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Título 4">
            <a:extLst>
              <a:ext uri="{FF2B5EF4-FFF2-40B4-BE49-F238E27FC236}">
                <a16:creationId xmlns:a16="http://schemas.microsoft.com/office/drawing/2014/main" id="{DCA6F28B-ACF1-D3CB-8968-4F64BEA02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60" name="Espaço Reservado para Conteúdo 47">
            <a:extLst>
              <a:ext uri="{FF2B5EF4-FFF2-40B4-BE49-F238E27FC236}">
                <a16:creationId xmlns:a16="http://schemas.microsoft.com/office/drawing/2014/main" id="{E2F72F6F-0172-47B0-8D9E-0EED383332E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1114798" y="2560353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rtlCol="0" anchor="ctr">
            <a:noAutofit/>
          </a:bodyPr>
          <a:lstStyle>
            <a:lvl1pPr marL="0" indent="0" algn="l">
              <a:buFontTx/>
              <a:buNone/>
              <a:defRPr lang="pt-BR" sz="105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zh-CN" dirty="0"/>
          </a:p>
        </p:txBody>
      </p:sp>
      <p:sp>
        <p:nvSpPr>
          <p:cNvPr id="52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2369DDD8-CFC2-4980-A0DB-411AA173B47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14003" y="4764289"/>
            <a:ext cx="2098039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ea typeface="+mj-ea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53" name="Espaço Reservado para Conteúdo 47">
            <a:extLst>
              <a:ext uri="{FF2B5EF4-FFF2-40B4-BE49-F238E27FC236}">
                <a16:creationId xmlns:a16="http://schemas.microsoft.com/office/drawing/2014/main" id="{B66AC261-5929-40D2-A646-8F16675DE3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14003" y="5295180"/>
            <a:ext cx="2098038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4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texto Mestre </a:t>
            </a:r>
          </a:p>
        </p:txBody>
      </p:sp>
      <p:sp>
        <p:nvSpPr>
          <p:cNvPr id="61" name="Espaço Reservado para Conteúdo 47">
            <a:extLst>
              <a:ext uri="{FF2B5EF4-FFF2-40B4-BE49-F238E27FC236}">
                <a16:creationId xmlns:a16="http://schemas.microsoft.com/office/drawing/2014/main" id="{B33A9FB2-1610-4389-B352-D99255F77BE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23536" y="1840730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rtlCol="0" anchor="ctr">
            <a:noAutofit/>
          </a:bodyPr>
          <a:lstStyle>
            <a:lvl1pPr marL="0" indent="0" algn="l">
              <a:buFontTx/>
              <a:buNone/>
              <a:defRPr lang="pt-BR" sz="105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zh-CN" dirty="0"/>
          </a:p>
        </p:txBody>
      </p:sp>
      <p:sp>
        <p:nvSpPr>
          <p:cNvPr id="21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DEE851A8-3FB7-B319-A053-BE08A45763C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720440" y="4045832"/>
            <a:ext cx="2098039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ea typeface="+mj-ea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22" name="Espaço Reservado para Conteúdo 47">
            <a:extLst>
              <a:ext uri="{FF2B5EF4-FFF2-40B4-BE49-F238E27FC236}">
                <a16:creationId xmlns:a16="http://schemas.microsoft.com/office/drawing/2014/main" id="{5743B59B-3EAA-B249-07CE-9C9C5B0B6AB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720440" y="4576723"/>
            <a:ext cx="2098038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4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texto Mestre </a:t>
            </a:r>
          </a:p>
        </p:txBody>
      </p:sp>
      <p:sp>
        <p:nvSpPr>
          <p:cNvPr id="62" name="Espaço Reservado para Conteúdo 47">
            <a:extLst>
              <a:ext uri="{FF2B5EF4-FFF2-40B4-BE49-F238E27FC236}">
                <a16:creationId xmlns:a16="http://schemas.microsoft.com/office/drawing/2014/main" id="{0AC60B87-71AC-4AA8-9AE7-B3B427BACB12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113401" y="2560353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rtlCol="0" anchor="ctr">
            <a:noAutofit/>
          </a:bodyPr>
          <a:lstStyle>
            <a:lvl1pPr marL="0" indent="0" algn="l">
              <a:buFontTx/>
              <a:buNone/>
              <a:defRPr lang="pt-BR" sz="105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zh-CN" dirty="0"/>
          </a:p>
        </p:txBody>
      </p:sp>
      <p:sp>
        <p:nvSpPr>
          <p:cNvPr id="19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110FBA5D-2CEB-4D44-16CA-0F24099B140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8710" y="4764289"/>
            <a:ext cx="2098039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ea typeface="+mj-ea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20" name="Espaço Reservado para Conteúdo 47">
            <a:extLst>
              <a:ext uri="{FF2B5EF4-FFF2-40B4-BE49-F238E27FC236}">
                <a16:creationId xmlns:a16="http://schemas.microsoft.com/office/drawing/2014/main" id="{2108E774-D145-FA07-58F1-7DB37A30A59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8710" y="5295180"/>
            <a:ext cx="2098038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4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texto Mestre </a:t>
            </a:r>
          </a:p>
        </p:txBody>
      </p:sp>
      <p:sp>
        <p:nvSpPr>
          <p:cNvPr id="63" name="Espaço Reservado para Conteúdo 47">
            <a:extLst>
              <a:ext uri="{FF2B5EF4-FFF2-40B4-BE49-F238E27FC236}">
                <a16:creationId xmlns:a16="http://schemas.microsoft.com/office/drawing/2014/main" id="{05B25D7D-82BA-4FF5-9C92-4AD181847515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500328" y="1836331"/>
            <a:ext cx="2368061" cy="2102177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rtlCol="0" anchor="ctr">
            <a:noAutofit/>
          </a:bodyPr>
          <a:lstStyle>
            <a:lvl1pPr marL="0" indent="0" algn="l">
              <a:buFontTx/>
              <a:buNone/>
              <a:defRPr lang="pt-BR" sz="105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zh-CN" dirty="0"/>
          </a:p>
        </p:txBody>
      </p:sp>
      <p:sp>
        <p:nvSpPr>
          <p:cNvPr id="25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A9C2624B-E6E6-C673-E8FF-F4BF909C3AC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635340" y="4045832"/>
            <a:ext cx="2098039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ea typeface="+mj-ea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26" name="Espaço Reservado para Conteúdo 47">
            <a:extLst>
              <a:ext uri="{FF2B5EF4-FFF2-40B4-BE49-F238E27FC236}">
                <a16:creationId xmlns:a16="http://schemas.microsoft.com/office/drawing/2014/main" id="{A003837A-CCD7-3699-D86F-CB884CA4C67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635340" y="4576723"/>
            <a:ext cx="2098038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4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texto Mestre </a:t>
            </a:r>
          </a:p>
        </p:txBody>
      </p:sp>
      <p:pic>
        <p:nvPicPr>
          <p:cNvPr id="4" name="Imagem 3" descr="Logo_bmas">
            <a:extLst>
              <a:ext uri="{FF2B5EF4-FFF2-40B4-BE49-F238E27FC236}">
                <a16:creationId xmlns:a16="http://schemas.microsoft.com/office/drawing/2014/main" id="{AF7CE37C-7D85-7FBB-B880-26F9393392F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36B8D7F-334A-554D-BB70-CB55E01489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4702"/>
          <a:stretch/>
        </p:blipFill>
        <p:spPr>
          <a:xfrm>
            <a:off x="0" y="360077"/>
            <a:ext cx="478116" cy="623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14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Membros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B92FA2A-46BA-2A19-C3CE-EC6985867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74" y="2367293"/>
            <a:ext cx="3909993" cy="3629708"/>
          </a:xfrm>
        </p:spPr>
        <p:txBody>
          <a:bodyPr rtlCol="0" anchor="t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8" name="Espaço Reservado para Conteúdo 47">
            <a:extLst>
              <a:ext uri="{FF2B5EF4-FFF2-40B4-BE49-F238E27FC236}">
                <a16:creationId xmlns:a16="http://schemas.microsoft.com/office/drawing/2014/main" id="{BF9EDF7D-3BB1-43C0-92BB-091CCC520477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269796" y="436455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rtlCol="0" anchor="ctr">
            <a:noAutofit/>
          </a:bodyPr>
          <a:lstStyle>
            <a:lvl1pPr marL="0" indent="0" algn="ctr">
              <a:buNone/>
              <a:defRPr lang="pt-BR" sz="10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/>
          </a:p>
        </p:txBody>
      </p:sp>
      <p:sp>
        <p:nvSpPr>
          <p:cNvPr id="39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15896C2C-7C25-4BC0-AF9B-DF590A2909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20210" y="522515"/>
            <a:ext cx="2289842" cy="626551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40" name="Espaço Reservado para Conteúdo 47">
            <a:extLst>
              <a:ext uri="{FF2B5EF4-FFF2-40B4-BE49-F238E27FC236}">
                <a16:creationId xmlns:a16="http://schemas.microsoft.com/office/drawing/2014/main" id="{CAC554EF-FF8F-4055-A716-E82F461413B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20211" y="1165881"/>
            <a:ext cx="2289842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pt-BR" sz="1400" b="0" i="0">
                <a:solidFill>
                  <a:schemeClr val="accent6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texto Mestre </a:t>
            </a:r>
          </a:p>
        </p:txBody>
      </p:sp>
      <p:sp>
        <p:nvSpPr>
          <p:cNvPr id="56" name="Espaço Reservado para Conteúdo 47">
            <a:extLst>
              <a:ext uri="{FF2B5EF4-FFF2-40B4-BE49-F238E27FC236}">
                <a16:creationId xmlns:a16="http://schemas.microsoft.com/office/drawing/2014/main" id="{4F0742C0-A9F2-4886-B17E-6915399483C3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8059916" y="436455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rtlCol="0" anchor="ctr">
            <a:noAutofit/>
          </a:bodyPr>
          <a:lstStyle>
            <a:lvl1pPr marL="0" indent="0" algn="ctr">
              <a:buNone/>
              <a:defRPr lang="pt-BR" sz="10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/>
          </a:p>
        </p:txBody>
      </p:sp>
      <p:sp>
        <p:nvSpPr>
          <p:cNvPr id="41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CE3DC674-39AB-43B9-AC30-97A68D22159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309889" y="642667"/>
            <a:ext cx="2098039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42" name="Espaço Reservado para Conteúdo 47">
            <a:extLst>
              <a:ext uri="{FF2B5EF4-FFF2-40B4-BE49-F238E27FC236}">
                <a16:creationId xmlns:a16="http://schemas.microsoft.com/office/drawing/2014/main" id="{F12189CA-0E22-41A5-91FD-03761860993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309891" y="1165881"/>
            <a:ext cx="2098038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48" name="Espaço Reservado para Conteúdo 47">
            <a:extLst>
              <a:ext uri="{FF2B5EF4-FFF2-40B4-BE49-F238E27FC236}">
                <a16:creationId xmlns:a16="http://schemas.microsoft.com/office/drawing/2014/main" id="{A962C62E-F92F-445A-9243-8B433747A548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4269796" y="2004222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rtlCol="0" anchor="ctr">
            <a:noAutofit/>
          </a:bodyPr>
          <a:lstStyle>
            <a:lvl1pPr marL="0" indent="0" algn="ctr">
              <a:buNone/>
              <a:defRPr lang="pt-BR" sz="10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/>
          </a:p>
        </p:txBody>
      </p:sp>
      <p:sp>
        <p:nvSpPr>
          <p:cNvPr id="43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DE6F9463-BB2D-43FC-BE8F-21D3F9A2539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520210" y="2105171"/>
            <a:ext cx="2193021" cy="617418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44" name="Espaço Reservado para Conteúdo 47">
            <a:extLst>
              <a:ext uri="{FF2B5EF4-FFF2-40B4-BE49-F238E27FC236}">
                <a16:creationId xmlns:a16="http://schemas.microsoft.com/office/drawing/2014/main" id="{7DF27694-08A2-4530-B763-5A9B9D4DC6E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520212" y="2739721"/>
            <a:ext cx="2193021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pt-BR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61" name="Espaço Reservado para Conteúdo 47">
            <a:extLst>
              <a:ext uri="{FF2B5EF4-FFF2-40B4-BE49-F238E27FC236}">
                <a16:creationId xmlns:a16="http://schemas.microsoft.com/office/drawing/2014/main" id="{2EA753B3-D0BB-4484-85D1-E28345D99F4C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8059916" y="2004222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rtlCol="0" anchor="ctr">
            <a:noAutofit/>
          </a:bodyPr>
          <a:lstStyle>
            <a:lvl1pPr marL="0" indent="0" algn="ctr">
              <a:buNone/>
              <a:defRPr lang="pt-BR" sz="10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 dirty="0"/>
          </a:p>
        </p:txBody>
      </p:sp>
      <p:sp>
        <p:nvSpPr>
          <p:cNvPr id="45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20398AA4-3D68-487D-BE7C-9F1D45E3F5F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309890" y="2032203"/>
            <a:ext cx="2098039" cy="701144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46" name="Espaço Reservado para Conteúdo 47">
            <a:extLst>
              <a:ext uri="{FF2B5EF4-FFF2-40B4-BE49-F238E27FC236}">
                <a16:creationId xmlns:a16="http://schemas.microsoft.com/office/drawing/2014/main" id="{6B623D7A-5E96-42AB-9B1F-14E445503187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309890" y="2746407"/>
            <a:ext cx="2098038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49" name="Espaço Reservado para Conteúdo 47">
            <a:extLst>
              <a:ext uri="{FF2B5EF4-FFF2-40B4-BE49-F238E27FC236}">
                <a16:creationId xmlns:a16="http://schemas.microsoft.com/office/drawing/2014/main" id="{EAA5B0EA-1F3B-4D8B-9BB9-F9037A393705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4269796" y="3571991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rtlCol="0" anchor="ctr">
            <a:noAutofit/>
          </a:bodyPr>
          <a:lstStyle>
            <a:lvl1pPr marL="0" indent="0" algn="ctr">
              <a:buNone/>
              <a:defRPr lang="pt-BR" sz="10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/>
          </a:p>
        </p:txBody>
      </p:sp>
      <p:sp>
        <p:nvSpPr>
          <p:cNvPr id="47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2C93687D-1E42-4B01-9F16-9FA098CE1153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5520210" y="3775516"/>
            <a:ext cx="2098039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50" name="Espaço Reservado para Conteúdo 47">
            <a:extLst>
              <a:ext uri="{FF2B5EF4-FFF2-40B4-BE49-F238E27FC236}">
                <a16:creationId xmlns:a16="http://schemas.microsoft.com/office/drawing/2014/main" id="{7AB91474-458B-45F7-9773-FA375C2CF7F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520211" y="4312077"/>
            <a:ext cx="2098038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62" name="Espaço Reservado para Conteúdo 47">
            <a:extLst>
              <a:ext uri="{FF2B5EF4-FFF2-40B4-BE49-F238E27FC236}">
                <a16:creationId xmlns:a16="http://schemas.microsoft.com/office/drawing/2014/main" id="{52E587E7-A09A-4FB2-8774-8073E737F106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8059916" y="3571991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rtlCol="0" anchor="ctr">
            <a:noAutofit/>
          </a:bodyPr>
          <a:lstStyle>
            <a:lvl1pPr marL="0" indent="0" algn="ctr">
              <a:buNone/>
              <a:defRPr lang="pt-BR" sz="10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/>
          </a:p>
        </p:txBody>
      </p:sp>
      <p:sp>
        <p:nvSpPr>
          <p:cNvPr id="51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FBF01DC7-D684-4484-B2AA-B50F7B1A00D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9309889" y="3775516"/>
            <a:ext cx="2098039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52" name="Espaço Reservado para Conteúdo 47">
            <a:extLst>
              <a:ext uri="{FF2B5EF4-FFF2-40B4-BE49-F238E27FC236}">
                <a16:creationId xmlns:a16="http://schemas.microsoft.com/office/drawing/2014/main" id="{6046C90F-8A25-4E70-9BC9-4496C6B94EBC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9309891" y="4312077"/>
            <a:ext cx="2098038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55" name="Espaço Reservado para Conteúdo 47">
            <a:extLst>
              <a:ext uri="{FF2B5EF4-FFF2-40B4-BE49-F238E27FC236}">
                <a16:creationId xmlns:a16="http://schemas.microsoft.com/office/drawing/2014/main" id="{D05B9A22-6B21-40BB-BBC1-9586C432A97B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4269796" y="5153614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rtlCol="0" anchor="ctr">
            <a:noAutofit/>
          </a:bodyPr>
          <a:lstStyle>
            <a:lvl1pPr marL="0" indent="0" algn="ctr">
              <a:buNone/>
              <a:defRPr lang="pt-BR" sz="10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/>
          </a:p>
        </p:txBody>
      </p:sp>
      <p:sp>
        <p:nvSpPr>
          <p:cNvPr id="53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F5E2B418-8D0E-4995-A3ED-4348C6F4A1AF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520210" y="5369449"/>
            <a:ext cx="2098039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58" name="Espaço Reservado para Conteúdo 47">
            <a:extLst>
              <a:ext uri="{FF2B5EF4-FFF2-40B4-BE49-F238E27FC236}">
                <a16:creationId xmlns:a16="http://schemas.microsoft.com/office/drawing/2014/main" id="{90A2A6E4-4D11-4F28-9D68-BC28580EBC05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5520211" y="5901594"/>
            <a:ext cx="2098038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63" name="Espaço Reservado para Conteúdo 47">
            <a:extLst>
              <a:ext uri="{FF2B5EF4-FFF2-40B4-BE49-F238E27FC236}">
                <a16:creationId xmlns:a16="http://schemas.microsoft.com/office/drawing/2014/main" id="{A74DEBE4-2F74-4EB7-9501-8D37A3151B2A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8059916" y="5153614"/>
            <a:ext cx="1173264" cy="135792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</p:spPr>
        <p:txBody>
          <a:bodyPr rtlCol="0" anchor="ctr">
            <a:noAutofit/>
          </a:bodyPr>
          <a:lstStyle>
            <a:lvl1pPr marL="0" indent="0" algn="ctr">
              <a:buNone/>
              <a:defRPr lang="pt-BR" sz="10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/>
          </a:p>
        </p:txBody>
      </p:sp>
      <p:sp>
        <p:nvSpPr>
          <p:cNvPr id="59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070D69EE-1032-4604-B201-FD13AE846E9E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313612" y="5369449"/>
            <a:ext cx="2098039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60" name="Espaço Reservado para Conteúdo 47">
            <a:extLst>
              <a:ext uri="{FF2B5EF4-FFF2-40B4-BE49-F238E27FC236}">
                <a16:creationId xmlns:a16="http://schemas.microsoft.com/office/drawing/2014/main" id="{B65187B8-CD7A-46B0-A851-E2456586E75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9309891" y="5901594"/>
            <a:ext cx="2098038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altLang="zh-CN" sz="1400" b="0" i="0" kern="1200" dirty="0">
                <a:solidFill>
                  <a:schemeClr val="accent6"/>
                </a:solidFill>
                <a:latin typeface="+mn-lt"/>
                <a:ea typeface="+mn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964988-2386-5A15-B085-00BD5D58E53C}"/>
              </a:ext>
            </a:extLst>
          </p:cNvPr>
          <p:cNvSpPr>
            <a:spLocks noGrp="1"/>
          </p:cNvSpPr>
          <p:nvPr>
            <p:ph type="ftr" sz="quarter" idx="76"/>
          </p:nvPr>
        </p:nvSpPr>
        <p:spPr/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  <a:endParaRPr lang="pt-BR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062CC095-C330-BF75-42CE-50A46EAD82C5}"/>
              </a:ext>
            </a:extLst>
          </p:cNvPr>
          <p:cNvSpPr>
            <a:spLocks noGrp="1"/>
          </p:cNvSpPr>
          <p:nvPr>
            <p:ph type="sldNum" sz="quarter" idx="77"/>
          </p:nvPr>
        </p:nvSpPr>
        <p:spPr/>
        <p:txBody>
          <a:bodyPr rtlCol="0">
            <a:noAutofit/>
          </a:bodyPr>
          <a:lstStyle>
            <a:lvl1pPr>
              <a:defRPr lang="pt-BR" b="0">
                <a:solidFill>
                  <a:schemeClr val="accent6"/>
                </a:solidFill>
              </a:defRPr>
            </a:lvl1pPr>
          </a:lstStyle>
          <a:p>
            <a:pPr rtl="0"/>
            <a:fld id="{47FEACEE-25B4-4A2D-B147-27296E36371D}" type="slidenum">
              <a:rPr lang="pt-BR" altLang="zh-CN" smtClean="0"/>
              <a:pPr rtl="0"/>
              <a:t>‹nº›</a:t>
            </a:fld>
            <a:endParaRPr lang="pt-BR" altLang="zh-CN" dirty="0"/>
          </a:p>
        </p:txBody>
      </p:sp>
      <p:pic>
        <p:nvPicPr>
          <p:cNvPr id="2" name="Imagem 1" descr="Logo_bmas">
            <a:extLst>
              <a:ext uri="{FF2B5EF4-FFF2-40B4-BE49-F238E27FC236}">
                <a16:creationId xmlns:a16="http://schemas.microsoft.com/office/drawing/2014/main" id="{0E694418-D358-0DB1-B3FC-65D1661A5C3D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1230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na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: Forma 6">
            <a:extLst>
              <a:ext uri="{FF2B5EF4-FFF2-40B4-BE49-F238E27FC236}">
                <a16:creationId xmlns:a16="http://schemas.microsoft.com/office/drawing/2014/main" id="{A533F602-EEC9-45F6-8223-8C8F4914919D}"/>
              </a:ext>
            </a:extLst>
          </p:cNvPr>
          <p:cNvSpPr/>
          <p:nvPr userDrawn="1"/>
        </p:nvSpPr>
        <p:spPr>
          <a:xfrm>
            <a:off x="2121636" y="2070606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5" name="Forma livre: Forma 7">
            <a:extLst>
              <a:ext uri="{FF2B5EF4-FFF2-40B4-BE49-F238E27FC236}">
                <a16:creationId xmlns:a16="http://schemas.microsoft.com/office/drawing/2014/main" id="{08F73F8C-5CF8-4470-AE2B-8E6D7952FF3E}"/>
              </a:ext>
            </a:extLst>
          </p:cNvPr>
          <p:cNvSpPr/>
          <p:nvPr userDrawn="1"/>
        </p:nvSpPr>
        <p:spPr>
          <a:xfrm>
            <a:off x="4174867" y="2073440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6" name="Forma livre: Forma 8">
            <a:extLst>
              <a:ext uri="{FF2B5EF4-FFF2-40B4-BE49-F238E27FC236}">
                <a16:creationId xmlns:a16="http://schemas.microsoft.com/office/drawing/2014/main" id="{1299AD72-44AB-4D37-ABBB-9E295508DDB5}"/>
              </a:ext>
            </a:extLst>
          </p:cNvPr>
          <p:cNvSpPr/>
          <p:nvPr userDrawn="1"/>
        </p:nvSpPr>
        <p:spPr>
          <a:xfrm>
            <a:off x="6308379" y="2064520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7" name="Forma livre: Forma 9">
            <a:extLst>
              <a:ext uri="{FF2B5EF4-FFF2-40B4-BE49-F238E27FC236}">
                <a16:creationId xmlns:a16="http://schemas.microsoft.com/office/drawing/2014/main" id="{834981F1-A16D-4CA2-8001-0D2A65539268}"/>
              </a:ext>
            </a:extLst>
          </p:cNvPr>
          <p:cNvSpPr/>
          <p:nvPr userDrawn="1"/>
        </p:nvSpPr>
        <p:spPr>
          <a:xfrm>
            <a:off x="8407152" y="2068980"/>
            <a:ext cx="1583013" cy="184155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31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7AA46292-B7E4-4DB5-85D0-C4F19D66F86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1770" y="4416565"/>
            <a:ext cx="1877575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32" name="Espaço Reservado para Conteúdo 47">
            <a:extLst>
              <a:ext uri="{FF2B5EF4-FFF2-40B4-BE49-F238E27FC236}">
                <a16:creationId xmlns:a16="http://schemas.microsoft.com/office/drawing/2014/main" id="{382E7D57-1A1A-432F-AEA9-9730DEE157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2627" y="5007731"/>
            <a:ext cx="1691687" cy="811178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t-BR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33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E51F0384-440E-45B9-91E7-78CA13DE0B98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888314" y="4416565"/>
            <a:ext cx="1877575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34" name="Espaço Reservado para Conteúdo 47">
            <a:extLst>
              <a:ext uri="{FF2B5EF4-FFF2-40B4-BE49-F238E27FC236}">
                <a16:creationId xmlns:a16="http://schemas.microsoft.com/office/drawing/2014/main" id="{35EAE525-3692-40E8-894E-B19171FF64F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979171" y="5007731"/>
            <a:ext cx="1691687" cy="811178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t-BR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35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847DC539-F391-4470-96EB-486AB02DADB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073898" y="4416565"/>
            <a:ext cx="1877575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36" name="Espaço Reservado para Conteúdo 47">
            <a:extLst>
              <a:ext uri="{FF2B5EF4-FFF2-40B4-BE49-F238E27FC236}">
                <a16:creationId xmlns:a16="http://schemas.microsoft.com/office/drawing/2014/main" id="{50988645-D146-4AFE-B87D-27927957717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164755" y="5007731"/>
            <a:ext cx="1691687" cy="811178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t-BR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37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6712E8AC-14E0-42CC-8037-7C1D0E044B6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259482" y="4416565"/>
            <a:ext cx="1877575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38" name="Espaço Reservado para Conteúdo 47">
            <a:extLst>
              <a:ext uri="{FF2B5EF4-FFF2-40B4-BE49-F238E27FC236}">
                <a16:creationId xmlns:a16="http://schemas.microsoft.com/office/drawing/2014/main" id="{C68DF822-6F14-4839-BD33-6874C8136EE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350339" y="5007731"/>
            <a:ext cx="1691687" cy="811178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t-BR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39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2D1F75C7-DA21-4400-B066-F38190B4F5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45066" y="4416565"/>
            <a:ext cx="1877575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40" name="Espaço Reservado para Conteúdo 47">
            <a:extLst>
              <a:ext uri="{FF2B5EF4-FFF2-40B4-BE49-F238E27FC236}">
                <a16:creationId xmlns:a16="http://schemas.microsoft.com/office/drawing/2014/main" id="{F7CF6BF0-A40D-4F18-B9DF-D9C4106065D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535923" y="5007731"/>
            <a:ext cx="1691687" cy="811178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t-BR" altLang="zh-CN" sz="1400" b="0" i="0" kern="1200" dirty="0">
                <a:solidFill>
                  <a:schemeClr val="accent6"/>
                </a:solidFill>
                <a:latin typeface="+mn-lt"/>
                <a:ea typeface="+mj-ea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41" name="Espaço Reservado para Conteúdo 47">
            <a:extLst>
              <a:ext uri="{FF2B5EF4-FFF2-40B4-BE49-F238E27FC236}">
                <a16:creationId xmlns:a16="http://schemas.microsoft.com/office/drawing/2014/main" id="{95C6B2A2-937E-4C7D-92E3-8A105DD43A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983282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lang="pt-BR" sz="10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/>
          </a:p>
        </p:txBody>
      </p:sp>
      <p:sp>
        <p:nvSpPr>
          <p:cNvPr id="42" name="Espaço Reservado para Conteúdo 47">
            <a:extLst>
              <a:ext uri="{FF2B5EF4-FFF2-40B4-BE49-F238E27FC236}">
                <a16:creationId xmlns:a16="http://schemas.microsoft.com/office/drawing/2014/main" id="{A9ECEF10-95EB-4F03-B3B1-8FC0E421618E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3109346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lang="pt-BR" sz="10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/>
          </a:p>
        </p:txBody>
      </p:sp>
      <p:sp>
        <p:nvSpPr>
          <p:cNvPr id="43" name="Espaço Reservado para Conteúdo 47">
            <a:extLst>
              <a:ext uri="{FF2B5EF4-FFF2-40B4-BE49-F238E27FC236}">
                <a16:creationId xmlns:a16="http://schemas.microsoft.com/office/drawing/2014/main" id="{12D92FE1-9874-49B8-8FDC-F903A4843015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5235410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lang="pt-BR" sz="10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/>
          </a:p>
        </p:txBody>
      </p:sp>
      <p:sp>
        <p:nvSpPr>
          <p:cNvPr id="44" name="Espaço Reservado para Conteúdo 47">
            <a:extLst>
              <a:ext uri="{FF2B5EF4-FFF2-40B4-BE49-F238E27FC236}">
                <a16:creationId xmlns:a16="http://schemas.microsoft.com/office/drawing/2014/main" id="{12070F52-AB91-476E-9FE0-5403568A11DD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7361474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lang="pt-BR" sz="10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/>
          </a:p>
        </p:txBody>
      </p:sp>
      <p:sp>
        <p:nvSpPr>
          <p:cNvPr id="45" name="Espaço Reservado para Conteúdo 47">
            <a:extLst>
              <a:ext uri="{FF2B5EF4-FFF2-40B4-BE49-F238E27FC236}">
                <a16:creationId xmlns:a16="http://schemas.microsoft.com/office/drawing/2014/main" id="{13AE459B-26D7-43FC-BE0B-EF7B119D7D40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9487536" y="2073439"/>
            <a:ext cx="1621032" cy="1841551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lang="pt-BR" sz="100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/>
          </a:p>
        </p:txBody>
      </p:sp>
      <p:sp>
        <p:nvSpPr>
          <p:cNvPr id="25" name="Espaço Reservado para Título 4">
            <a:extLst>
              <a:ext uri="{FF2B5EF4-FFF2-40B4-BE49-F238E27FC236}">
                <a16:creationId xmlns:a16="http://schemas.microsoft.com/office/drawing/2014/main" id="{C8ECEE37-7B17-4FD7-2612-FBD357E10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F7F2CD23-FF0B-8184-9F40-957043412F1C}"/>
              </a:ext>
            </a:extLst>
          </p:cNvPr>
          <p:cNvSpPr>
            <a:spLocks noGrp="1"/>
          </p:cNvSpPr>
          <p:nvPr>
            <p:ph type="ftr" sz="quarter" idx="62"/>
          </p:nvPr>
        </p:nvSpPr>
        <p:spPr/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  <a:endParaRPr lang="pt-BR" dirty="0"/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7876D293-58F2-B8E9-6576-2676F210D7CF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fld id="{47FEACEE-25B4-4A2D-B147-27296E36371D}" type="slidenum">
              <a:rPr lang="pt-BR" altLang="zh-CN" smtClean="0"/>
              <a:pPr rtl="0"/>
              <a:t>‹nº›</a:t>
            </a:fld>
            <a:endParaRPr lang="pt-BR" altLang="zh-CN" dirty="0"/>
          </a:p>
        </p:txBody>
      </p:sp>
      <p:pic>
        <p:nvPicPr>
          <p:cNvPr id="8" name="Imagem 7" descr="Logo_bmas">
            <a:extLst>
              <a:ext uri="{FF2B5EF4-FFF2-40B4-BE49-F238E27FC236}">
                <a16:creationId xmlns:a16="http://schemas.microsoft.com/office/drawing/2014/main" id="{F0E4F528-DF56-CD06-DFAD-6BA6F7B35BDC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293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ço Reservado para Conteúdo 47">
            <a:extLst>
              <a:ext uri="{FF2B5EF4-FFF2-40B4-BE49-F238E27FC236}">
                <a16:creationId xmlns:a16="http://schemas.microsoft.com/office/drawing/2014/main" id="{67FF6BA4-2B1B-4B51-9FE3-A67E3DCC318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8200" y="2929823"/>
            <a:ext cx="1865376" cy="2464293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t-BR" sz="15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 noProof="0" dirty="0"/>
              <a:t>Clique para editar o texto Mestre </a:t>
            </a:r>
          </a:p>
        </p:txBody>
      </p:sp>
      <p:sp>
        <p:nvSpPr>
          <p:cNvPr id="30" name="Espaço Reservado para Conteúdo 47">
            <a:extLst>
              <a:ext uri="{FF2B5EF4-FFF2-40B4-BE49-F238E27FC236}">
                <a16:creationId xmlns:a16="http://schemas.microsoft.com/office/drawing/2014/main" id="{88E2377A-ED6B-4D69-A9DC-647CB22A520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000303" y="2929823"/>
            <a:ext cx="1867186" cy="2471878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t-BR" sz="15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 noProof="0" dirty="0"/>
              <a:t>Clique para editar o texto Mestre </a:t>
            </a:r>
          </a:p>
        </p:txBody>
      </p:sp>
      <p:sp>
        <p:nvSpPr>
          <p:cNvPr id="31" name="Espaço Reservado para Conteúdo 47">
            <a:extLst>
              <a:ext uri="{FF2B5EF4-FFF2-40B4-BE49-F238E27FC236}">
                <a16:creationId xmlns:a16="http://schemas.microsoft.com/office/drawing/2014/main" id="{ECC27D7D-FA65-E93F-3C7E-AADBF7E0CC2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64216" y="2929823"/>
            <a:ext cx="1865376" cy="2464293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t-BR" sz="15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 noProof="0" dirty="0"/>
              <a:t>Clique para editar o texto Mestre </a:t>
            </a:r>
          </a:p>
        </p:txBody>
      </p:sp>
      <p:sp>
        <p:nvSpPr>
          <p:cNvPr id="33" name="Espaço Reservado para Conteúdo 47">
            <a:extLst>
              <a:ext uri="{FF2B5EF4-FFF2-40B4-BE49-F238E27FC236}">
                <a16:creationId xmlns:a16="http://schemas.microsoft.com/office/drawing/2014/main" id="{DF5280E4-E86B-9E17-04A1-072A8148C3B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326319" y="2929823"/>
            <a:ext cx="1865376" cy="2464293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t-BR" sz="15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 noProof="0" dirty="0"/>
              <a:t>Clique para editar o texto Mestre </a:t>
            </a:r>
          </a:p>
        </p:txBody>
      </p:sp>
      <p:sp>
        <p:nvSpPr>
          <p:cNvPr id="37" name="Espaço Reservado para Conteúdo 47">
            <a:extLst>
              <a:ext uri="{FF2B5EF4-FFF2-40B4-BE49-F238E27FC236}">
                <a16:creationId xmlns:a16="http://schemas.microsoft.com/office/drawing/2014/main" id="{42F4F0D3-AF64-7F92-FF1C-F5D1DC62A38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488424" y="2929823"/>
            <a:ext cx="1865376" cy="2464293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tIns="219456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pt-BR" sz="15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 noProof="0" dirty="0"/>
              <a:t>Clique para editar o texto Mestre </a:t>
            </a:r>
          </a:p>
        </p:txBody>
      </p:sp>
      <p:sp>
        <p:nvSpPr>
          <p:cNvPr id="27" name="Espaço Reservado para Conteúdo 47">
            <a:extLst>
              <a:ext uri="{FF2B5EF4-FFF2-40B4-BE49-F238E27FC236}">
                <a16:creationId xmlns:a16="http://schemas.microsoft.com/office/drawing/2014/main" id="{43D089D6-48B5-43AB-A887-EEF910BA916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lang="pt-BR"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pt-BR" noProof="0" dirty="0"/>
              <a:t>Clique para editar o estilo de título Mestre</a:t>
            </a:r>
            <a:endParaRPr lang="pt-BR" altLang="en-US" noProof="0" dirty="0"/>
          </a:p>
        </p:txBody>
      </p:sp>
      <p:sp>
        <p:nvSpPr>
          <p:cNvPr id="24" name="Espaço Reservado para Título 4">
            <a:extLst>
              <a:ext uri="{FF2B5EF4-FFF2-40B4-BE49-F238E27FC236}">
                <a16:creationId xmlns:a16="http://schemas.microsoft.com/office/drawing/2014/main" id="{69ABDED2-7EB3-3ABE-90D0-E6C00F806D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 noProof="0" dirty="0"/>
              <a:t>Clique para editar o estilo de título Mestre</a:t>
            </a:r>
          </a:p>
        </p:txBody>
      </p:sp>
      <p:sp>
        <p:nvSpPr>
          <p:cNvPr id="25" name="Espaço Reservado para Conteúdo 47">
            <a:extLst>
              <a:ext uri="{FF2B5EF4-FFF2-40B4-BE49-F238E27FC236}">
                <a16:creationId xmlns:a16="http://schemas.microsoft.com/office/drawing/2014/main" id="{476A31DC-7395-007C-8BA1-C38E5B289C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000756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lang="pt-BR"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pt-BR" noProof="0" dirty="0"/>
              <a:t>Clique para editar o estilo de título Mestre</a:t>
            </a:r>
            <a:endParaRPr lang="pt-BR" altLang="en-US" noProof="0" dirty="0"/>
          </a:p>
        </p:txBody>
      </p:sp>
      <p:sp>
        <p:nvSpPr>
          <p:cNvPr id="26" name="Espaço Reservado para Conteúdo 47">
            <a:extLst>
              <a:ext uri="{FF2B5EF4-FFF2-40B4-BE49-F238E27FC236}">
                <a16:creationId xmlns:a16="http://schemas.microsoft.com/office/drawing/2014/main" id="{35CE0786-D87B-DD89-C418-C53C1B7E610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163312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lang="pt-BR"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pt-BR" noProof="0" dirty="0"/>
              <a:t>Clique para editar o estilo de título Mestre</a:t>
            </a:r>
            <a:endParaRPr lang="pt-BR" altLang="en-US" noProof="0" dirty="0"/>
          </a:p>
        </p:txBody>
      </p:sp>
      <p:sp>
        <p:nvSpPr>
          <p:cNvPr id="28" name="Espaço Reservado para Conteúdo 47">
            <a:extLst>
              <a:ext uri="{FF2B5EF4-FFF2-40B4-BE49-F238E27FC236}">
                <a16:creationId xmlns:a16="http://schemas.microsoft.com/office/drawing/2014/main" id="{7C7F2E6C-1DCD-3C6A-4830-5BF230A3AA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25868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lang="pt-BR"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pt-BR" noProof="0" dirty="0"/>
              <a:t>Clique para editar o estilo de título Mestre</a:t>
            </a:r>
            <a:endParaRPr lang="pt-BR" altLang="en-US" noProof="0" dirty="0"/>
          </a:p>
        </p:txBody>
      </p:sp>
      <p:sp>
        <p:nvSpPr>
          <p:cNvPr id="29" name="Espaço Reservado para Conteúdo 47">
            <a:extLst>
              <a:ext uri="{FF2B5EF4-FFF2-40B4-BE49-F238E27FC236}">
                <a16:creationId xmlns:a16="http://schemas.microsoft.com/office/drawing/2014/main" id="{56A87F6E-D6C5-8903-BC20-31381004603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488424" y="2067143"/>
            <a:ext cx="1865376" cy="866219"/>
          </a:xfrm>
          <a:prstGeom prst="rect">
            <a:avLst/>
          </a:prstGeom>
          <a:ln w="19050">
            <a:solidFill>
              <a:schemeClr val="accent3"/>
            </a:solidFill>
          </a:ln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lang="pt-BR" sz="1800" b="1" i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pt-BR" noProof="0" dirty="0"/>
              <a:t>Clique para editar o estilo de título Mestre</a:t>
            </a:r>
            <a:endParaRPr lang="pt-BR" altLang="en-US" noProof="0" dirty="0"/>
          </a:p>
        </p:txBody>
      </p:sp>
      <p:sp>
        <p:nvSpPr>
          <p:cNvPr id="11" name="Espaço Reservado para Rodapé 10">
            <a:extLst>
              <a:ext uri="{FF2B5EF4-FFF2-40B4-BE49-F238E27FC236}">
                <a16:creationId xmlns:a16="http://schemas.microsoft.com/office/drawing/2014/main" id="{7218367E-FDD8-A1F8-8E0F-A365771B85F7}"/>
              </a:ext>
            </a:extLst>
          </p:cNvPr>
          <p:cNvSpPr>
            <a:spLocks noGrp="1"/>
          </p:cNvSpPr>
          <p:nvPr>
            <p:ph type="ftr" sz="quarter" idx="54"/>
          </p:nvPr>
        </p:nvSpPr>
        <p:spPr/>
        <p:txBody>
          <a:bodyPr rtlCol="0">
            <a:noAutofit/>
          </a:bodyPr>
          <a:lstStyle>
            <a:defPPr>
              <a:defRPr lang="pt-BR"/>
            </a:defPPr>
          </a:lstStyle>
          <a:p>
            <a:pPr rtl="0"/>
            <a:r>
              <a:rPr lang="pt-BR" noProof="0" dirty="0"/>
              <a:t>Título da apresentação</a:t>
            </a:r>
          </a:p>
        </p:txBody>
      </p:sp>
      <p:sp>
        <p:nvSpPr>
          <p:cNvPr id="12" name="Espaço Reservado para o Número do Slide 11">
            <a:extLst>
              <a:ext uri="{FF2B5EF4-FFF2-40B4-BE49-F238E27FC236}">
                <a16:creationId xmlns:a16="http://schemas.microsoft.com/office/drawing/2014/main" id="{77ECE300-0AB8-85A0-D4D3-B948DDA7B00F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 rtlCol="0">
            <a:noAutofit/>
          </a:bodyPr>
          <a:lstStyle>
            <a:defPPr>
              <a:defRPr lang="pt-BR"/>
            </a:defPPr>
          </a:lstStyle>
          <a:p>
            <a:pPr rtl="0"/>
            <a:fld id="{47FEACEE-25B4-4A2D-B147-27296E36371D}" type="slidenum">
              <a:rPr lang="pt-BR" altLang="zh-CN" noProof="0" smtClean="0"/>
              <a:pPr rtl="0"/>
              <a:t>‹nº›</a:t>
            </a:fld>
            <a:endParaRPr lang="pt-BR" altLang="zh-CN" noProof="0" dirty="0"/>
          </a:p>
        </p:txBody>
      </p:sp>
    </p:spTree>
    <p:extLst>
      <p:ext uri="{BB962C8B-B14F-4D97-AF65-F5344CB8AC3E}">
        <p14:creationId xmlns:p14="http://schemas.microsoft.com/office/powerpoint/2010/main" val="1099050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Forma livre: Forma 25">
            <a:extLst>
              <a:ext uri="{FF2B5EF4-FFF2-40B4-BE49-F238E27FC236}">
                <a16:creationId xmlns:a16="http://schemas.microsoft.com/office/drawing/2014/main" id="{D61EE2E4-C5DD-4944-B70C-8F0A3F741A59}"/>
              </a:ext>
            </a:extLst>
          </p:cNvPr>
          <p:cNvSpPr/>
          <p:nvPr userDrawn="1"/>
        </p:nvSpPr>
        <p:spPr>
          <a:xfrm>
            <a:off x="1295508" y="3039919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7" name="Forma livre: Forma 26">
            <a:extLst>
              <a:ext uri="{FF2B5EF4-FFF2-40B4-BE49-F238E27FC236}">
                <a16:creationId xmlns:a16="http://schemas.microsoft.com/office/drawing/2014/main" id="{91FA36A8-94E8-4069-B957-F7145D77BD5F}"/>
              </a:ext>
            </a:extLst>
          </p:cNvPr>
          <p:cNvSpPr/>
          <p:nvPr userDrawn="1"/>
        </p:nvSpPr>
        <p:spPr>
          <a:xfrm>
            <a:off x="3670763" y="1677046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8" name="Forma livre: Forma 27">
            <a:extLst>
              <a:ext uri="{FF2B5EF4-FFF2-40B4-BE49-F238E27FC236}">
                <a16:creationId xmlns:a16="http://schemas.microsoft.com/office/drawing/2014/main" id="{7D38D67C-B6B8-4EB2-BC07-4A8128F44D16}"/>
              </a:ext>
            </a:extLst>
          </p:cNvPr>
          <p:cNvSpPr/>
          <p:nvPr userDrawn="1"/>
        </p:nvSpPr>
        <p:spPr>
          <a:xfrm>
            <a:off x="4865676" y="3722308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9" name="Forma livre: Forma 28">
            <a:extLst>
              <a:ext uri="{FF2B5EF4-FFF2-40B4-BE49-F238E27FC236}">
                <a16:creationId xmlns:a16="http://schemas.microsoft.com/office/drawing/2014/main" id="{6B2E4C8C-D96E-4A66-A3D2-3580DACCF801}"/>
              </a:ext>
            </a:extLst>
          </p:cNvPr>
          <p:cNvSpPr/>
          <p:nvPr userDrawn="1"/>
        </p:nvSpPr>
        <p:spPr>
          <a:xfrm>
            <a:off x="7245668" y="3725411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0" name="Forma livre: Forma 29">
            <a:extLst>
              <a:ext uri="{FF2B5EF4-FFF2-40B4-BE49-F238E27FC236}">
                <a16:creationId xmlns:a16="http://schemas.microsoft.com/office/drawing/2014/main" id="{74E0B8B0-45C7-4733-BBDC-B82F9307E431}"/>
              </a:ext>
            </a:extLst>
          </p:cNvPr>
          <p:cNvSpPr/>
          <p:nvPr userDrawn="1"/>
        </p:nvSpPr>
        <p:spPr>
          <a:xfrm>
            <a:off x="8440729" y="1677046"/>
            <a:ext cx="2375255" cy="2734936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1" name="Forma livre: Forma 30">
            <a:extLst>
              <a:ext uri="{FF2B5EF4-FFF2-40B4-BE49-F238E27FC236}">
                <a16:creationId xmlns:a16="http://schemas.microsoft.com/office/drawing/2014/main" id="{F0BBECC2-631C-4C53-A9E8-6C87D48A3B01}"/>
              </a:ext>
            </a:extLst>
          </p:cNvPr>
          <p:cNvSpPr/>
          <p:nvPr userDrawn="1"/>
        </p:nvSpPr>
        <p:spPr>
          <a:xfrm>
            <a:off x="1274779" y="1667026"/>
            <a:ext cx="7152768" cy="2736950"/>
          </a:xfrm>
          <a:custGeom>
            <a:avLst/>
            <a:gdLst>
              <a:gd name="connsiteX0" fmla="*/ 0 w 5958191"/>
              <a:gd name="connsiteY0" fmla="*/ 2052536 h 2733472"/>
              <a:gd name="connsiteX1" fmla="*/ 1186774 w 5958191"/>
              <a:gd name="connsiteY1" fmla="*/ 1361872 h 2733472"/>
              <a:gd name="connsiteX2" fmla="*/ 2368685 w 5958191"/>
              <a:gd name="connsiteY2" fmla="*/ 2057400 h 2733472"/>
              <a:gd name="connsiteX3" fmla="*/ 2378413 w 5958191"/>
              <a:gd name="connsiteY3" fmla="*/ 690664 h 2733472"/>
              <a:gd name="connsiteX4" fmla="*/ 3570051 w 5958191"/>
              <a:gd name="connsiteY4" fmla="*/ 0 h 2733472"/>
              <a:gd name="connsiteX5" fmla="*/ 4761689 w 5958191"/>
              <a:gd name="connsiteY5" fmla="*/ 680936 h 2733472"/>
              <a:gd name="connsiteX6" fmla="*/ 4756825 w 5958191"/>
              <a:gd name="connsiteY6" fmla="*/ 2052536 h 2733472"/>
              <a:gd name="connsiteX7" fmla="*/ 5958191 w 5958191"/>
              <a:gd name="connsiteY7" fmla="*/ 2733472 h 2733472"/>
              <a:gd name="connsiteX8" fmla="*/ 5958191 w 5958191"/>
              <a:gd name="connsiteY8" fmla="*/ 2733472 h 2733472"/>
              <a:gd name="connsiteX0" fmla="*/ 0 w 7159557"/>
              <a:gd name="connsiteY0" fmla="*/ 2052536 h 2733472"/>
              <a:gd name="connsiteX1" fmla="*/ 1186774 w 7159557"/>
              <a:gd name="connsiteY1" fmla="*/ 1361872 h 2733472"/>
              <a:gd name="connsiteX2" fmla="*/ 2368685 w 7159557"/>
              <a:gd name="connsiteY2" fmla="*/ 2057400 h 2733472"/>
              <a:gd name="connsiteX3" fmla="*/ 2378413 w 7159557"/>
              <a:gd name="connsiteY3" fmla="*/ 690664 h 2733472"/>
              <a:gd name="connsiteX4" fmla="*/ 3570051 w 7159557"/>
              <a:gd name="connsiteY4" fmla="*/ 0 h 2733472"/>
              <a:gd name="connsiteX5" fmla="*/ 4761689 w 7159557"/>
              <a:gd name="connsiteY5" fmla="*/ 680936 h 2733472"/>
              <a:gd name="connsiteX6" fmla="*/ 4756825 w 7159557"/>
              <a:gd name="connsiteY6" fmla="*/ 2052536 h 2733472"/>
              <a:gd name="connsiteX7" fmla="*/ 5958191 w 7159557"/>
              <a:gd name="connsiteY7" fmla="*/ 2733472 h 2733472"/>
              <a:gd name="connsiteX8" fmla="*/ 7159557 w 7159557"/>
              <a:gd name="connsiteY8" fmla="*/ 2067128 h 2733472"/>
              <a:gd name="connsiteX0" fmla="*/ 0 w 7164420"/>
              <a:gd name="connsiteY0" fmla="*/ 2052536 h 2733472"/>
              <a:gd name="connsiteX1" fmla="*/ 1186774 w 7164420"/>
              <a:gd name="connsiteY1" fmla="*/ 1361872 h 2733472"/>
              <a:gd name="connsiteX2" fmla="*/ 2368685 w 7164420"/>
              <a:gd name="connsiteY2" fmla="*/ 2057400 h 2733472"/>
              <a:gd name="connsiteX3" fmla="*/ 2378413 w 7164420"/>
              <a:gd name="connsiteY3" fmla="*/ 690664 h 2733472"/>
              <a:gd name="connsiteX4" fmla="*/ 3570051 w 7164420"/>
              <a:gd name="connsiteY4" fmla="*/ 0 h 2733472"/>
              <a:gd name="connsiteX5" fmla="*/ 4761689 w 7164420"/>
              <a:gd name="connsiteY5" fmla="*/ 680936 h 2733472"/>
              <a:gd name="connsiteX6" fmla="*/ 4756825 w 7164420"/>
              <a:gd name="connsiteY6" fmla="*/ 2052536 h 2733472"/>
              <a:gd name="connsiteX7" fmla="*/ 5958191 w 7164420"/>
              <a:gd name="connsiteY7" fmla="*/ 2733472 h 2733472"/>
              <a:gd name="connsiteX8" fmla="*/ 7164420 w 7164420"/>
              <a:gd name="connsiteY8" fmla="*/ 2062264 h 2733472"/>
              <a:gd name="connsiteX0" fmla="*/ 0 w 7164420"/>
              <a:gd name="connsiteY0" fmla="*/ 2052536 h 2733472"/>
              <a:gd name="connsiteX1" fmla="*/ 1186774 w 7164420"/>
              <a:gd name="connsiteY1" fmla="*/ 1361872 h 2733472"/>
              <a:gd name="connsiteX2" fmla="*/ 2368685 w 7164420"/>
              <a:gd name="connsiteY2" fmla="*/ 2057400 h 2733472"/>
              <a:gd name="connsiteX3" fmla="*/ 2378413 w 7164420"/>
              <a:gd name="connsiteY3" fmla="*/ 690664 h 2733472"/>
              <a:gd name="connsiteX4" fmla="*/ 3570051 w 7164420"/>
              <a:gd name="connsiteY4" fmla="*/ 0 h 2733472"/>
              <a:gd name="connsiteX5" fmla="*/ 4761689 w 7164420"/>
              <a:gd name="connsiteY5" fmla="*/ 680936 h 2733472"/>
              <a:gd name="connsiteX6" fmla="*/ 4756825 w 7164420"/>
              <a:gd name="connsiteY6" fmla="*/ 2052536 h 2733472"/>
              <a:gd name="connsiteX7" fmla="*/ 5958191 w 7164420"/>
              <a:gd name="connsiteY7" fmla="*/ 2733472 h 2733472"/>
              <a:gd name="connsiteX8" fmla="*/ 7164420 w 7164420"/>
              <a:gd name="connsiteY8" fmla="*/ 2057400 h 2733472"/>
              <a:gd name="connsiteX0" fmla="*/ 0 w 7164420"/>
              <a:gd name="connsiteY0" fmla="*/ 2052536 h 2733472"/>
              <a:gd name="connsiteX1" fmla="*/ 1186774 w 7164420"/>
              <a:gd name="connsiteY1" fmla="*/ 1361872 h 2733472"/>
              <a:gd name="connsiteX2" fmla="*/ 2368685 w 7164420"/>
              <a:gd name="connsiteY2" fmla="*/ 2057400 h 2733472"/>
              <a:gd name="connsiteX3" fmla="*/ 2378413 w 7164420"/>
              <a:gd name="connsiteY3" fmla="*/ 690664 h 2733472"/>
              <a:gd name="connsiteX4" fmla="*/ 3570051 w 7164420"/>
              <a:gd name="connsiteY4" fmla="*/ 0 h 2733472"/>
              <a:gd name="connsiteX5" fmla="*/ 4761689 w 7164420"/>
              <a:gd name="connsiteY5" fmla="*/ 680936 h 2733472"/>
              <a:gd name="connsiteX6" fmla="*/ 4756825 w 7164420"/>
              <a:gd name="connsiteY6" fmla="*/ 2052536 h 2733472"/>
              <a:gd name="connsiteX7" fmla="*/ 5958191 w 7164420"/>
              <a:gd name="connsiteY7" fmla="*/ 2733472 h 2733472"/>
              <a:gd name="connsiteX8" fmla="*/ 7164420 w 7164420"/>
              <a:gd name="connsiteY8" fmla="*/ 2052536 h 2733472"/>
              <a:gd name="connsiteX0" fmla="*/ 0 w 7159556"/>
              <a:gd name="connsiteY0" fmla="*/ 2052536 h 2733472"/>
              <a:gd name="connsiteX1" fmla="*/ 1186774 w 7159556"/>
              <a:gd name="connsiteY1" fmla="*/ 1361872 h 2733472"/>
              <a:gd name="connsiteX2" fmla="*/ 2368685 w 7159556"/>
              <a:gd name="connsiteY2" fmla="*/ 2057400 h 2733472"/>
              <a:gd name="connsiteX3" fmla="*/ 2378413 w 7159556"/>
              <a:gd name="connsiteY3" fmla="*/ 690664 h 2733472"/>
              <a:gd name="connsiteX4" fmla="*/ 3570051 w 7159556"/>
              <a:gd name="connsiteY4" fmla="*/ 0 h 2733472"/>
              <a:gd name="connsiteX5" fmla="*/ 4761689 w 7159556"/>
              <a:gd name="connsiteY5" fmla="*/ 680936 h 2733472"/>
              <a:gd name="connsiteX6" fmla="*/ 4756825 w 7159556"/>
              <a:gd name="connsiteY6" fmla="*/ 2052536 h 2733472"/>
              <a:gd name="connsiteX7" fmla="*/ 5958191 w 7159556"/>
              <a:gd name="connsiteY7" fmla="*/ 2733472 h 2733472"/>
              <a:gd name="connsiteX8" fmla="*/ 7159556 w 7159556"/>
              <a:gd name="connsiteY8" fmla="*/ 2052536 h 2733472"/>
              <a:gd name="connsiteX0" fmla="*/ 0 w 7145649"/>
              <a:gd name="connsiteY0" fmla="*/ 2049060 h 2733472"/>
              <a:gd name="connsiteX1" fmla="*/ 1172867 w 7145649"/>
              <a:gd name="connsiteY1" fmla="*/ 1361872 h 2733472"/>
              <a:gd name="connsiteX2" fmla="*/ 2354778 w 7145649"/>
              <a:gd name="connsiteY2" fmla="*/ 2057400 h 2733472"/>
              <a:gd name="connsiteX3" fmla="*/ 2364506 w 7145649"/>
              <a:gd name="connsiteY3" fmla="*/ 690664 h 2733472"/>
              <a:gd name="connsiteX4" fmla="*/ 3556144 w 7145649"/>
              <a:gd name="connsiteY4" fmla="*/ 0 h 2733472"/>
              <a:gd name="connsiteX5" fmla="*/ 4747782 w 7145649"/>
              <a:gd name="connsiteY5" fmla="*/ 680936 h 2733472"/>
              <a:gd name="connsiteX6" fmla="*/ 4742918 w 7145649"/>
              <a:gd name="connsiteY6" fmla="*/ 2052536 h 2733472"/>
              <a:gd name="connsiteX7" fmla="*/ 5944284 w 7145649"/>
              <a:gd name="connsiteY7" fmla="*/ 2733472 h 2733472"/>
              <a:gd name="connsiteX8" fmla="*/ 7145649 w 714564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61872 h 2733472"/>
              <a:gd name="connsiteX2" fmla="*/ 2365208 w 7156079"/>
              <a:gd name="connsiteY2" fmla="*/ 2057400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65208 w 7156079"/>
              <a:gd name="connsiteY2" fmla="*/ 2057400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61731 w 7156079"/>
              <a:gd name="connsiteY2" fmla="*/ 2029586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82592 w 7156079"/>
              <a:gd name="connsiteY2" fmla="*/ 2033063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72162 w 7156079"/>
              <a:gd name="connsiteY2" fmla="*/ 2026110 h 2733472"/>
              <a:gd name="connsiteX3" fmla="*/ 2374936 w 7156079"/>
              <a:gd name="connsiteY3" fmla="*/ 690664 h 2733472"/>
              <a:gd name="connsiteX4" fmla="*/ 3566574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62966 h 2761286"/>
              <a:gd name="connsiteX1" fmla="*/ 1183297 w 7156079"/>
              <a:gd name="connsiteY1" fmla="*/ 1372302 h 2761286"/>
              <a:gd name="connsiteX2" fmla="*/ 2372162 w 7156079"/>
              <a:gd name="connsiteY2" fmla="*/ 2053924 h 2761286"/>
              <a:gd name="connsiteX3" fmla="*/ 2374936 w 7156079"/>
              <a:gd name="connsiteY3" fmla="*/ 718478 h 2761286"/>
              <a:gd name="connsiteX4" fmla="*/ 3577004 w 7156079"/>
              <a:gd name="connsiteY4" fmla="*/ 0 h 2761286"/>
              <a:gd name="connsiteX5" fmla="*/ 4758212 w 7156079"/>
              <a:gd name="connsiteY5" fmla="*/ 708750 h 2761286"/>
              <a:gd name="connsiteX6" fmla="*/ 4753348 w 7156079"/>
              <a:gd name="connsiteY6" fmla="*/ 2080350 h 2761286"/>
              <a:gd name="connsiteX7" fmla="*/ 5954714 w 7156079"/>
              <a:gd name="connsiteY7" fmla="*/ 2761286 h 2761286"/>
              <a:gd name="connsiteX8" fmla="*/ 7156079 w 7156079"/>
              <a:gd name="connsiteY8" fmla="*/ 2080350 h 2761286"/>
              <a:gd name="connsiteX0" fmla="*/ 0 w 7156079"/>
              <a:gd name="connsiteY0" fmla="*/ 2062966 h 2761286"/>
              <a:gd name="connsiteX1" fmla="*/ 1183297 w 7156079"/>
              <a:gd name="connsiteY1" fmla="*/ 1372302 h 2761286"/>
              <a:gd name="connsiteX2" fmla="*/ 2372162 w 7156079"/>
              <a:gd name="connsiteY2" fmla="*/ 2053924 h 2761286"/>
              <a:gd name="connsiteX3" fmla="*/ 2371460 w 7156079"/>
              <a:gd name="connsiteY3" fmla="*/ 708048 h 2761286"/>
              <a:gd name="connsiteX4" fmla="*/ 3577004 w 7156079"/>
              <a:gd name="connsiteY4" fmla="*/ 0 h 2761286"/>
              <a:gd name="connsiteX5" fmla="*/ 4758212 w 7156079"/>
              <a:gd name="connsiteY5" fmla="*/ 708750 h 2761286"/>
              <a:gd name="connsiteX6" fmla="*/ 4753348 w 7156079"/>
              <a:gd name="connsiteY6" fmla="*/ 2080350 h 2761286"/>
              <a:gd name="connsiteX7" fmla="*/ 5954714 w 7156079"/>
              <a:gd name="connsiteY7" fmla="*/ 2761286 h 2761286"/>
              <a:gd name="connsiteX8" fmla="*/ 7156079 w 7156079"/>
              <a:gd name="connsiteY8" fmla="*/ 2080350 h 2761286"/>
              <a:gd name="connsiteX0" fmla="*/ 0 w 7156079"/>
              <a:gd name="connsiteY0" fmla="*/ 2035152 h 2733472"/>
              <a:gd name="connsiteX1" fmla="*/ 1183297 w 7156079"/>
              <a:gd name="connsiteY1" fmla="*/ 1344488 h 2733472"/>
              <a:gd name="connsiteX2" fmla="*/ 2372162 w 7156079"/>
              <a:gd name="connsiteY2" fmla="*/ 2026110 h 2733472"/>
              <a:gd name="connsiteX3" fmla="*/ 2371460 w 7156079"/>
              <a:gd name="connsiteY3" fmla="*/ 680234 h 2733472"/>
              <a:gd name="connsiteX4" fmla="*/ 3573527 w 7156079"/>
              <a:gd name="connsiteY4" fmla="*/ 0 h 2733472"/>
              <a:gd name="connsiteX5" fmla="*/ 4758212 w 7156079"/>
              <a:gd name="connsiteY5" fmla="*/ 680936 h 2733472"/>
              <a:gd name="connsiteX6" fmla="*/ 4753348 w 7156079"/>
              <a:gd name="connsiteY6" fmla="*/ 2052536 h 2733472"/>
              <a:gd name="connsiteX7" fmla="*/ 5954714 w 7156079"/>
              <a:gd name="connsiteY7" fmla="*/ 2733472 h 2733472"/>
              <a:gd name="connsiteX8" fmla="*/ 7156079 w 7156079"/>
              <a:gd name="connsiteY8" fmla="*/ 2052536 h 2733472"/>
              <a:gd name="connsiteX0" fmla="*/ 0 w 7156079"/>
              <a:gd name="connsiteY0" fmla="*/ 2062967 h 2761287"/>
              <a:gd name="connsiteX1" fmla="*/ 1183297 w 7156079"/>
              <a:gd name="connsiteY1" fmla="*/ 1372303 h 2761287"/>
              <a:gd name="connsiteX2" fmla="*/ 2372162 w 7156079"/>
              <a:gd name="connsiteY2" fmla="*/ 2053925 h 2761287"/>
              <a:gd name="connsiteX3" fmla="*/ 2371460 w 7156079"/>
              <a:gd name="connsiteY3" fmla="*/ 708049 h 2761287"/>
              <a:gd name="connsiteX4" fmla="*/ 3563096 w 7156079"/>
              <a:gd name="connsiteY4" fmla="*/ 0 h 2761287"/>
              <a:gd name="connsiteX5" fmla="*/ 4758212 w 7156079"/>
              <a:gd name="connsiteY5" fmla="*/ 708751 h 2761287"/>
              <a:gd name="connsiteX6" fmla="*/ 4753348 w 7156079"/>
              <a:gd name="connsiteY6" fmla="*/ 2080351 h 2761287"/>
              <a:gd name="connsiteX7" fmla="*/ 5954714 w 7156079"/>
              <a:gd name="connsiteY7" fmla="*/ 2761287 h 2761287"/>
              <a:gd name="connsiteX8" fmla="*/ 7156079 w 7156079"/>
              <a:gd name="connsiteY8" fmla="*/ 2080351 h 2761287"/>
              <a:gd name="connsiteX0" fmla="*/ 0 w 7156079"/>
              <a:gd name="connsiteY0" fmla="*/ 2045583 h 2743903"/>
              <a:gd name="connsiteX1" fmla="*/ 1183297 w 7156079"/>
              <a:gd name="connsiteY1" fmla="*/ 1354919 h 2743903"/>
              <a:gd name="connsiteX2" fmla="*/ 2372162 w 7156079"/>
              <a:gd name="connsiteY2" fmla="*/ 2036541 h 2743903"/>
              <a:gd name="connsiteX3" fmla="*/ 2371460 w 7156079"/>
              <a:gd name="connsiteY3" fmla="*/ 690665 h 2743903"/>
              <a:gd name="connsiteX4" fmla="*/ 3563096 w 7156079"/>
              <a:gd name="connsiteY4" fmla="*/ 0 h 2743903"/>
              <a:gd name="connsiteX5" fmla="*/ 4758212 w 7156079"/>
              <a:gd name="connsiteY5" fmla="*/ 691367 h 2743903"/>
              <a:gd name="connsiteX6" fmla="*/ 4753348 w 7156079"/>
              <a:gd name="connsiteY6" fmla="*/ 2062967 h 2743903"/>
              <a:gd name="connsiteX7" fmla="*/ 5954714 w 7156079"/>
              <a:gd name="connsiteY7" fmla="*/ 2743903 h 2743903"/>
              <a:gd name="connsiteX8" fmla="*/ 7156079 w 7156079"/>
              <a:gd name="connsiteY8" fmla="*/ 2062967 h 2743903"/>
              <a:gd name="connsiteX0" fmla="*/ 0 w 7156079"/>
              <a:gd name="connsiteY0" fmla="*/ 2052537 h 2750857"/>
              <a:gd name="connsiteX1" fmla="*/ 1183297 w 7156079"/>
              <a:gd name="connsiteY1" fmla="*/ 1361873 h 2750857"/>
              <a:gd name="connsiteX2" fmla="*/ 2372162 w 7156079"/>
              <a:gd name="connsiteY2" fmla="*/ 2043495 h 2750857"/>
              <a:gd name="connsiteX3" fmla="*/ 2371460 w 7156079"/>
              <a:gd name="connsiteY3" fmla="*/ 697619 h 2750857"/>
              <a:gd name="connsiteX4" fmla="*/ 3559620 w 7156079"/>
              <a:gd name="connsiteY4" fmla="*/ 0 h 2750857"/>
              <a:gd name="connsiteX5" fmla="*/ 4758212 w 7156079"/>
              <a:gd name="connsiteY5" fmla="*/ 698321 h 2750857"/>
              <a:gd name="connsiteX6" fmla="*/ 4753348 w 7156079"/>
              <a:gd name="connsiteY6" fmla="*/ 2069921 h 2750857"/>
              <a:gd name="connsiteX7" fmla="*/ 5954714 w 7156079"/>
              <a:gd name="connsiteY7" fmla="*/ 2750857 h 2750857"/>
              <a:gd name="connsiteX8" fmla="*/ 7156079 w 7156079"/>
              <a:gd name="connsiteY8" fmla="*/ 2069921 h 2750857"/>
              <a:gd name="connsiteX0" fmla="*/ 0 w 7156079"/>
              <a:gd name="connsiteY0" fmla="*/ 2052537 h 2750857"/>
              <a:gd name="connsiteX1" fmla="*/ 1183297 w 7156079"/>
              <a:gd name="connsiteY1" fmla="*/ 1361873 h 2750857"/>
              <a:gd name="connsiteX2" fmla="*/ 2372162 w 7156079"/>
              <a:gd name="connsiteY2" fmla="*/ 2043495 h 2750857"/>
              <a:gd name="connsiteX3" fmla="*/ 2371460 w 7156079"/>
              <a:gd name="connsiteY3" fmla="*/ 697619 h 2750857"/>
              <a:gd name="connsiteX4" fmla="*/ 3559620 w 7156079"/>
              <a:gd name="connsiteY4" fmla="*/ 0 h 2750857"/>
              <a:gd name="connsiteX5" fmla="*/ 4751259 w 7156079"/>
              <a:gd name="connsiteY5" fmla="*/ 698321 h 2750857"/>
              <a:gd name="connsiteX6" fmla="*/ 4753348 w 7156079"/>
              <a:gd name="connsiteY6" fmla="*/ 2069921 h 2750857"/>
              <a:gd name="connsiteX7" fmla="*/ 5954714 w 7156079"/>
              <a:gd name="connsiteY7" fmla="*/ 2750857 h 2750857"/>
              <a:gd name="connsiteX8" fmla="*/ 7156079 w 7156079"/>
              <a:gd name="connsiteY8" fmla="*/ 2069921 h 2750857"/>
              <a:gd name="connsiteX0" fmla="*/ 0 w 7156079"/>
              <a:gd name="connsiteY0" fmla="*/ 2052537 h 2750857"/>
              <a:gd name="connsiteX1" fmla="*/ 1183297 w 7156079"/>
              <a:gd name="connsiteY1" fmla="*/ 1361873 h 2750857"/>
              <a:gd name="connsiteX2" fmla="*/ 2372162 w 7156079"/>
              <a:gd name="connsiteY2" fmla="*/ 2043495 h 2750857"/>
              <a:gd name="connsiteX3" fmla="*/ 2371460 w 7156079"/>
              <a:gd name="connsiteY3" fmla="*/ 697619 h 2750857"/>
              <a:gd name="connsiteX4" fmla="*/ 3559620 w 7156079"/>
              <a:gd name="connsiteY4" fmla="*/ 0 h 2750857"/>
              <a:gd name="connsiteX5" fmla="*/ 4751259 w 7156079"/>
              <a:gd name="connsiteY5" fmla="*/ 698321 h 2750857"/>
              <a:gd name="connsiteX6" fmla="*/ 4742917 w 7156079"/>
              <a:gd name="connsiteY6" fmla="*/ 2062967 h 2750857"/>
              <a:gd name="connsiteX7" fmla="*/ 5954714 w 7156079"/>
              <a:gd name="connsiteY7" fmla="*/ 2750857 h 2750857"/>
              <a:gd name="connsiteX8" fmla="*/ 7156079 w 7156079"/>
              <a:gd name="connsiteY8" fmla="*/ 2069921 h 2750857"/>
              <a:gd name="connsiteX0" fmla="*/ 0 w 7156079"/>
              <a:gd name="connsiteY0" fmla="*/ 2052537 h 2736950"/>
              <a:gd name="connsiteX1" fmla="*/ 1183297 w 7156079"/>
              <a:gd name="connsiteY1" fmla="*/ 1361873 h 2736950"/>
              <a:gd name="connsiteX2" fmla="*/ 2372162 w 7156079"/>
              <a:gd name="connsiteY2" fmla="*/ 2043495 h 2736950"/>
              <a:gd name="connsiteX3" fmla="*/ 2371460 w 7156079"/>
              <a:gd name="connsiteY3" fmla="*/ 697619 h 2736950"/>
              <a:gd name="connsiteX4" fmla="*/ 3559620 w 7156079"/>
              <a:gd name="connsiteY4" fmla="*/ 0 h 2736950"/>
              <a:gd name="connsiteX5" fmla="*/ 4751259 w 7156079"/>
              <a:gd name="connsiteY5" fmla="*/ 698321 h 2736950"/>
              <a:gd name="connsiteX6" fmla="*/ 4742917 w 7156079"/>
              <a:gd name="connsiteY6" fmla="*/ 2062967 h 2736950"/>
              <a:gd name="connsiteX7" fmla="*/ 5954714 w 7156079"/>
              <a:gd name="connsiteY7" fmla="*/ 2736950 h 2736950"/>
              <a:gd name="connsiteX8" fmla="*/ 7156079 w 7156079"/>
              <a:gd name="connsiteY8" fmla="*/ 2069921 h 2736950"/>
              <a:gd name="connsiteX0" fmla="*/ 0 w 7156079"/>
              <a:gd name="connsiteY0" fmla="*/ 2052537 h 2736950"/>
              <a:gd name="connsiteX1" fmla="*/ 1183297 w 7156079"/>
              <a:gd name="connsiteY1" fmla="*/ 1361873 h 2736950"/>
              <a:gd name="connsiteX2" fmla="*/ 2372162 w 7156079"/>
              <a:gd name="connsiteY2" fmla="*/ 2043495 h 2736950"/>
              <a:gd name="connsiteX3" fmla="*/ 2371460 w 7156079"/>
              <a:gd name="connsiteY3" fmla="*/ 697619 h 2736950"/>
              <a:gd name="connsiteX4" fmla="*/ 3559620 w 7156079"/>
              <a:gd name="connsiteY4" fmla="*/ 0 h 2736950"/>
              <a:gd name="connsiteX5" fmla="*/ 4751259 w 7156079"/>
              <a:gd name="connsiteY5" fmla="*/ 698321 h 2736950"/>
              <a:gd name="connsiteX6" fmla="*/ 4760301 w 7156079"/>
              <a:gd name="connsiteY6" fmla="*/ 2052536 h 2736950"/>
              <a:gd name="connsiteX7" fmla="*/ 5954714 w 7156079"/>
              <a:gd name="connsiteY7" fmla="*/ 2736950 h 2736950"/>
              <a:gd name="connsiteX8" fmla="*/ 7156079 w 7156079"/>
              <a:gd name="connsiteY8" fmla="*/ 2069921 h 2736950"/>
              <a:gd name="connsiteX0" fmla="*/ 0 w 7156079"/>
              <a:gd name="connsiteY0" fmla="*/ 2052537 h 2736950"/>
              <a:gd name="connsiteX1" fmla="*/ 1183297 w 7156079"/>
              <a:gd name="connsiteY1" fmla="*/ 1361873 h 2736950"/>
              <a:gd name="connsiteX2" fmla="*/ 2372162 w 7156079"/>
              <a:gd name="connsiteY2" fmla="*/ 2043495 h 2736950"/>
              <a:gd name="connsiteX3" fmla="*/ 2371460 w 7156079"/>
              <a:gd name="connsiteY3" fmla="*/ 697619 h 2736950"/>
              <a:gd name="connsiteX4" fmla="*/ 3559620 w 7156079"/>
              <a:gd name="connsiteY4" fmla="*/ 0 h 2736950"/>
              <a:gd name="connsiteX5" fmla="*/ 4751259 w 7156079"/>
              <a:gd name="connsiteY5" fmla="*/ 698321 h 2736950"/>
              <a:gd name="connsiteX6" fmla="*/ 4742917 w 7156079"/>
              <a:gd name="connsiteY6" fmla="*/ 2052536 h 2736950"/>
              <a:gd name="connsiteX7" fmla="*/ 5954714 w 7156079"/>
              <a:gd name="connsiteY7" fmla="*/ 2736950 h 2736950"/>
              <a:gd name="connsiteX8" fmla="*/ 7156079 w 7156079"/>
              <a:gd name="connsiteY8" fmla="*/ 2069921 h 2736950"/>
              <a:gd name="connsiteX0" fmla="*/ 0 w 7135218"/>
              <a:gd name="connsiteY0" fmla="*/ 2052537 h 2736950"/>
              <a:gd name="connsiteX1" fmla="*/ 1183297 w 7135218"/>
              <a:gd name="connsiteY1" fmla="*/ 1361873 h 2736950"/>
              <a:gd name="connsiteX2" fmla="*/ 2372162 w 7135218"/>
              <a:gd name="connsiteY2" fmla="*/ 2043495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6014 h 2736950"/>
              <a:gd name="connsiteX0" fmla="*/ 0 w 7124788"/>
              <a:gd name="connsiteY0" fmla="*/ 2052537 h 2736950"/>
              <a:gd name="connsiteX1" fmla="*/ 1183297 w 7124788"/>
              <a:gd name="connsiteY1" fmla="*/ 1361873 h 2736950"/>
              <a:gd name="connsiteX2" fmla="*/ 2372162 w 7124788"/>
              <a:gd name="connsiteY2" fmla="*/ 2043495 h 2736950"/>
              <a:gd name="connsiteX3" fmla="*/ 2371460 w 7124788"/>
              <a:gd name="connsiteY3" fmla="*/ 697619 h 2736950"/>
              <a:gd name="connsiteX4" fmla="*/ 3559620 w 7124788"/>
              <a:gd name="connsiteY4" fmla="*/ 0 h 2736950"/>
              <a:gd name="connsiteX5" fmla="*/ 4751259 w 7124788"/>
              <a:gd name="connsiteY5" fmla="*/ 698321 h 2736950"/>
              <a:gd name="connsiteX6" fmla="*/ 4742917 w 7124788"/>
              <a:gd name="connsiteY6" fmla="*/ 2052536 h 2736950"/>
              <a:gd name="connsiteX7" fmla="*/ 5954714 w 7124788"/>
              <a:gd name="connsiteY7" fmla="*/ 2736950 h 2736950"/>
              <a:gd name="connsiteX8" fmla="*/ 7124788 w 7124788"/>
              <a:gd name="connsiteY8" fmla="*/ 2045583 h 2736950"/>
              <a:gd name="connsiteX0" fmla="*/ 0 w 7135218"/>
              <a:gd name="connsiteY0" fmla="*/ 2052537 h 2736950"/>
              <a:gd name="connsiteX1" fmla="*/ 1183297 w 7135218"/>
              <a:gd name="connsiteY1" fmla="*/ 1361873 h 2736950"/>
              <a:gd name="connsiteX2" fmla="*/ 2372162 w 7135218"/>
              <a:gd name="connsiteY2" fmla="*/ 2043495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2536 h 2736950"/>
              <a:gd name="connsiteX0" fmla="*/ 0 w 7135218"/>
              <a:gd name="connsiteY0" fmla="*/ 2052537 h 2736950"/>
              <a:gd name="connsiteX1" fmla="*/ 1183297 w 7135218"/>
              <a:gd name="connsiteY1" fmla="*/ 1361873 h 2736950"/>
              <a:gd name="connsiteX2" fmla="*/ 2376070 w 7135218"/>
              <a:gd name="connsiteY2" fmla="*/ 2055218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2536 h 2736950"/>
              <a:gd name="connsiteX0" fmla="*/ 0 w 7135218"/>
              <a:gd name="connsiteY0" fmla="*/ 2067128 h 2736950"/>
              <a:gd name="connsiteX1" fmla="*/ 1183297 w 7135218"/>
              <a:gd name="connsiteY1" fmla="*/ 1361873 h 2736950"/>
              <a:gd name="connsiteX2" fmla="*/ 2376070 w 7135218"/>
              <a:gd name="connsiteY2" fmla="*/ 2055218 h 2736950"/>
              <a:gd name="connsiteX3" fmla="*/ 2371460 w 7135218"/>
              <a:gd name="connsiteY3" fmla="*/ 697619 h 2736950"/>
              <a:gd name="connsiteX4" fmla="*/ 3559620 w 7135218"/>
              <a:gd name="connsiteY4" fmla="*/ 0 h 2736950"/>
              <a:gd name="connsiteX5" fmla="*/ 4751259 w 7135218"/>
              <a:gd name="connsiteY5" fmla="*/ 698321 h 2736950"/>
              <a:gd name="connsiteX6" fmla="*/ 4742917 w 7135218"/>
              <a:gd name="connsiteY6" fmla="*/ 2052536 h 2736950"/>
              <a:gd name="connsiteX7" fmla="*/ 5954714 w 7135218"/>
              <a:gd name="connsiteY7" fmla="*/ 2736950 h 2736950"/>
              <a:gd name="connsiteX8" fmla="*/ 7135218 w 7135218"/>
              <a:gd name="connsiteY8" fmla="*/ 2052536 h 2736950"/>
              <a:gd name="connsiteX0" fmla="*/ 0 w 7159537"/>
              <a:gd name="connsiteY0" fmla="*/ 2062264 h 2736950"/>
              <a:gd name="connsiteX1" fmla="*/ 1207616 w 7159537"/>
              <a:gd name="connsiteY1" fmla="*/ 1361873 h 2736950"/>
              <a:gd name="connsiteX2" fmla="*/ 2400389 w 7159537"/>
              <a:gd name="connsiteY2" fmla="*/ 2055218 h 2736950"/>
              <a:gd name="connsiteX3" fmla="*/ 2395779 w 7159537"/>
              <a:gd name="connsiteY3" fmla="*/ 697619 h 2736950"/>
              <a:gd name="connsiteX4" fmla="*/ 3583939 w 7159537"/>
              <a:gd name="connsiteY4" fmla="*/ 0 h 2736950"/>
              <a:gd name="connsiteX5" fmla="*/ 4775578 w 7159537"/>
              <a:gd name="connsiteY5" fmla="*/ 698321 h 2736950"/>
              <a:gd name="connsiteX6" fmla="*/ 4767236 w 7159537"/>
              <a:gd name="connsiteY6" fmla="*/ 2052536 h 2736950"/>
              <a:gd name="connsiteX7" fmla="*/ 5979033 w 7159537"/>
              <a:gd name="connsiteY7" fmla="*/ 2736950 h 2736950"/>
              <a:gd name="connsiteX8" fmla="*/ 7159537 w 7159537"/>
              <a:gd name="connsiteY8" fmla="*/ 2052536 h 2736950"/>
              <a:gd name="connsiteX0" fmla="*/ 0 w 7149809"/>
              <a:gd name="connsiteY0" fmla="*/ 2071991 h 2736950"/>
              <a:gd name="connsiteX1" fmla="*/ 1197888 w 7149809"/>
              <a:gd name="connsiteY1" fmla="*/ 1361873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22208 w 7149809"/>
              <a:gd name="connsiteY1" fmla="*/ 1357009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7344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7344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2480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212480 w 7149809"/>
              <a:gd name="connsiteY1" fmla="*/ 137646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6585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5823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70930 w 7149809"/>
              <a:gd name="connsiteY5" fmla="*/ 698321 h 2736950"/>
              <a:gd name="connsiteX6" fmla="*/ 4757508 w 7149809"/>
              <a:gd name="connsiteY6" fmla="*/ 205253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49809"/>
              <a:gd name="connsiteY0" fmla="*/ 2071991 h 2736950"/>
              <a:gd name="connsiteX1" fmla="*/ 1194700 w 7149809"/>
              <a:gd name="connsiteY1" fmla="*/ 1371385 h 2736950"/>
              <a:gd name="connsiteX2" fmla="*/ 2390661 w 7149809"/>
              <a:gd name="connsiteY2" fmla="*/ 2055218 h 2736950"/>
              <a:gd name="connsiteX3" fmla="*/ 2386051 w 7149809"/>
              <a:gd name="connsiteY3" fmla="*/ 697619 h 2736950"/>
              <a:gd name="connsiteX4" fmla="*/ 3574211 w 7149809"/>
              <a:gd name="connsiteY4" fmla="*/ 0 h 2736950"/>
              <a:gd name="connsiteX5" fmla="*/ 4770930 w 7149809"/>
              <a:gd name="connsiteY5" fmla="*/ 698321 h 2736950"/>
              <a:gd name="connsiteX6" fmla="*/ 4757508 w 7149809"/>
              <a:gd name="connsiteY6" fmla="*/ 2047456 h 2736950"/>
              <a:gd name="connsiteX7" fmla="*/ 5969305 w 7149809"/>
              <a:gd name="connsiteY7" fmla="*/ 2736950 h 2736950"/>
              <a:gd name="connsiteX8" fmla="*/ 7149809 w 7149809"/>
              <a:gd name="connsiteY8" fmla="*/ 2052536 h 2736950"/>
              <a:gd name="connsiteX0" fmla="*/ 0 w 7152768"/>
              <a:gd name="connsiteY0" fmla="*/ 2063113 h 2736950"/>
              <a:gd name="connsiteX1" fmla="*/ 1197659 w 7152768"/>
              <a:gd name="connsiteY1" fmla="*/ 1371385 h 2736950"/>
              <a:gd name="connsiteX2" fmla="*/ 2393620 w 7152768"/>
              <a:gd name="connsiteY2" fmla="*/ 2055218 h 2736950"/>
              <a:gd name="connsiteX3" fmla="*/ 2389010 w 7152768"/>
              <a:gd name="connsiteY3" fmla="*/ 697619 h 2736950"/>
              <a:gd name="connsiteX4" fmla="*/ 3577170 w 7152768"/>
              <a:gd name="connsiteY4" fmla="*/ 0 h 2736950"/>
              <a:gd name="connsiteX5" fmla="*/ 4773889 w 7152768"/>
              <a:gd name="connsiteY5" fmla="*/ 698321 h 2736950"/>
              <a:gd name="connsiteX6" fmla="*/ 4760467 w 7152768"/>
              <a:gd name="connsiteY6" fmla="*/ 2047456 h 2736950"/>
              <a:gd name="connsiteX7" fmla="*/ 5972264 w 7152768"/>
              <a:gd name="connsiteY7" fmla="*/ 2736950 h 2736950"/>
              <a:gd name="connsiteX8" fmla="*/ 7152768 w 7152768"/>
              <a:gd name="connsiteY8" fmla="*/ 2052536 h 273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52768" h="2736950">
                <a:moveTo>
                  <a:pt x="0" y="2063113"/>
                </a:moveTo>
                <a:cubicBezTo>
                  <a:pt x="405781" y="1831271"/>
                  <a:pt x="752967" y="1616359"/>
                  <a:pt x="1197659" y="1371385"/>
                </a:cubicBezTo>
                <a:lnTo>
                  <a:pt x="2393620" y="2055218"/>
                </a:lnTo>
                <a:cubicBezTo>
                  <a:pt x="2396863" y="1599639"/>
                  <a:pt x="2385767" y="1153198"/>
                  <a:pt x="2389010" y="697619"/>
                </a:cubicBezTo>
                <a:lnTo>
                  <a:pt x="3577170" y="0"/>
                </a:lnTo>
                <a:lnTo>
                  <a:pt x="4773889" y="698321"/>
                </a:lnTo>
                <a:cubicBezTo>
                  <a:pt x="4772268" y="1155521"/>
                  <a:pt x="4762088" y="1590256"/>
                  <a:pt x="4760467" y="2047456"/>
                </a:cubicBezTo>
                <a:lnTo>
                  <a:pt x="5972264" y="2736950"/>
                </a:lnTo>
                <a:lnTo>
                  <a:pt x="7152768" y="2052536"/>
                </a:lnTo>
              </a:path>
            </a:pathLst>
          </a:custGeom>
          <a:noFill/>
          <a:ln w="38100" cap="flat" cmpd="sng" algn="ctr">
            <a:solidFill>
              <a:schemeClr val="accent6">
                <a:lumMod val="10000"/>
                <a:lumOff val="90000"/>
              </a:schemeClr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2" name="Forma livre: Forma 31">
            <a:extLst>
              <a:ext uri="{FF2B5EF4-FFF2-40B4-BE49-F238E27FC236}">
                <a16:creationId xmlns:a16="http://schemas.microsoft.com/office/drawing/2014/main" id="{274DD645-8640-45D5-9B60-F31EC01D3CC0}"/>
              </a:ext>
            </a:extLst>
          </p:cNvPr>
          <p:cNvSpPr/>
          <p:nvPr userDrawn="1"/>
        </p:nvSpPr>
        <p:spPr>
          <a:xfrm>
            <a:off x="8440979" y="1677475"/>
            <a:ext cx="2373549" cy="2062264"/>
          </a:xfrm>
          <a:custGeom>
            <a:avLst/>
            <a:gdLst>
              <a:gd name="connsiteX0" fmla="*/ 2373549 w 2373549"/>
              <a:gd name="connsiteY0" fmla="*/ 680936 h 2062264"/>
              <a:gd name="connsiteX1" fmla="*/ 1186774 w 2373549"/>
              <a:gd name="connsiteY1" fmla="*/ 0 h 2062264"/>
              <a:gd name="connsiteX2" fmla="*/ 0 w 2373549"/>
              <a:gd name="connsiteY2" fmla="*/ 690664 h 2062264"/>
              <a:gd name="connsiteX3" fmla="*/ 0 w 2373549"/>
              <a:gd name="connsiteY3" fmla="*/ 2062264 h 2062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3549" h="2062264">
                <a:moveTo>
                  <a:pt x="2373549" y="680936"/>
                </a:moveTo>
                <a:lnTo>
                  <a:pt x="1186774" y="0"/>
                </a:lnTo>
                <a:lnTo>
                  <a:pt x="0" y="690664"/>
                </a:lnTo>
                <a:lnTo>
                  <a:pt x="0" y="2062264"/>
                </a:lnTo>
              </a:path>
            </a:pathLst>
          </a:custGeom>
          <a:noFill/>
          <a:ln w="38100" cap="flat" cmpd="sng" algn="ctr">
            <a:solidFill>
              <a:schemeClr val="accent6">
                <a:lumMod val="10000"/>
                <a:lumOff val="90000"/>
              </a:schemeClr>
            </a:solidFill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3" name="Forma livre: Forma 34">
            <a:extLst>
              <a:ext uri="{FF2B5EF4-FFF2-40B4-BE49-F238E27FC236}">
                <a16:creationId xmlns:a16="http://schemas.microsoft.com/office/drawing/2014/main" id="{71C09F09-7119-47FD-8E60-E4A92C9A3119}"/>
              </a:ext>
            </a:extLst>
          </p:cNvPr>
          <p:cNvSpPr/>
          <p:nvPr userDrawn="1"/>
        </p:nvSpPr>
        <p:spPr>
          <a:xfrm flipH="1">
            <a:off x="10715501" y="2243467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4" name="Forma livre: Forma 45">
            <a:extLst>
              <a:ext uri="{FF2B5EF4-FFF2-40B4-BE49-F238E27FC236}">
                <a16:creationId xmlns:a16="http://schemas.microsoft.com/office/drawing/2014/main" id="{E99BCE04-19B9-4541-925F-AC59CF760E7F}"/>
              </a:ext>
            </a:extLst>
          </p:cNvPr>
          <p:cNvSpPr/>
          <p:nvPr userDrawn="1"/>
        </p:nvSpPr>
        <p:spPr>
          <a:xfrm flipH="1">
            <a:off x="9534557" y="1571099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5" name="Forma livre: Forma 46">
            <a:extLst>
              <a:ext uri="{FF2B5EF4-FFF2-40B4-BE49-F238E27FC236}">
                <a16:creationId xmlns:a16="http://schemas.microsoft.com/office/drawing/2014/main" id="{F2B610BB-26F6-44A5-B7DB-CEEDCAE916ED}"/>
              </a:ext>
            </a:extLst>
          </p:cNvPr>
          <p:cNvSpPr/>
          <p:nvPr userDrawn="1"/>
        </p:nvSpPr>
        <p:spPr>
          <a:xfrm flipH="1">
            <a:off x="8328171" y="2258376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6" name="Forma livre: Forma 47">
            <a:extLst>
              <a:ext uri="{FF2B5EF4-FFF2-40B4-BE49-F238E27FC236}">
                <a16:creationId xmlns:a16="http://schemas.microsoft.com/office/drawing/2014/main" id="{C979636C-DE09-47B7-8972-BAE28DFA91DF}"/>
              </a:ext>
            </a:extLst>
          </p:cNvPr>
          <p:cNvSpPr/>
          <p:nvPr userDrawn="1"/>
        </p:nvSpPr>
        <p:spPr>
          <a:xfrm flipH="1">
            <a:off x="8333460" y="3610854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7" name="Forma livre: Forma 48">
            <a:extLst>
              <a:ext uri="{FF2B5EF4-FFF2-40B4-BE49-F238E27FC236}">
                <a16:creationId xmlns:a16="http://schemas.microsoft.com/office/drawing/2014/main" id="{01B12467-C508-4D89-94B3-6D23C6199703}"/>
              </a:ext>
            </a:extLst>
          </p:cNvPr>
          <p:cNvSpPr/>
          <p:nvPr userDrawn="1"/>
        </p:nvSpPr>
        <p:spPr>
          <a:xfrm flipH="1">
            <a:off x="7146016" y="429086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8" name="Forma livre: Forma 49">
            <a:extLst>
              <a:ext uri="{FF2B5EF4-FFF2-40B4-BE49-F238E27FC236}">
                <a16:creationId xmlns:a16="http://schemas.microsoft.com/office/drawing/2014/main" id="{9EA72422-90A8-454F-8133-112CD2B85BEA}"/>
              </a:ext>
            </a:extLst>
          </p:cNvPr>
          <p:cNvSpPr/>
          <p:nvPr userDrawn="1"/>
        </p:nvSpPr>
        <p:spPr>
          <a:xfrm flipH="1">
            <a:off x="5937847" y="361339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" name="Forma livre: Forma 50">
            <a:extLst>
              <a:ext uri="{FF2B5EF4-FFF2-40B4-BE49-F238E27FC236}">
                <a16:creationId xmlns:a16="http://schemas.microsoft.com/office/drawing/2014/main" id="{3C67727D-D0D9-4CA6-99EE-0B89D465A706}"/>
              </a:ext>
            </a:extLst>
          </p:cNvPr>
          <p:cNvSpPr/>
          <p:nvPr userDrawn="1"/>
        </p:nvSpPr>
        <p:spPr>
          <a:xfrm flipH="1">
            <a:off x="5951993" y="225130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0" name="Forma livre: Forma 51">
            <a:extLst>
              <a:ext uri="{FF2B5EF4-FFF2-40B4-BE49-F238E27FC236}">
                <a16:creationId xmlns:a16="http://schemas.microsoft.com/office/drawing/2014/main" id="{C88A67D0-B01F-4CC8-B248-2CF85911F456}"/>
              </a:ext>
            </a:extLst>
          </p:cNvPr>
          <p:cNvSpPr/>
          <p:nvPr userDrawn="1"/>
        </p:nvSpPr>
        <p:spPr>
          <a:xfrm flipH="1">
            <a:off x="4778156" y="1565771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1" name="Forma livre: Forma 52">
            <a:extLst>
              <a:ext uri="{FF2B5EF4-FFF2-40B4-BE49-F238E27FC236}">
                <a16:creationId xmlns:a16="http://schemas.microsoft.com/office/drawing/2014/main" id="{DBF6CA39-E979-4287-833E-20A9B455F7D6}"/>
              </a:ext>
            </a:extLst>
          </p:cNvPr>
          <p:cNvSpPr/>
          <p:nvPr userDrawn="1"/>
        </p:nvSpPr>
        <p:spPr>
          <a:xfrm flipH="1">
            <a:off x="3565843" y="2247823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2" name="Forma livre: Forma 53">
            <a:extLst>
              <a:ext uri="{FF2B5EF4-FFF2-40B4-BE49-F238E27FC236}">
                <a16:creationId xmlns:a16="http://schemas.microsoft.com/office/drawing/2014/main" id="{9EAA4E60-7510-4920-A426-5630491CFAC2}"/>
              </a:ext>
            </a:extLst>
          </p:cNvPr>
          <p:cNvSpPr/>
          <p:nvPr userDrawn="1"/>
        </p:nvSpPr>
        <p:spPr>
          <a:xfrm flipH="1">
            <a:off x="3565952" y="361339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3" name="Forma livre: Forma 54">
            <a:extLst>
              <a:ext uri="{FF2B5EF4-FFF2-40B4-BE49-F238E27FC236}">
                <a16:creationId xmlns:a16="http://schemas.microsoft.com/office/drawing/2014/main" id="{322F7ECD-1942-42EE-B5E0-FC1E0206BFFD}"/>
              </a:ext>
            </a:extLst>
          </p:cNvPr>
          <p:cNvSpPr/>
          <p:nvPr userDrawn="1"/>
        </p:nvSpPr>
        <p:spPr>
          <a:xfrm flipH="1">
            <a:off x="2386318" y="2962784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4" name="Forma livre: Forma 55">
            <a:extLst>
              <a:ext uri="{FF2B5EF4-FFF2-40B4-BE49-F238E27FC236}">
                <a16:creationId xmlns:a16="http://schemas.microsoft.com/office/drawing/2014/main" id="{2465D6BD-72DA-4C13-97C2-7CF8D7F2F0C4}"/>
              </a:ext>
            </a:extLst>
          </p:cNvPr>
          <p:cNvSpPr/>
          <p:nvPr userDrawn="1"/>
        </p:nvSpPr>
        <p:spPr>
          <a:xfrm flipH="1">
            <a:off x="1190302" y="3612210"/>
            <a:ext cx="204312" cy="236468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6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5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E7C6BEEA-1766-44A1-A28D-2E817DBF226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07136" y="3865003"/>
            <a:ext cx="1877575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86" name="Espaço Reservado para Conteúdo 47">
            <a:extLst>
              <a:ext uri="{FF2B5EF4-FFF2-40B4-BE49-F238E27FC236}">
                <a16:creationId xmlns:a16="http://schemas.microsoft.com/office/drawing/2014/main" id="{597D4D7A-8D7E-492C-8795-D491CF53B5F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07136" y="4447079"/>
            <a:ext cx="1877575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pt-BR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87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A7396594-2DE7-4DB9-B6B4-92F63F06EFC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889942" y="2355643"/>
            <a:ext cx="1877575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88" name="Espaço Reservado para Conteúdo 47">
            <a:extLst>
              <a:ext uri="{FF2B5EF4-FFF2-40B4-BE49-F238E27FC236}">
                <a16:creationId xmlns:a16="http://schemas.microsoft.com/office/drawing/2014/main" id="{CC680CF7-ED60-4FFF-B04E-B24ECDDD35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889942" y="2937719"/>
            <a:ext cx="1877575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pt-BR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89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042E6E66-3835-45DF-80D9-C4AFDF3401F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07230" y="4469081"/>
            <a:ext cx="1877575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90" name="Espaço Reservado para Conteúdo 47">
            <a:extLst>
              <a:ext uri="{FF2B5EF4-FFF2-40B4-BE49-F238E27FC236}">
                <a16:creationId xmlns:a16="http://schemas.microsoft.com/office/drawing/2014/main" id="{A6E85C70-1784-4A0C-8897-EDE98D39BC0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07230" y="5051157"/>
            <a:ext cx="1877575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pt-BR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91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4CD55BC2-05D0-49CB-B0A5-C96ACB411B5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501941" y="4469081"/>
            <a:ext cx="1877575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92" name="Espaço Reservado para Conteúdo 47">
            <a:extLst>
              <a:ext uri="{FF2B5EF4-FFF2-40B4-BE49-F238E27FC236}">
                <a16:creationId xmlns:a16="http://schemas.microsoft.com/office/drawing/2014/main" id="{49DB7120-2F2C-4F89-AA8C-ABC4F3FF25F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01941" y="5051157"/>
            <a:ext cx="1877575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pt-BR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93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AEB1F7BA-7D83-4C23-A72B-82DF9377E9C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734718" y="2355643"/>
            <a:ext cx="1877575" cy="506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1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94" name="Espaço Reservado para Conteúdo 47">
            <a:extLst>
              <a:ext uri="{FF2B5EF4-FFF2-40B4-BE49-F238E27FC236}">
                <a16:creationId xmlns:a16="http://schemas.microsoft.com/office/drawing/2014/main" id="{7C32F3EB-1AC3-40E9-B66D-ADB19CC74F0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734718" y="2937719"/>
            <a:ext cx="1877575" cy="50639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pt-BR" altLang="zh-CN" sz="1400" b="0" kern="1200" dirty="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/>
              <a:t>Clique para editar o texto Mestre 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67E7569-B8BF-39D0-D742-EF98B83E4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914" y="726705"/>
            <a:ext cx="10515600" cy="1205058"/>
          </a:xfrm>
        </p:spPr>
        <p:txBody>
          <a:bodyPr rtlCol="0" anchor="t">
            <a:noAutofit/>
          </a:bodyPr>
          <a:lstStyle>
            <a:lvl1pPr algn="l"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FC159C7-D006-5B5F-1FEA-689C432B8C8C}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  <a:endParaRPr lang="pt-BR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4F0EBABD-E264-2C96-1139-289A712F35B7}"/>
              </a:ext>
            </a:extLst>
          </p:cNvPr>
          <p:cNvSpPr>
            <a:spLocks noGrp="1"/>
          </p:cNvSpPr>
          <p:nvPr>
            <p:ph type="sldNum" sz="quarter" idx="47"/>
          </p:nvPr>
        </p:nvSpPr>
        <p:spPr/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fld id="{47FEACEE-25B4-4A2D-B147-27296E36371D}" type="slidenum">
              <a:rPr lang="pt-BR" altLang="zh-CN" smtClean="0"/>
              <a:pPr rtl="0"/>
              <a:t>‹nº›</a:t>
            </a:fld>
            <a:endParaRPr lang="pt-BR" altLang="zh-CN" dirty="0"/>
          </a:p>
        </p:txBody>
      </p:sp>
      <p:pic>
        <p:nvPicPr>
          <p:cNvPr id="5" name="Imagem 4" descr="Logo_bmas">
            <a:extLst>
              <a:ext uri="{FF2B5EF4-FFF2-40B4-BE49-F238E27FC236}">
                <a16:creationId xmlns:a16="http://schemas.microsoft.com/office/drawing/2014/main" id="{17FC6261-4993-54F3-ED42-872D9D71911D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0720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: Forma 19">
            <a:extLst>
              <a:ext uri="{FF2B5EF4-FFF2-40B4-BE49-F238E27FC236}">
                <a16:creationId xmlns:a16="http://schemas.microsoft.com/office/drawing/2014/main" id="{F38B75F8-75D4-4B41-B7C7-433032DD0A6F}"/>
              </a:ext>
            </a:extLst>
          </p:cNvPr>
          <p:cNvSpPr/>
          <p:nvPr userDrawn="1"/>
        </p:nvSpPr>
        <p:spPr>
          <a:xfrm flipH="1">
            <a:off x="190554" y="491100"/>
            <a:ext cx="1886361" cy="221318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8" name="Forma livre: Forma 24">
            <a:extLst>
              <a:ext uri="{FF2B5EF4-FFF2-40B4-BE49-F238E27FC236}">
                <a16:creationId xmlns:a16="http://schemas.microsoft.com/office/drawing/2014/main" id="{671D1224-EDDC-4900-92DC-13608D44C524}"/>
              </a:ext>
            </a:extLst>
          </p:cNvPr>
          <p:cNvSpPr/>
          <p:nvPr userDrawn="1"/>
        </p:nvSpPr>
        <p:spPr>
          <a:xfrm flipH="1">
            <a:off x="1332410" y="2519003"/>
            <a:ext cx="1886359" cy="221318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15" name="Forma Livre 14">
            <a:extLst>
              <a:ext uri="{FF2B5EF4-FFF2-40B4-BE49-F238E27FC236}">
                <a16:creationId xmlns:a16="http://schemas.microsoft.com/office/drawing/2014/main" id="{635A9E44-4E60-1AD1-0B85-72422683B48A}"/>
              </a:ext>
            </a:extLst>
          </p:cNvPr>
          <p:cNvSpPr/>
          <p:nvPr userDrawn="1"/>
        </p:nvSpPr>
        <p:spPr>
          <a:xfrm flipH="1">
            <a:off x="0" y="2874182"/>
            <a:ext cx="1157948" cy="1502830"/>
          </a:xfrm>
          <a:custGeom>
            <a:avLst/>
            <a:gdLst>
              <a:gd name="connsiteX0" fmla="*/ 638572 w 1157948"/>
              <a:gd name="connsiteY0" fmla="*/ 0 h 1502830"/>
              <a:gd name="connsiteX1" fmla="*/ 0 w 1157948"/>
              <a:gd name="connsiteY1" fmla="*/ 378385 h 1502830"/>
              <a:gd name="connsiteX2" fmla="*/ 0 w 1157948"/>
              <a:gd name="connsiteY2" fmla="*/ 1129800 h 1502830"/>
              <a:gd name="connsiteX3" fmla="*/ 640317 w 1157948"/>
              <a:gd name="connsiteY3" fmla="*/ 1502830 h 1502830"/>
              <a:gd name="connsiteX4" fmla="*/ 1157948 w 1157948"/>
              <a:gd name="connsiteY4" fmla="*/ 1200968 h 1502830"/>
              <a:gd name="connsiteX5" fmla="*/ 1157948 w 1157948"/>
              <a:gd name="connsiteY5" fmla="*/ 304639 h 150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7948" h="1502830">
                <a:moveTo>
                  <a:pt x="638572" y="0"/>
                </a:moveTo>
                <a:lnTo>
                  <a:pt x="0" y="378385"/>
                </a:lnTo>
                <a:lnTo>
                  <a:pt x="0" y="1129800"/>
                </a:lnTo>
                <a:lnTo>
                  <a:pt x="640317" y="1502830"/>
                </a:lnTo>
                <a:lnTo>
                  <a:pt x="1157948" y="1200968"/>
                </a:lnTo>
                <a:lnTo>
                  <a:pt x="1157948" y="304639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21" name="Subtítulo 47" descr="Clique no ícone para adicionar uma imagem">
            <a:extLst>
              <a:ext uri="{FF2B5EF4-FFF2-40B4-BE49-F238E27FC236}">
                <a16:creationId xmlns:a16="http://schemas.microsoft.com/office/drawing/2014/main" id="{0C7786BA-5E56-47AA-AE47-4EC07A0D4FA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50705" y="3625598"/>
            <a:ext cx="2653545" cy="587964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1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23" name="Espaço Reservado para Conteúdo 47">
            <a:extLst>
              <a:ext uri="{FF2B5EF4-FFF2-40B4-BE49-F238E27FC236}">
                <a16:creationId xmlns:a16="http://schemas.microsoft.com/office/drawing/2014/main" id="{880214CF-87DD-476A-9B2E-A58DB313A61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50705" y="4246516"/>
            <a:ext cx="2653545" cy="1727103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pt-BR" sz="14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texto Mestre 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D041C638-CBB8-1159-9AF8-B5D14CC7B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0704" y="1690878"/>
            <a:ext cx="6599429" cy="1325563"/>
          </a:xfrm>
        </p:spPr>
        <p:txBody>
          <a:bodyPr rtlCol="0" anchor="b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18" name="Subtítulo 47" descr="Clique no ícone para adicionar uma imagem">
            <a:extLst>
              <a:ext uri="{FF2B5EF4-FFF2-40B4-BE49-F238E27FC236}">
                <a16:creationId xmlns:a16="http://schemas.microsoft.com/office/drawing/2014/main" id="{3C2C4001-E56F-4174-01AA-4630360BFF4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811506" y="3625598"/>
            <a:ext cx="2653545" cy="587964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1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20" name="Espaço Reservado para Conteúdo 47">
            <a:extLst>
              <a:ext uri="{FF2B5EF4-FFF2-40B4-BE49-F238E27FC236}">
                <a16:creationId xmlns:a16="http://schemas.microsoft.com/office/drawing/2014/main" id="{02DFC856-C546-62E9-220F-7A668D34905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11506" y="4246516"/>
            <a:ext cx="2653545" cy="1727103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pt-BR" sz="14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texto Mestre 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F507335A-F59E-2A6C-D2D6-F10391DA8D69}"/>
              </a:ext>
            </a:extLst>
          </p:cNvPr>
          <p:cNvSpPr>
            <a:spLocks noGrp="1"/>
          </p:cNvSpPr>
          <p:nvPr>
            <p:ph type="sldNum" sz="quarter" idx="55"/>
          </p:nvPr>
        </p:nvSpPr>
        <p:spPr/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fld id="{47FEACEE-25B4-4A2D-B147-27296E36371D}" type="slidenum">
              <a:rPr lang="pt-BR" altLang="zh-CN" smtClean="0"/>
              <a:pPr rtl="0"/>
              <a:t>‹nº›</a:t>
            </a:fld>
            <a:endParaRPr lang="pt-BR" altLang="zh-CN" dirty="0"/>
          </a:p>
        </p:txBody>
      </p:sp>
      <p:sp>
        <p:nvSpPr>
          <p:cNvPr id="2" name="Forma livre: Forma 19">
            <a:extLst>
              <a:ext uri="{FF2B5EF4-FFF2-40B4-BE49-F238E27FC236}">
                <a16:creationId xmlns:a16="http://schemas.microsoft.com/office/drawing/2014/main" id="{4D14AE22-3C8F-1019-3784-3197E9E25F8B}"/>
              </a:ext>
            </a:extLst>
          </p:cNvPr>
          <p:cNvSpPr/>
          <p:nvPr userDrawn="1"/>
        </p:nvSpPr>
        <p:spPr>
          <a:xfrm flipH="1">
            <a:off x="190554" y="4512180"/>
            <a:ext cx="1886361" cy="221318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rgbClr val="DCD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pic>
        <p:nvPicPr>
          <p:cNvPr id="3" name="Imagem 2" descr="Logo_bmas">
            <a:extLst>
              <a:ext uri="{FF2B5EF4-FFF2-40B4-BE49-F238E27FC236}">
                <a16:creationId xmlns:a16="http://schemas.microsoft.com/office/drawing/2014/main" id="{62A96AA8-4E16-3DBD-92A2-D09250DD06E7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8649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Logo_bmas">
            <a:extLst>
              <a:ext uri="{FF2B5EF4-FFF2-40B4-BE49-F238E27FC236}">
                <a16:creationId xmlns:a16="http://schemas.microsoft.com/office/drawing/2014/main" id="{F9318A4B-1C4E-BC68-7E15-FE73315C6854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5383241A-8A10-268D-FE2C-6CA252D442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4702"/>
          <a:stretch/>
        </p:blipFill>
        <p:spPr>
          <a:xfrm>
            <a:off x="0" y="360077"/>
            <a:ext cx="478116" cy="623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09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">
            <a:extLst>
              <a:ext uri="{FF2B5EF4-FFF2-40B4-BE49-F238E27FC236}">
                <a16:creationId xmlns:a16="http://schemas.microsoft.com/office/drawing/2014/main" id="{D041C638-CBB8-1159-9AF8-B5D14CC7B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0704" y="1690878"/>
            <a:ext cx="6599429" cy="1325563"/>
          </a:xfrm>
        </p:spPr>
        <p:txBody>
          <a:bodyPr rtlCol="0" anchor="b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FF66BE2-98BA-6554-C37F-289BC856C4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955"/>
          <a:stretch/>
        </p:blipFill>
        <p:spPr>
          <a:xfrm>
            <a:off x="-1" y="395272"/>
            <a:ext cx="1577973" cy="6322100"/>
          </a:xfrm>
          <a:prstGeom prst="rect">
            <a:avLst/>
          </a:prstGeom>
        </p:spPr>
      </p:pic>
      <p:pic>
        <p:nvPicPr>
          <p:cNvPr id="5" name="Imagem 4" descr="Logo_bmas">
            <a:extLst>
              <a:ext uri="{FF2B5EF4-FFF2-40B4-BE49-F238E27FC236}">
                <a16:creationId xmlns:a16="http://schemas.microsoft.com/office/drawing/2014/main" id="{F9318A4B-1C4E-BC68-7E15-FE73315C6854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4725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ês 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vre 14">
            <a:extLst>
              <a:ext uri="{FF2B5EF4-FFF2-40B4-BE49-F238E27FC236}">
                <a16:creationId xmlns:a16="http://schemas.microsoft.com/office/drawing/2014/main" id="{F946AB17-3782-8412-C51A-DE10A0637453}"/>
              </a:ext>
            </a:extLst>
          </p:cNvPr>
          <p:cNvSpPr/>
          <p:nvPr userDrawn="1"/>
        </p:nvSpPr>
        <p:spPr>
          <a:xfrm>
            <a:off x="0" y="2860787"/>
            <a:ext cx="2361029" cy="3676532"/>
          </a:xfrm>
          <a:custGeom>
            <a:avLst/>
            <a:gdLst>
              <a:gd name="connsiteX0" fmla="*/ 773997 w 2361029"/>
              <a:gd name="connsiteY0" fmla="*/ 0 h 3676532"/>
              <a:gd name="connsiteX1" fmla="*/ 2361029 w 2361029"/>
              <a:gd name="connsiteY1" fmla="*/ 925683 h 3676532"/>
              <a:gd name="connsiteX2" fmla="*/ 2361029 w 2361029"/>
              <a:gd name="connsiteY2" fmla="*/ 2763949 h 3676532"/>
              <a:gd name="connsiteX3" fmla="*/ 769661 w 2361029"/>
              <a:gd name="connsiteY3" fmla="*/ 3676532 h 3676532"/>
              <a:gd name="connsiteX4" fmla="*/ 0 w 2361029"/>
              <a:gd name="connsiteY4" fmla="*/ 3234717 h 3676532"/>
              <a:gd name="connsiteX5" fmla="*/ 0 w 2361029"/>
              <a:gd name="connsiteY5" fmla="*/ 446885 h 367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1029" h="3676532">
                <a:moveTo>
                  <a:pt x="773997" y="0"/>
                </a:moveTo>
                <a:lnTo>
                  <a:pt x="2361029" y="925683"/>
                </a:lnTo>
                <a:lnTo>
                  <a:pt x="2361029" y="2763949"/>
                </a:lnTo>
                <a:lnTo>
                  <a:pt x="769661" y="3676532"/>
                </a:lnTo>
                <a:lnTo>
                  <a:pt x="0" y="3234717"/>
                </a:lnTo>
                <a:lnTo>
                  <a:pt x="0" y="446885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16" name="Forma Livre 15">
            <a:extLst>
              <a:ext uri="{FF2B5EF4-FFF2-40B4-BE49-F238E27FC236}">
                <a16:creationId xmlns:a16="http://schemas.microsoft.com/office/drawing/2014/main" id="{2BA5A58B-9440-7DAB-E7D7-3143B049FBAC}"/>
              </a:ext>
            </a:extLst>
          </p:cNvPr>
          <p:cNvSpPr/>
          <p:nvPr userDrawn="1"/>
        </p:nvSpPr>
        <p:spPr>
          <a:xfrm flipH="1">
            <a:off x="1014233" y="5253270"/>
            <a:ext cx="1710765" cy="1593273"/>
          </a:xfrm>
          <a:custGeom>
            <a:avLst/>
            <a:gdLst>
              <a:gd name="connsiteX0" fmla="*/ 852873 w 1710765"/>
              <a:gd name="connsiteY0" fmla="*/ 0 h 1593273"/>
              <a:gd name="connsiteX1" fmla="*/ 0 w 1710765"/>
              <a:gd name="connsiteY1" fmla="*/ 494134 h 1593273"/>
              <a:gd name="connsiteX2" fmla="*/ 0 w 1710765"/>
              <a:gd name="connsiteY2" fmla="*/ 1475410 h 1593273"/>
              <a:gd name="connsiteX3" fmla="*/ 206916 w 1710765"/>
              <a:gd name="connsiteY3" fmla="*/ 1593273 h 1593273"/>
              <a:gd name="connsiteX4" fmla="*/ 1502835 w 1710765"/>
              <a:gd name="connsiteY4" fmla="*/ 1593273 h 1593273"/>
              <a:gd name="connsiteX5" fmla="*/ 1709418 w 1710765"/>
              <a:gd name="connsiteY5" fmla="*/ 1475480 h 1593273"/>
              <a:gd name="connsiteX6" fmla="*/ 1710407 w 1710765"/>
              <a:gd name="connsiteY6" fmla="*/ 491803 h 159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0765" h="1593273">
                <a:moveTo>
                  <a:pt x="852873" y="0"/>
                </a:moveTo>
                <a:lnTo>
                  <a:pt x="0" y="494134"/>
                </a:lnTo>
                <a:lnTo>
                  <a:pt x="0" y="1475410"/>
                </a:lnTo>
                <a:lnTo>
                  <a:pt x="206916" y="1593273"/>
                </a:lnTo>
                <a:lnTo>
                  <a:pt x="1502835" y="1593273"/>
                </a:lnTo>
                <a:lnTo>
                  <a:pt x="1709418" y="1475480"/>
                </a:lnTo>
                <a:cubicBezTo>
                  <a:pt x="1707864" y="1146834"/>
                  <a:pt x="1711961" y="820449"/>
                  <a:pt x="1710407" y="491803"/>
                </a:cubicBezTo>
                <a:close/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22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95ADF367-2619-4E00-AB82-8FFF41D0E5C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271609" y="1025236"/>
            <a:ext cx="5162709" cy="420683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23" name="Espaço Reservado para Conteúdo 47">
            <a:extLst>
              <a:ext uri="{FF2B5EF4-FFF2-40B4-BE49-F238E27FC236}">
                <a16:creationId xmlns:a16="http://schemas.microsoft.com/office/drawing/2014/main" id="{8CEB04CE-793E-47B4-8D80-9B82864F2C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271608" y="1469069"/>
            <a:ext cx="5162709" cy="1506166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pt-BR" sz="14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texto Mestre </a:t>
            </a:r>
          </a:p>
        </p:txBody>
      </p:sp>
      <p:sp>
        <p:nvSpPr>
          <p:cNvPr id="24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067BF8FD-2643-4122-BE3E-63F413244EC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71609" y="2984685"/>
            <a:ext cx="5162709" cy="420683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26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02260D10-FEA1-48A7-B544-FAEEAECF5DE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71607" y="4597473"/>
            <a:ext cx="5162709" cy="421399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1" i="0">
                <a:solidFill>
                  <a:schemeClr val="accent6"/>
                </a:solidFill>
                <a:latin typeface="+mn-lt"/>
                <a:cs typeface="Posterama" panose="020B0504020200020000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20" name="Espaço Reservado para Conteúdo 47">
            <a:extLst>
              <a:ext uri="{FF2B5EF4-FFF2-40B4-BE49-F238E27FC236}">
                <a16:creationId xmlns:a16="http://schemas.microsoft.com/office/drawing/2014/main" id="{64584B30-8BCF-4D75-8A6C-FD82347CC7B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71608" y="3419684"/>
            <a:ext cx="5162709" cy="1177789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pt-BR" sz="14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texto Mestre </a:t>
            </a:r>
          </a:p>
        </p:txBody>
      </p:sp>
      <p:sp>
        <p:nvSpPr>
          <p:cNvPr id="28" name="Espaço Reservado para Conteúdo 47">
            <a:extLst>
              <a:ext uri="{FF2B5EF4-FFF2-40B4-BE49-F238E27FC236}">
                <a16:creationId xmlns:a16="http://schemas.microsoft.com/office/drawing/2014/main" id="{A4A25056-27FA-4039-ACFA-6624F778712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271608" y="5041922"/>
            <a:ext cx="5162709" cy="1635938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pt-BR" sz="14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texto Mestre </a:t>
            </a:r>
          </a:p>
        </p:txBody>
      </p:sp>
      <p:sp>
        <p:nvSpPr>
          <p:cNvPr id="27" name="Forma livre: Forma 24">
            <a:extLst>
              <a:ext uri="{FF2B5EF4-FFF2-40B4-BE49-F238E27FC236}">
                <a16:creationId xmlns:a16="http://schemas.microsoft.com/office/drawing/2014/main" id="{A23F9759-CF52-CE45-5E22-9678534685A7}"/>
              </a:ext>
            </a:extLst>
          </p:cNvPr>
          <p:cNvSpPr/>
          <p:nvPr userDrawn="1"/>
        </p:nvSpPr>
        <p:spPr>
          <a:xfrm flipH="1">
            <a:off x="2631891" y="4699053"/>
            <a:ext cx="668814" cy="784693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5D84FCC1-368D-680C-31AA-597C3AAF4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665" y="707105"/>
            <a:ext cx="3994173" cy="2277580"/>
          </a:xfrm>
        </p:spPr>
        <p:txBody>
          <a:bodyPr rtlCol="0" anchor="t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18" name="Espaço Reservado para Imagem 2">
            <a:extLst>
              <a:ext uri="{FF2B5EF4-FFF2-40B4-BE49-F238E27FC236}">
                <a16:creationId xmlns:a16="http://schemas.microsoft.com/office/drawing/2014/main" id="{E53E8C9F-CD73-30CD-1F24-20F2E6149D5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734172" y="1141669"/>
            <a:ext cx="507778" cy="565882"/>
          </a:xfrm>
        </p:spPr>
        <p:txBody>
          <a:bodyPr lIns="0" rIns="0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pt-BR" sz="800">
                <a:solidFill>
                  <a:schemeClr val="accent6"/>
                </a:solidFill>
                <a:latin typeface="Abadi" panose="020B06040201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pt-BR"/>
            </a:pPr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19" name="Espaço Reservado para Imagem 2">
            <a:extLst>
              <a:ext uri="{FF2B5EF4-FFF2-40B4-BE49-F238E27FC236}">
                <a16:creationId xmlns:a16="http://schemas.microsoft.com/office/drawing/2014/main" id="{CE61E189-349E-0076-EA43-7BCB6E24CE86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724705" y="3105650"/>
            <a:ext cx="536270" cy="565882"/>
          </a:xfrm>
        </p:spPr>
        <p:txBody>
          <a:bodyPr lIns="0" rIns="0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pt-BR" sz="800">
                <a:solidFill>
                  <a:schemeClr val="accent6"/>
                </a:solidFill>
                <a:latin typeface="Abadi" panose="020B06040201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pt-BR"/>
            </a:pPr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21" name="Espaço Reservado para Imagem 2">
            <a:extLst>
              <a:ext uri="{FF2B5EF4-FFF2-40B4-BE49-F238E27FC236}">
                <a16:creationId xmlns:a16="http://schemas.microsoft.com/office/drawing/2014/main" id="{68B04572-5D47-C3DF-CDEA-15EC646EA8F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714069" y="4716041"/>
            <a:ext cx="536270" cy="565882"/>
          </a:xfrm>
        </p:spPr>
        <p:txBody>
          <a:bodyPr lIns="0" rIns="0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pt-BR" sz="800">
                <a:solidFill>
                  <a:schemeClr val="accent6"/>
                </a:solidFill>
                <a:latin typeface="Abadi" panose="020B0604020104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pt-BR"/>
            </a:pPr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2446A453-65E1-B688-A3F9-EA0AA347DDEA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fld id="{47FEACEE-25B4-4A2D-B147-27296E36371D}" type="slidenum">
              <a:rPr lang="pt-BR" altLang="zh-CN" smtClean="0"/>
              <a:pPr rtl="0"/>
              <a:t>‹nº›</a:t>
            </a:fld>
            <a:endParaRPr lang="pt-BR" altLang="zh-CN" dirty="0"/>
          </a:p>
        </p:txBody>
      </p:sp>
      <p:pic>
        <p:nvPicPr>
          <p:cNvPr id="2" name="Imagem 1" descr="Logo_bmas">
            <a:extLst>
              <a:ext uri="{FF2B5EF4-FFF2-40B4-BE49-F238E27FC236}">
                <a16:creationId xmlns:a16="http://schemas.microsoft.com/office/drawing/2014/main" id="{3821E76E-E8F0-5537-9358-40B1DB41DA2C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1680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5518B595-5A04-0768-52B1-73F11E475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572" y="3435545"/>
            <a:ext cx="4253399" cy="1740114"/>
          </a:xfrm>
        </p:spPr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7" name="Forma livre: Forma 4">
            <a:extLst>
              <a:ext uri="{FF2B5EF4-FFF2-40B4-BE49-F238E27FC236}">
                <a16:creationId xmlns:a16="http://schemas.microsoft.com/office/drawing/2014/main" id="{AE722AFD-22D7-4BD8-B055-3867C3800E16}"/>
              </a:ext>
            </a:extLst>
          </p:cNvPr>
          <p:cNvSpPr/>
          <p:nvPr userDrawn="1"/>
        </p:nvSpPr>
        <p:spPr>
          <a:xfrm>
            <a:off x="6282845" y="525294"/>
            <a:ext cx="1913128" cy="214008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sz="1800" dirty="0"/>
          </a:p>
        </p:txBody>
      </p:sp>
      <p:sp>
        <p:nvSpPr>
          <p:cNvPr id="13" name="Forma livre: Forma 12">
            <a:extLst>
              <a:ext uri="{FF2B5EF4-FFF2-40B4-BE49-F238E27FC236}">
                <a16:creationId xmlns:a16="http://schemas.microsoft.com/office/drawing/2014/main" id="{5D0355E4-3980-42A9-9376-74163520D39D}"/>
              </a:ext>
            </a:extLst>
          </p:cNvPr>
          <p:cNvSpPr/>
          <p:nvPr userDrawn="1"/>
        </p:nvSpPr>
        <p:spPr>
          <a:xfrm>
            <a:off x="8375472" y="496110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sz="1800" dirty="0"/>
          </a:p>
        </p:txBody>
      </p:sp>
      <p:sp>
        <p:nvSpPr>
          <p:cNvPr id="14" name="Forma livre: Forma 13">
            <a:extLst>
              <a:ext uri="{FF2B5EF4-FFF2-40B4-BE49-F238E27FC236}">
                <a16:creationId xmlns:a16="http://schemas.microsoft.com/office/drawing/2014/main" id="{70174533-8C0E-4E82-A582-891A0555FA1F}"/>
              </a:ext>
            </a:extLst>
          </p:cNvPr>
          <p:cNvSpPr/>
          <p:nvPr userDrawn="1"/>
        </p:nvSpPr>
        <p:spPr>
          <a:xfrm>
            <a:off x="7328126" y="2310315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sz="1800" dirty="0"/>
          </a:p>
        </p:txBody>
      </p:sp>
      <p:sp>
        <p:nvSpPr>
          <p:cNvPr id="15" name="Forma livre: Forma 14">
            <a:extLst>
              <a:ext uri="{FF2B5EF4-FFF2-40B4-BE49-F238E27FC236}">
                <a16:creationId xmlns:a16="http://schemas.microsoft.com/office/drawing/2014/main" id="{071E3938-A754-4D49-B509-249EE9BD83AB}"/>
              </a:ext>
            </a:extLst>
          </p:cNvPr>
          <p:cNvSpPr/>
          <p:nvPr userDrawn="1"/>
        </p:nvSpPr>
        <p:spPr>
          <a:xfrm>
            <a:off x="8375472" y="4095335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/>
          </a:p>
        </p:txBody>
      </p:sp>
      <p:sp>
        <p:nvSpPr>
          <p:cNvPr id="16" name="Forma livre: Forma 15">
            <a:extLst>
              <a:ext uri="{FF2B5EF4-FFF2-40B4-BE49-F238E27FC236}">
                <a16:creationId xmlns:a16="http://schemas.microsoft.com/office/drawing/2014/main" id="{B9D430ED-A815-4274-966C-8192C4230569}"/>
              </a:ext>
            </a:extLst>
          </p:cNvPr>
          <p:cNvSpPr/>
          <p:nvPr userDrawn="1"/>
        </p:nvSpPr>
        <p:spPr>
          <a:xfrm>
            <a:off x="9403474" y="2310314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sz="1800" dirty="0"/>
          </a:p>
        </p:txBody>
      </p:sp>
      <p:sp>
        <p:nvSpPr>
          <p:cNvPr id="24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5414CF94-2913-4AE7-AAC3-3D61FE74288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4027" y="1076241"/>
            <a:ext cx="1913128" cy="1054727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lang="pt-BR"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26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3CE3485A-395E-4C5F-A00F-D230FF7CFB9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75472" y="1076241"/>
            <a:ext cx="1904890" cy="1054728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lang="pt-BR"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do Título mestre </a:t>
            </a:r>
          </a:p>
        </p:txBody>
      </p:sp>
      <p:sp>
        <p:nvSpPr>
          <p:cNvPr id="33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6A8DFBFF-5B07-49C6-ADB8-341FCD1E753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21949" y="2844725"/>
            <a:ext cx="1914694" cy="1089194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lang="pt-BR"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34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1AC7F192-CFC3-470A-9467-330212C6F52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09651" y="2826795"/>
            <a:ext cx="1913128" cy="1107124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lang="pt-BR"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35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A5D53FF3-B0CD-4D31-9128-2D2E0E89F0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67234" y="4631270"/>
            <a:ext cx="1913128" cy="1075689"/>
          </a:xfrm>
          <a:prstGeom prst="rect">
            <a:avLst/>
          </a:prstGeom>
        </p:spPr>
        <p:txBody>
          <a:bodyPr rtlCol="0" anchor="ctr">
            <a:noAutofit/>
          </a:bodyPr>
          <a:lstStyle>
            <a:lvl1pPr marL="0" indent="0" algn="ctr">
              <a:lnSpc>
                <a:spcPct val="113000"/>
              </a:lnSpc>
              <a:buNone/>
              <a:defRPr lang="pt-BR" sz="1800" b="0" i="0">
                <a:solidFill>
                  <a:schemeClr val="accent6"/>
                </a:solidFill>
                <a:latin typeface="Abadi" panose="020B0604020104020204" pitchFamily="34" charset="0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6" name="Forma livre: Forma 6">
            <a:extLst>
              <a:ext uri="{FF2B5EF4-FFF2-40B4-BE49-F238E27FC236}">
                <a16:creationId xmlns:a16="http://schemas.microsoft.com/office/drawing/2014/main" id="{4D27EAE5-5D14-4E2B-9A4E-E1CE7C26F40F}"/>
              </a:ext>
            </a:extLst>
          </p:cNvPr>
          <p:cNvSpPr/>
          <p:nvPr userDrawn="1"/>
        </p:nvSpPr>
        <p:spPr>
          <a:xfrm>
            <a:off x="630971" y="606175"/>
            <a:ext cx="1913128" cy="2140085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/>
          </a:p>
        </p:txBody>
      </p:sp>
      <p:sp>
        <p:nvSpPr>
          <p:cNvPr id="29" name="Forma Livre 28">
            <a:extLst>
              <a:ext uri="{FF2B5EF4-FFF2-40B4-BE49-F238E27FC236}">
                <a16:creationId xmlns:a16="http://schemas.microsoft.com/office/drawing/2014/main" id="{0B88ADED-0863-78D3-7710-E131932E965F}"/>
              </a:ext>
            </a:extLst>
          </p:cNvPr>
          <p:cNvSpPr/>
          <p:nvPr userDrawn="1"/>
        </p:nvSpPr>
        <p:spPr>
          <a:xfrm>
            <a:off x="10460480" y="505838"/>
            <a:ext cx="1731521" cy="2159541"/>
          </a:xfrm>
          <a:custGeom>
            <a:avLst/>
            <a:gdLst>
              <a:gd name="connsiteX0" fmla="*/ 953758 w 1731521"/>
              <a:gd name="connsiteY0" fmla="*/ 0 h 2159541"/>
              <a:gd name="connsiteX1" fmla="*/ 1731521 w 1731521"/>
              <a:gd name="connsiteY1" fmla="*/ 438909 h 2159541"/>
              <a:gd name="connsiteX2" fmla="*/ 1731521 w 1731521"/>
              <a:gd name="connsiteY2" fmla="*/ 1724628 h 2159541"/>
              <a:gd name="connsiteX3" fmla="*/ 956364 w 1731521"/>
              <a:gd name="connsiteY3" fmla="*/ 2159541 h 2159541"/>
              <a:gd name="connsiteX4" fmla="*/ 0 w 1731521"/>
              <a:gd name="connsiteY4" fmla="*/ 1623503 h 2159541"/>
              <a:gd name="connsiteX5" fmla="*/ 0 w 1731521"/>
              <a:gd name="connsiteY5" fmla="*/ 54373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1521" h="2159541">
                <a:moveTo>
                  <a:pt x="953758" y="0"/>
                </a:moveTo>
                <a:lnTo>
                  <a:pt x="1731521" y="438909"/>
                </a:lnTo>
                <a:lnTo>
                  <a:pt x="1731521" y="1724628"/>
                </a:lnTo>
                <a:lnTo>
                  <a:pt x="956364" y="2159541"/>
                </a:lnTo>
                <a:lnTo>
                  <a:pt x="0" y="1623503"/>
                </a:lnTo>
                <a:lnTo>
                  <a:pt x="0" y="543733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/>
          </a:p>
        </p:txBody>
      </p:sp>
      <p:sp>
        <p:nvSpPr>
          <p:cNvPr id="28" name="Forma Livre 27">
            <a:extLst>
              <a:ext uri="{FF2B5EF4-FFF2-40B4-BE49-F238E27FC236}">
                <a16:creationId xmlns:a16="http://schemas.microsoft.com/office/drawing/2014/main" id="{32435EB1-8BEE-9EEE-D9E4-E53D56B7E09C}"/>
              </a:ext>
            </a:extLst>
          </p:cNvPr>
          <p:cNvSpPr/>
          <p:nvPr userDrawn="1"/>
        </p:nvSpPr>
        <p:spPr>
          <a:xfrm>
            <a:off x="11498097" y="2436654"/>
            <a:ext cx="698022" cy="1868948"/>
          </a:xfrm>
          <a:custGeom>
            <a:avLst/>
            <a:gdLst>
              <a:gd name="connsiteX0" fmla="*/ 698022 w 698022"/>
              <a:gd name="connsiteY0" fmla="*/ 0 h 1868948"/>
              <a:gd name="connsiteX1" fmla="*/ 698022 w 698022"/>
              <a:gd name="connsiteY1" fmla="*/ 1868948 h 1868948"/>
              <a:gd name="connsiteX2" fmla="*/ 0 w 698022"/>
              <a:gd name="connsiteY2" fmla="*/ 1477709 h 1868948"/>
              <a:gd name="connsiteX3" fmla="*/ 0 w 698022"/>
              <a:gd name="connsiteY3" fmla="*/ 397939 h 1868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8022" h="1868948">
                <a:moveTo>
                  <a:pt x="698022" y="0"/>
                </a:moveTo>
                <a:lnTo>
                  <a:pt x="698022" y="1868948"/>
                </a:lnTo>
                <a:lnTo>
                  <a:pt x="0" y="1477709"/>
                </a:lnTo>
                <a:lnTo>
                  <a:pt x="0" y="397939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/>
          </a:p>
        </p:txBody>
      </p:sp>
      <p:sp>
        <p:nvSpPr>
          <p:cNvPr id="30" name="Forma Livre 29">
            <a:extLst>
              <a:ext uri="{FF2B5EF4-FFF2-40B4-BE49-F238E27FC236}">
                <a16:creationId xmlns:a16="http://schemas.microsoft.com/office/drawing/2014/main" id="{2692688E-3654-181E-6244-F2CED7612746}"/>
              </a:ext>
            </a:extLst>
          </p:cNvPr>
          <p:cNvSpPr/>
          <p:nvPr userDrawn="1"/>
        </p:nvSpPr>
        <p:spPr>
          <a:xfrm>
            <a:off x="10460480" y="4114794"/>
            <a:ext cx="1731521" cy="2159541"/>
          </a:xfrm>
          <a:custGeom>
            <a:avLst/>
            <a:gdLst>
              <a:gd name="connsiteX0" fmla="*/ 953758 w 1731521"/>
              <a:gd name="connsiteY0" fmla="*/ 0 h 2159541"/>
              <a:gd name="connsiteX1" fmla="*/ 1731521 w 1731521"/>
              <a:gd name="connsiteY1" fmla="*/ 438909 h 2159541"/>
              <a:gd name="connsiteX2" fmla="*/ 1731521 w 1731521"/>
              <a:gd name="connsiteY2" fmla="*/ 1724629 h 2159541"/>
              <a:gd name="connsiteX3" fmla="*/ 956364 w 1731521"/>
              <a:gd name="connsiteY3" fmla="*/ 2159541 h 2159541"/>
              <a:gd name="connsiteX4" fmla="*/ 0 w 1731521"/>
              <a:gd name="connsiteY4" fmla="*/ 1623503 h 2159541"/>
              <a:gd name="connsiteX5" fmla="*/ 0 w 1731521"/>
              <a:gd name="connsiteY5" fmla="*/ 543733 h 215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1521" h="2159541">
                <a:moveTo>
                  <a:pt x="953758" y="0"/>
                </a:moveTo>
                <a:lnTo>
                  <a:pt x="1731521" y="438909"/>
                </a:lnTo>
                <a:lnTo>
                  <a:pt x="1731521" y="1724629"/>
                </a:lnTo>
                <a:lnTo>
                  <a:pt x="956364" y="2159541"/>
                </a:lnTo>
                <a:lnTo>
                  <a:pt x="0" y="1623503"/>
                </a:lnTo>
                <a:lnTo>
                  <a:pt x="0" y="543733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/>
          </a:p>
        </p:txBody>
      </p:sp>
      <p:sp>
        <p:nvSpPr>
          <p:cNvPr id="11" name="Forma livre: Forma 10">
            <a:extLst>
              <a:ext uri="{FF2B5EF4-FFF2-40B4-BE49-F238E27FC236}">
                <a16:creationId xmlns:a16="http://schemas.microsoft.com/office/drawing/2014/main" id="{01796F5D-2CC8-44C2-B5B5-E61BEFFF5A72}"/>
              </a:ext>
            </a:extLst>
          </p:cNvPr>
          <p:cNvSpPr/>
          <p:nvPr userDrawn="1"/>
        </p:nvSpPr>
        <p:spPr>
          <a:xfrm>
            <a:off x="5252937" y="2290859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/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73093633-6A91-42B5-961C-4B3A5DDF2146}"/>
              </a:ext>
            </a:extLst>
          </p:cNvPr>
          <p:cNvSpPr/>
          <p:nvPr userDrawn="1"/>
        </p:nvSpPr>
        <p:spPr>
          <a:xfrm>
            <a:off x="6310033" y="4056424"/>
            <a:ext cx="1913128" cy="215954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D6B1A7E0-D0BF-7FCA-D296-94BFC0D611C5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>
          <a:xfrm>
            <a:off x="484632" y="6217920"/>
            <a:ext cx="4114800" cy="365125"/>
          </a:xfrm>
        </p:spPr>
        <p:txBody>
          <a:bodyPr rtlCol="0"/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  <a:endParaRPr lang="pt-BR" dirty="0"/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FCAC10D1-DF42-8734-0793-84312B963E6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11194169" y="6217920"/>
            <a:ext cx="458592" cy="365125"/>
          </a:xfrm>
        </p:spPr>
        <p:txBody>
          <a:bodyPr rtlCol="0"/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fld id="{47FEACEE-25B4-4A2D-B147-27296E36371D}" type="slidenum">
              <a:rPr lang="pt-BR" altLang="zh-CN" smtClean="0"/>
              <a:pPr rtl="0"/>
              <a:t>‹nº›</a:t>
            </a:fld>
            <a:endParaRPr lang="pt-BR" altLang="zh-CN" dirty="0"/>
          </a:p>
        </p:txBody>
      </p:sp>
      <p:pic>
        <p:nvPicPr>
          <p:cNvPr id="4" name="Imagem 3" descr="Logo_bmas">
            <a:extLst>
              <a:ext uri="{FF2B5EF4-FFF2-40B4-BE49-F238E27FC236}">
                <a16:creationId xmlns:a16="http://schemas.microsoft.com/office/drawing/2014/main" id="{3DE2EBBF-C0D4-3158-DD7D-CE7219B1484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Logo_bmas">
            <a:extLst>
              <a:ext uri="{FF2B5EF4-FFF2-40B4-BE49-F238E27FC236}">
                <a16:creationId xmlns:a16="http://schemas.microsoft.com/office/drawing/2014/main" id="{AD179641-C2E8-693F-A2C9-532F11A78BF2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8826" y="659269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0746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">
          <p15:clr>
            <a:srgbClr val="FBAE40"/>
          </p15:clr>
        </p15:guide>
        <p15:guide id="2" pos="50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47">
            <a:extLst>
              <a:ext uri="{FF2B5EF4-FFF2-40B4-BE49-F238E27FC236}">
                <a16:creationId xmlns:a16="http://schemas.microsoft.com/office/drawing/2014/main" id="{3EDD8D3E-653B-4A9E-9868-3B013A65FE9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7493157" y="529148"/>
            <a:ext cx="4248873" cy="4731130"/>
          </a:xfrm>
          <a:custGeom>
            <a:avLst/>
            <a:gdLst>
              <a:gd name="connsiteX0" fmla="*/ 0 w 4816475"/>
              <a:gd name="connsiteY0" fmla="*/ 2407444 h 4814888"/>
              <a:gd name="connsiteX1" fmla="*/ 1203722 w 4816475"/>
              <a:gd name="connsiteY1" fmla="*/ 1 h 4814888"/>
              <a:gd name="connsiteX2" fmla="*/ 3612753 w 4816475"/>
              <a:gd name="connsiteY2" fmla="*/ 1 h 4814888"/>
              <a:gd name="connsiteX3" fmla="*/ 4816475 w 4816475"/>
              <a:gd name="connsiteY3" fmla="*/ 2407444 h 4814888"/>
              <a:gd name="connsiteX4" fmla="*/ 3612753 w 4816475"/>
              <a:gd name="connsiteY4" fmla="*/ 4814887 h 4814888"/>
              <a:gd name="connsiteX5" fmla="*/ 1203722 w 4816475"/>
              <a:gd name="connsiteY5" fmla="*/ 4814887 h 4814888"/>
              <a:gd name="connsiteX6" fmla="*/ 0 w 4816475"/>
              <a:gd name="connsiteY6" fmla="*/ 2407444 h 4814888"/>
              <a:gd name="connsiteX0" fmla="*/ 0 w 4816475"/>
              <a:gd name="connsiteY0" fmla="*/ 2407443 h 4814886"/>
              <a:gd name="connsiteX1" fmla="*/ 2199402 w 4816475"/>
              <a:gd name="connsiteY1" fmla="*/ 243840 h 4814886"/>
              <a:gd name="connsiteX2" fmla="*/ 3612753 w 4816475"/>
              <a:gd name="connsiteY2" fmla="*/ 0 h 4814886"/>
              <a:gd name="connsiteX3" fmla="*/ 4816475 w 4816475"/>
              <a:gd name="connsiteY3" fmla="*/ 2407443 h 4814886"/>
              <a:gd name="connsiteX4" fmla="*/ 3612753 w 4816475"/>
              <a:gd name="connsiteY4" fmla="*/ 4814886 h 4814886"/>
              <a:gd name="connsiteX5" fmla="*/ 1203722 w 4816475"/>
              <a:gd name="connsiteY5" fmla="*/ 4814886 h 4814886"/>
              <a:gd name="connsiteX6" fmla="*/ 0 w 4816475"/>
              <a:gd name="connsiteY6" fmla="*/ 2407443 h 4814886"/>
              <a:gd name="connsiteX0" fmla="*/ 0 w 4816475"/>
              <a:gd name="connsiteY0" fmla="*/ 2163603 h 4571046"/>
              <a:gd name="connsiteX1" fmla="*/ 2199402 w 4816475"/>
              <a:gd name="connsiteY1" fmla="*/ 0 h 4571046"/>
              <a:gd name="connsiteX2" fmla="*/ 4608433 w 4816475"/>
              <a:gd name="connsiteY2" fmla="*/ 721360 h 4571046"/>
              <a:gd name="connsiteX3" fmla="*/ 4816475 w 4816475"/>
              <a:gd name="connsiteY3" fmla="*/ 2163603 h 4571046"/>
              <a:gd name="connsiteX4" fmla="*/ 3612753 w 4816475"/>
              <a:gd name="connsiteY4" fmla="*/ 4571046 h 4571046"/>
              <a:gd name="connsiteX5" fmla="*/ 1203722 w 4816475"/>
              <a:gd name="connsiteY5" fmla="*/ 4571046 h 4571046"/>
              <a:gd name="connsiteX6" fmla="*/ 0 w 4816475"/>
              <a:gd name="connsiteY6" fmla="*/ 2163603 h 4571046"/>
              <a:gd name="connsiteX0" fmla="*/ 0 w 4958715"/>
              <a:gd name="connsiteY0" fmla="*/ 2163603 h 4571046"/>
              <a:gd name="connsiteX1" fmla="*/ 2199402 w 4958715"/>
              <a:gd name="connsiteY1" fmla="*/ 0 h 4571046"/>
              <a:gd name="connsiteX2" fmla="*/ 4608433 w 4958715"/>
              <a:gd name="connsiteY2" fmla="*/ 721360 h 4571046"/>
              <a:gd name="connsiteX3" fmla="*/ 4958715 w 4958715"/>
              <a:gd name="connsiteY3" fmla="*/ 2803683 h 4571046"/>
              <a:gd name="connsiteX4" fmla="*/ 3612753 w 4958715"/>
              <a:gd name="connsiteY4" fmla="*/ 4571046 h 4571046"/>
              <a:gd name="connsiteX5" fmla="*/ 1203722 w 4958715"/>
              <a:gd name="connsiteY5" fmla="*/ 4571046 h 4571046"/>
              <a:gd name="connsiteX6" fmla="*/ 0 w 4958715"/>
              <a:gd name="connsiteY6" fmla="*/ 2163603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1161050 w 4916043"/>
              <a:gd name="connsiteY5" fmla="*/ 4571046 h 4571046"/>
              <a:gd name="connsiteX6" fmla="*/ 0 w 4916043"/>
              <a:gd name="connsiteY6" fmla="*/ 1273587 h 4571046"/>
              <a:gd name="connsiteX0" fmla="*/ 0 w 4916043"/>
              <a:gd name="connsiteY0" fmla="*/ 1273587 h 4571046"/>
              <a:gd name="connsiteX1" fmla="*/ 2156730 w 4916043"/>
              <a:gd name="connsiteY1" fmla="*/ 0 h 4571046"/>
              <a:gd name="connsiteX2" fmla="*/ 4565761 w 4916043"/>
              <a:gd name="connsiteY2" fmla="*/ 721360 h 4571046"/>
              <a:gd name="connsiteX3" fmla="*/ 4916043 w 4916043"/>
              <a:gd name="connsiteY3" fmla="*/ 2803683 h 4571046"/>
              <a:gd name="connsiteX4" fmla="*/ 3570081 w 4916043"/>
              <a:gd name="connsiteY4" fmla="*/ 4571046 h 4571046"/>
              <a:gd name="connsiteX5" fmla="*/ 21098 w 4916043"/>
              <a:gd name="connsiteY5" fmla="*/ 3815142 h 4571046"/>
              <a:gd name="connsiteX6" fmla="*/ 0 w 4916043"/>
              <a:gd name="connsiteY6" fmla="*/ 1273587 h 4571046"/>
              <a:gd name="connsiteX0" fmla="*/ 0 w 4916043"/>
              <a:gd name="connsiteY0" fmla="*/ 1273587 h 5066346"/>
              <a:gd name="connsiteX1" fmla="*/ 2156730 w 4916043"/>
              <a:gd name="connsiteY1" fmla="*/ 0 h 5066346"/>
              <a:gd name="connsiteX2" fmla="*/ 4565761 w 4916043"/>
              <a:gd name="connsiteY2" fmla="*/ 721360 h 5066346"/>
              <a:gd name="connsiteX3" fmla="*/ 4916043 w 4916043"/>
              <a:gd name="connsiteY3" fmla="*/ 2803683 h 5066346"/>
              <a:gd name="connsiteX4" fmla="*/ 2236581 w 4916043"/>
              <a:gd name="connsiteY4" fmla="*/ 5066346 h 5066346"/>
              <a:gd name="connsiteX5" fmla="*/ 21098 w 4916043"/>
              <a:gd name="connsiteY5" fmla="*/ 3815142 h 5066346"/>
              <a:gd name="connsiteX6" fmla="*/ 0 w 4916043"/>
              <a:gd name="connsiteY6" fmla="*/ 1273587 h 5066346"/>
              <a:gd name="connsiteX0" fmla="*/ 0 w 4565761"/>
              <a:gd name="connsiteY0" fmla="*/ 1273587 h 5066346"/>
              <a:gd name="connsiteX1" fmla="*/ 2156730 w 4565761"/>
              <a:gd name="connsiteY1" fmla="*/ 0 h 5066346"/>
              <a:gd name="connsiteX2" fmla="*/ 4565761 w 4565761"/>
              <a:gd name="connsiteY2" fmla="*/ 721360 h 5066346"/>
              <a:gd name="connsiteX3" fmla="*/ 4405503 w 4565761"/>
              <a:gd name="connsiteY3" fmla="*/ 3801903 h 5066346"/>
              <a:gd name="connsiteX4" fmla="*/ 2236581 w 4565761"/>
              <a:gd name="connsiteY4" fmla="*/ 5066346 h 5066346"/>
              <a:gd name="connsiteX5" fmla="*/ 21098 w 4565761"/>
              <a:gd name="connsiteY5" fmla="*/ 3815142 h 5066346"/>
              <a:gd name="connsiteX6" fmla="*/ 0 w 4565761"/>
              <a:gd name="connsiteY6" fmla="*/ 1273587 h 5066346"/>
              <a:gd name="connsiteX0" fmla="*/ 0 w 4405503"/>
              <a:gd name="connsiteY0" fmla="*/ 1273587 h 5066346"/>
              <a:gd name="connsiteX1" fmla="*/ 2156730 w 4405503"/>
              <a:gd name="connsiteY1" fmla="*/ 0 h 5066346"/>
              <a:gd name="connsiteX2" fmla="*/ 4398121 w 4405503"/>
              <a:gd name="connsiteY2" fmla="*/ 1277620 h 5066346"/>
              <a:gd name="connsiteX3" fmla="*/ 4405503 w 4405503"/>
              <a:gd name="connsiteY3" fmla="*/ 3801903 h 5066346"/>
              <a:gd name="connsiteX4" fmla="*/ 2236581 w 4405503"/>
              <a:gd name="connsiteY4" fmla="*/ 5066346 h 5066346"/>
              <a:gd name="connsiteX5" fmla="*/ 21098 w 4405503"/>
              <a:gd name="connsiteY5" fmla="*/ 3815142 h 5066346"/>
              <a:gd name="connsiteX6" fmla="*/ 0 w 4405503"/>
              <a:gd name="connsiteY6" fmla="*/ 1273587 h 5066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503" h="5066346">
                <a:moveTo>
                  <a:pt x="0" y="1273587"/>
                </a:moveTo>
                <a:lnTo>
                  <a:pt x="2156730" y="0"/>
                </a:lnTo>
                <a:lnTo>
                  <a:pt x="4398121" y="1277620"/>
                </a:lnTo>
                <a:cubicBezTo>
                  <a:pt x="4400582" y="2119048"/>
                  <a:pt x="4403042" y="2960475"/>
                  <a:pt x="4405503" y="3801903"/>
                </a:cubicBezTo>
                <a:lnTo>
                  <a:pt x="2236581" y="5066346"/>
                </a:lnTo>
                <a:lnTo>
                  <a:pt x="21098" y="3815142"/>
                </a:lnTo>
                <a:lnTo>
                  <a:pt x="0" y="1273587"/>
                </a:lnTo>
                <a:close/>
              </a:path>
            </a:pathLst>
          </a:custGeom>
          <a:ln w="19050">
            <a:noFill/>
          </a:ln>
        </p:spPr>
        <p:txBody>
          <a:bodyPr rtlCol="0" anchor="ctr">
            <a:noAutofit/>
          </a:bodyPr>
          <a:lstStyle>
            <a:lvl1pPr marL="0" indent="0" algn="ctr">
              <a:buNone/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en-US"/>
          </a:p>
        </p:txBody>
      </p:sp>
      <p:sp>
        <p:nvSpPr>
          <p:cNvPr id="18" name="Espaço Reservado para Conteúdo 47">
            <a:extLst>
              <a:ext uri="{FF2B5EF4-FFF2-40B4-BE49-F238E27FC236}">
                <a16:creationId xmlns:a16="http://schemas.microsoft.com/office/drawing/2014/main" id="{DD4E6A9F-7400-917B-6A6B-6BAB445E85F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7427" y="3253120"/>
            <a:ext cx="4959822" cy="2007158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lang="pt-BR" sz="15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texto Mestre </a:t>
            </a:r>
          </a:p>
        </p:txBody>
      </p:sp>
      <p:sp>
        <p:nvSpPr>
          <p:cNvPr id="19" name="Forma livre: Forma 25">
            <a:extLst>
              <a:ext uri="{FF2B5EF4-FFF2-40B4-BE49-F238E27FC236}">
                <a16:creationId xmlns:a16="http://schemas.microsoft.com/office/drawing/2014/main" id="{D7BBD3E8-D5DD-C21F-3792-4880373CCDCC}"/>
              </a:ext>
            </a:extLst>
          </p:cNvPr>
          <p:cNvSpPr/>
          <p:nvPr userDrawn="1"/>
        </p:nvSpPr>
        <p:spPr>
          <a:xfrm flipH="1">
            <a:off x="7400972" y="4508725"/>
            <a:ext cx="1347680" cy="1581179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20" name="Forma livre: Forma 11">
            <a:extLst>
              <a:ext uri="{FF2B5EF4-FFF2-40B4-BE49-F238E27FC236}">
                <a16:creationId xmlns:a16="http://schemas.microsoft.com/office/drawing/2014/main" id="{FC461D80-0CAC-62E5-726A-63B48BEF3F25}"/>
              </a:ext>
            </a:extLst>
          </p:cNvPr>
          <p:cNvSpPr/>
          <p:nvPr userDrawn="1"/>
        </p:nvSpPr>
        <p:spPr>
          <a:xfrm>
            <a:off x="6521016" y="4772906"/>
            <a:ext cx="663381" cy="75892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D4944167-AFE9-AE61-AF44-B9AEE24D1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427" y="2497488"/>
            <a:ext cx="9823998" cy="1325563"/>
          </a:xfrm>
        </p:spPr>
        <p:txBody>
          <a:bodyPr rtlCol="0" anchor="t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47268D53-92DA-7335-4DAB-83485CAF3FE9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  <a:endParaRPr lang="pt-BR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9F9FCB16-3643-AB04-D20E-A14FFE07F67C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fld id="{47FEACEE-25B4-4A2D-B147-27296E36371D}" type="slidenum">
              <a:rPr lang="pt-BR" altLang="zh-CN" smtClean="0"/>
              <a:pPr rtl="0"/>
              <a:t>‹nº›</a:t>
            </a:fld>
            <a:endParaRPr lang="pt-BR" altLang="zh-CN" dirty="0"/>
          </a:p>
        </p:txBody>
      </p:sp>
      <p:pic>
        <p:nvPicPr>
          <p:cNvPr id="4" name="Imagem 3" descr="Logo_bmas">
            <a:extLst>
              <a:ext uri="{FF2B5EF4-FFF2-40B4-BE49-F238E27FC236}">
                <a16:creationId xmlns:a16="http://schemas.microsoft.com/office/drawing/2014/main" id="{EA93BC08-0572-1B3A-7A7F-186B4770B9FA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10770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ig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orma Livre 46">
            <a:extLst>
              <a:ext uri="{FF2B5EF4-FFF2-40B4-BE49-F238E27FC236}">
                <a16:creationId xmlns:a16="http://schemas.microsoft.com/office/drawing/2014/main" id="{39B50CEE-D9F9-B5CD-C274-BEAA5EAB37E3}"/>
              </a:ext>
            </a:extLst>
          </p:cNvPr>
          <p:cNvSpPr/>
          <p:nvPr userDrawn="1"/>
        </p:nvSpPr>
        <p:spPr>
          <a:xfrm>
            <a:off x="410352" y="12435"/>
            <a:ext cx="1455521" cy="1019127"/>
          </a:xfrm>
          <a:custGeom>
            <a:avLst/>
            <a:gdLst>
              <a:gd name="connsiteX0" fmla="*/ 219223 w 1455521"/>
              <a:gd name="connsiteY0" fmla="*/ 0 h 1019127"/>
              <a:gd name="connsiteX1" fmla="*/ 1236298 w 1455521"/>
              <a:gd name="connsiteY1" fmla="*/ 0 h 1019127"/>
              <a:gd name="connsiteX2" fmla="*/ 1455521 w 1455521"/>
              <a:gd name="connsiteY2" fmla="*/ 385779 h 1019127"/>
              <a:gd name="connsiteX3" fmla="*/ 1095615 w 1455521"/>
              <a:gd name="connsiteY3" fmla="*/ 1019127 h 1019127"/>
              <a:gd name="connsiteX4" fmla="*/ 359906 w 1455521"/>
              <a:gd name="connsiteY4" fmla="*/ 1019127 h 1019127"/>
              <a:gd name="connsiteX5" fmla="*/ 0 w 1455521"/>
              <a:gd name="connsiteY5" fmla="*/ 385779 h 1019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1019127">
                <a:moveTo>
                  <a:pt x="219223" y="0"/>
                </a:moveTo>
                <a:lnTo>
                  <a:pt x="1236298" y="0"/>
                </a:lnTo>
                <a:lnTo>
                  <a:pt x="1455521" y="385779"/>
                </a:lnTo>
                <a:lnTo>
                  <a:pt x="1095615" y="1019127"/>
                </a:lnTo>
                <a:lnTo>
                  <a:pt x="359906" y="1019127"/>
                </a:lnTo>
                <a:lnTo>
                  <a:pt x="0" y="385779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9" name="Hexágono 15">
            <a:extLst>
              <a:ext uri="{FF2B5EF4-FFF2-40B4-BE49-F238E27FC236}">
                <a16:creationId xmlns:a16="http://schemas.microsoft.com/office/drawing/2014/main" id="{93831F6E-A0DA-46E5-AF13-ED5D9ABF108D}"/>
              </a:ext>
            </a:extLst>
          </p:cNvPr>
          <p:cNvSpPr/>
          <p:nvPr userDrawn="1"/>
        </p:nvSpPr>
        <p:spPr>
          <a:xfrm>
            <a:off x="1579486" y="450004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10" name="Hexágono 17">
            <a:extLst>
              <a:ext uri="{FF2B5EF4-FFF2-40B4-BE49-F238E27FC236}">
                <a16:creationId xmlns:a16="http://schemas.microsoft.com/office/drawing/2014/main" id="{18B06ECC-5FA7-4ACA-86BF-694240D0C05B}"/>
              </a:ext>
            </a:extLst>
          </p:cNvPr>
          <p:cNvSpPr/>
          <p:nvPr userDrawn="1"/>
        </p:nvSpPr>
        <p:spPr>
          <a:xfrm>
            <a:off x="412218" y="1136470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rgbClr val="DCD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11" name="Hexágono 19">
            <a:extLst>
              <a:ext uri="{FF2B5EF4-FFF2-40B4-BE49-F238E27FC236}">
                <a16:creationId xmlns:a16="http://schemas.microsoft.com/office/drawing/2014/main" id="{089AA305-8FFC-46A5-B806-D5D78320D0CD}"/>
              </a:ext>
            </a:extLst>
          </p:cNvPr>
          <p:cNvSpPr/>
          <p:nvPr userDrawn="1"/>
        </p:nvSpPr>
        <p:spPr>
          <a:xfrm>
            <a:off x="1580070" y="1812437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12" name="Hexágono 21">
            <a:extLst>
              <a:ext uri="{FF2B5EF4-FFF2-40B4-BE49-F238E27FC236}">
                <a16:creationId xmlns:a16="http://schemas.microsoft.com/office/drawing/2014/main" id="{DB2D65ED-32BC-44B2-92F3-E16717051CA1}"/>
              </a:ext>
            </a:extLst>
          </p:cNvPr>
          <p:cNvSpPr/>
          <p:nvPr userDrawn="1"/>
        </p:nvSpPr>
        <p:spPr>
          <a:xfrm>
            <a:off x="3953772" y="4582171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44" name="Forma Livre 43">
            <a:extLst>
              <a:ext uri="{FF2B5EF4-FFF2-40B4-BE49-F238E27FC236}">
                <a16:creationId xmlns:a16="http://schemas.microsoft.com/office/drawing/2014/main" id="{6100186E-95B0-AB29-6F1D-DBFBAA566DB2}"/>
              </a:ext>
            </a:extLst>
          </p:cNvPr>
          <p:cNvSpPr/>
          <p:nvPr userDrawn="1"/>
        </p:nvSpPr>
        <p:spPr>
          <a:xfrm>
            <a:off x="3955762" y="5952136"/>
            <a:ext cx="1455521" cy="932559"/>
          </a:xfrm>
          <a:custGeom>
            <a:avLst/>
            <a:gdLst>
              <a:gd name="connsiteX0" fmla="*/ 359906 w 1455521"/>
              <a:gd name="connsiteY0" fmla="*/ 0 h 932559"/>
              <a:gd name="connsiteX1" fmla="*/ 1095615 w 1455521"/>
              <a:gd name="connsiteY1" fmla="*/ 0 h 932559"/>
              <a:gd name="connsiteX2" fmla="*/ 1455521 w 1455521"/>
              <a:gd name="connsiteY2" fmla="*/ 633348 h 932559"/>
              <a:gd name="connsiteX3" fmla="*/ 1285492 w 1455521"/>
              <a:gd name="connsiteY3" fmla="*/ 932559 h 932559"/>
              <a:gd name="connsiteX4" fmla="*/ 170030 w 1455521"/>
              <a:gd name="connsiteY4" fmla="*/ 932559 h 932559"/>
              <a:gd name="connsiteX5" fmla="*/ 0 w 1455521"/>
              <a:gd name="connsiteY5" fmla="*/ 633348 h 932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932559">
                <a:moveTo>
                  <a:pt x="359906" y="0"/>
                </a:moveTo>
                <a:lnTo>
                  <a:pt x="1095615" y="0"/>
                </a:lnTo>
                <a:lnTo>
                  <a:pt x="1455521" y="633348"/>
                </a:lnTo>
                <a:lnTo>
                  <a:pt x="1285492" y="932559"/>
                </a:lnTo>
                <a:lnTo>
                  <a:pt x="170030" y="932559"/>
                </a:lnTo>
                <a:lnTo>
                  <a:pt x="0" y="633348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14" name="Hexágono 27">
            <a:extLst>
              <a:ext uri="{FF2B5EF4-FFF2-40B4-BE49-F238E27FC236}">
                <a16:creationId xmlns:a16="http://schemas.microsoft.com/office/drawing/2014/main" id="{5275D449-7441-440B-8584-96D25256F24D}"/>
              </a:ext>
            </a:extLst>
          </p:cNvPr>
          <p:cNvSpPr/>
          <p:nvPr userDrawn="1"/>
        </p:nvSpPr>
        <p:spPr>
          <a:xfrm>
            <a:off x="2783996" y="5245443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15" name="Hexágono 28">
            <a:extLst>
              <a:ext uri="{FF2B5EF4-FFF2-40B4-BE49-F238E27FC236}">
                <a16:creationId xmlns:a16="http://schemas.microsoft.com/office/drawing/2014/main" id="{94CFCD79-F5CD-4175-96DE-1AC2E1999DB6}"/>
              </a:ext>
            </a:extLst>
          </p:cNvPr>
          <p:cNvSpPr/>
          <p:nvPr userDrawn="1"/>
        </p:nvSpPr>
        <p:spPr>
          <a:xfrm>
            <a:off x="2767144" y="3880620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43" name="Forma Livre 42">
            <a:extLst>
              <a:ext uri="{FF2B5EF4-FFF2-40B4-BE49-F238E27FC236}">
                <a16:creationId xmlns:a16="http://schemas.microsoft.com/office/drawing/2014/main" id="{C8667104-E096-23C3-4C2C-5277C2AF5C57}"/>
              </a:ext>
            </a:extLst>
          </p:cNvPr>
          <p:cNvSpPr/>
          <p:nvPr userDrawn="1"/>
        </p:nvSpPr>
        <p:spPr>
          <a:xfrm>
            <a:off x="3702" y="448131"/>
            <a:ext cx="678871" cy="1266696"/>
          </a:xfrm>
          <a:custGeom>
            <a:avLst/>
            <a:gdLst>
              <a:gd name="connsiteX0" fmla="*/ 0 w 678871"/>
              <a:gd name="connsiteY0" fmla="*/ 0 h 1266696"/>
              <a:gd name="connsiteX1" fmla="*/ 318965 w 678871"/>
              <a:gd name="connsiteY1" fmla="*/ 0 h 1266696"/>
              <a:gd name="connsiteX2" fmla="*/ 678871 w 678871"/>
              <a:gd name="connsiteY2" fmla="*/ 633348 h 1266696"/>
              <a:gd name="connsiteX3" fmla="*/ 318965 w 678871"/>
              <a:gd name="connsiteY3" fmla="*/ 1266696 h 1266696"/>
              <a:gd name="connsiteX4" fmla="*/ 0 w 678871"/>
              <a:gd name="connsiteY4" fmla="*/ 1266696 h 126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8871" h="1266696">
                <a:moveTo>
                  <a:pt x="0" y="0"/>
                </a:moveTo>
                <a:lnTo>
                  <a:pt x="318965" y="0"/>
                </a:lnTo>
                <a:lnTo>
                  <a:pt x="678871" y="633348"/>
                </a:lnTo>
                <a:lnTo>
                  <a:pt x="318965" y="1266696"/>
                </a:lnTo>
                <a:lnTo>
                  <a:pt x="0" y="1266696"/>
                </a:lnTo>
                <a:close/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18" name="Hexágono 31">
            <a:extLst>
              <a:ext uri="{FF2B5EF4-FFF2-40B4-BE49-F238E27FC236}">
                <a16:creationId xmlns:a16="http://schemas.microsoft.com/office/drawing/2014/main" id="{61BB4AB0-7C5C-4697-A25B-0AFD8754AB52}"/>
              </a:ext>
            </a:extLst>
          </p:cNvPr>
          <p:cNvSpPr/>
          <p:nvPr userDrawn="1"/>
        </p:nvSpPr>
        <p:spPr>
          <a:xfrm>
            <a:off x="1580353" y="3182793"/>
            <a:ext cx="1455521" cy="1266696"/>
          </a:xfrm>
          <a:prstGeom prst="hexagon">
            <a:avLst>
              <a:gd name="adj" fmla="val 28413"/>
              <a:gd name="vf" fmla="val 115470"/>
            </a:avLst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46" name="Forma Livre 45">
            <a:extLst>
              <a:ext uri="{FF2B5EF4-FFF2-40B4-BE49-F238E27FC236}">
                <a16:creationId xmlns:a16="http://schemas.microsoft.com/office/drawing/2014/main" id="{2363FF00-E570-D743-258E-E9FEF4F02A08}"/>
              </a:ext>
            </a:extLst>
          </p:cNvPr>
          <p:cNvSpPr/>
          <p:nvPr userDrawn="1"/>
        </p:nvSpPr>
        <p:spPr>
          <a:xfrm>
            <a:off x="6334981" y="5962237"/>
            <a:ext cx="1455521" cy="901561"/>
          </a:xfrm>
          <a:custGeom>
            <a:avLst/>
            <a:gdLst>
              <a:gd name="connsiteX0" fmla="*/ 359906 w 1455521"/>
              <a:gd name="connsiteY0" fmla="*/ 0 h 901561"/>
              <a:gd name="connsiteX1" fmla="*/ 1095615 w 1455521"/>
              <a:gd name="connsiteY1" fmla="*/ 0 h 901561"/>
              <a:gd name="connsiteX2" fmla="*/ 1455521 w 1455521"/>
              <a:gd name="connsiteY2" fmla="*/ 633348 h 901561"/>
              <a:gd name="connsiteX3" fmla="*/ 1303107 w 1455521"/>
              <a:gd name="connsiteY3" fmla="*/ 901561 h 901561"/>
              <a:gd name="connsiteX4" fmla="*/ 152415 w 1455521"/>
              <a:gd name="connsiteY4" fmla="*/ 901561 h 901561"/>
              <a:gd name="connsiteX5" fmla="*/ 0 w 1455521"/>
              <a:gd name="connsiteY5" fmla="*/ 633348 h 901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5521" h="901561">
                <a:moveTo>
                  <a:pt x="359906" y="0"/>
                </a:moveTo>
                <a:lnTo>
                  <a:pt x="1095615" y="0"/>
                </a:lnTo>
                <a:lnTo>
                  <a:pt x="1455521" y="633348"/>
                </a:lnTo>
                <a:lnTo>
                  <a:pt x="1303107" y="901561"/>
                </a:lnTo>
                <a:lnTo>
                  <a:pt x="152415" y="901561"/>
                </a:lnTo>
                <a:lnTo>
                  <a:pt x="0" y="633348"/>
                </a:lnTo>
                <a:close/>
              </a:path>
            </a:pathLst>
          </a:cu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28" name="Espaço Reservado para Conteúdo 47">
            <a:extLst>
              <a:ext uri="{FF2B5EF4-FFF2-40B4-BE49-F238E27FC236}">
                <a16:creationId xmlns:a16="http://schemas.microsoft.com/office/drawing/2014/main" id="{073CD90F-1E45-47EC-B558-D5F638F5FE6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2754948" y="2502098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 w="12700">
            <a:noFill/>
          </a:ln>
        </p:spPr>
        <p:txBody>
          <a:bodyPr rtlCol="0">
            <a:noAutofit/>
          </a:bodyPr>
          <a:lstStyle>
            <a:lvl1pPr marL="0" indent="0" algn="l">
              <a:buFontTx/>
              <a:buNone/>
              <a:defRPr lang="pt-BR" sz="105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zh-CN" dirty="0"/>
          </a:p>
        </p:txBody>
      </p:sp>
      <p:sp>
        <p:nvSpPr>
          <p:cNvPr id="29" name="Espaço Reservado para Conteúdo 47">
            <a:extLst>
              <a:ext uri="{FF2B5EF4-FFF2-40B4-BE49-F238E27FC236}">
                <a16:creationId xmlns:a16="http://schemas.microsoft.com/office/drawing/2014/main" id="{9A501203-35D0-41A5-A2A4-9F05FAB495C4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91110" y="2493385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0" indent="0" algn="l">
              <a:buFontTx/>
              <a:buNone/>
              <a:defRPr lang="pt-BR" sz="105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zh-CN" dirty="0"/>
          </a:p>
        </p:txBody>
      </p:sp>
      <p:sp>
        <p:nvSpPr>
          <p:cNvPr id="30" name="Espaço Reservado para Conteúdo 47">
            <a:extLst>
              <a:ext uri="{FF2B5EF4-FFF2-40B4-BE49-F238E27FC236}">
                <a16:creationId xmlns:a16="http://schemas.microsoft.com/office/drawing/2014/main" id="{1FA62038-8BB7-45FD-896E-34738A5578B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5151412" y="5238680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 w="12700">
            <a:noFill/>
          </a:ln>
        </p:spPr>
        <p:txBody>
          <a:bodyPr rtlCol="0">
            <a:noAutofit/>
          </a:bodyPr>
          <a:lstStyle>
            <a:lvl1pPr marL="0" indent="0" algn="l">
              <a:buFontTx/>
              <a:buNone/>
              <a:defRPr lang="pt-BR" sz="105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zh-CN" dirty="0"/>
          </a:p>
        </p:txBody>
      </p:sp>
      <p:sp>
        <p:nvSpPr>
          <p:cNvPr id="31" name="Espaço Reservado para Conteúdo 47">
            <a:extLst>
              <a:ext uri="{FF2B5EF4-FFF2-40B4-BE49-F238E27FC236}">
                <a16:creationId xmlns:a16="http://schemas.microsoft.com/office/drawing/2014/main" id="{9A7E0EE6-5885-489B-81A9-65DBC001693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948599" y="3194928"/>
            <a:ext cx="1465840" cy="1289394"/>
          </a:xfrm>
          <a:prstGeom prst="hexagon">
            <a:avLst>
              <a:gd name="adj" fmla="val 28349"/>
              <a:gd name="vf" fmla="val 115470"/>
            </a:avLst>
          </a:prstGeom>
          <a:ln w="12700">
            <a:noFill/>
          </a:ln>
        </p:spPr>
        <p:txBody>
          <a:bodyPr rtlCol="0">
            <a:noAutofit/>
          </a:bodyPr>
          <a:lstStyle>
            <a:lvl1pPr marL="0" indent="0" algn="l">
              <a:buFontTx/>
              <a:buNone/>
              <a:defRPr lang="pt-BR" sz="1050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altLang="zh-CN" dirty="0"/>
          </a:p>
        </p:txBody>
      </p:sp>
      <p:sp>
        <p:nvSpPr>
          <p:cNvPr id="21" name="Espaço Reservado para Conteúdo 47" descr="Clique no ícone para adicionar uma imagem">
            <a:extLst>
              <a:ext uri="{FF2B5EF4-FFF2-40B4-BE49-F238E27FC236}">
                <a16:creationId xmlns:a16="http://schemas.microsoft.com/office/drawing/2014/main" id="{B7E46D91-6194-E279-CAE3-425E21FD4A8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96000" y="3093990"/>
            <a:ext cx="3034145" cy="1879791"/>
          </a:xfrm>
          <a:prstGeom prst="rect">
            <a:avLst/>
          </a:prstGeom>
        </p:spPr>
        <p:txBody>
          <a:bodyPr rtlCol="0" anchor="t">
            <a:noAutofit/>
          </a:bodyPr>
          <a:lstStyle>
            <a:lvl1pPr marL="0" indent="0" algn="l">
              <a:lnSpc>
                <a:spcPct val="100000"/>
              </a:lnSpc>
              <a:buNone/>
              <a:defRPr lang="pt-BR" sz="1800" b="0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 dirty="0"/>
              <a:t>Clique para editar o estilo de título Mestre </a:t>
            </a:r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id="{4722C9EB-D452-B3DF-5219-160F48DE7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703538"/>
            <a:ext cx="5055698" cy="1325563"/>
          </a:xfrm>
        </p:spPr>
        <p:txBody>
          <a:bodyPr rtlCol="0" anchor="b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40" name="Forma Livre 39">
            <a:extLst>
              <a:ext uri="{FF2B5EF4-FFF2-40B4-BE49-F238E27FC236}">
                <a16:creationId xmlns:a16="http://schemas.microsoft.com/office/drawing/2014/main" id="{E3C8467A-0A34-2A65-92FE-F12F6A3D84A6}"/>
              </a:ext>
            </a:extLst>
          </p:cNvPr>
          <p:cNvSpPr/>
          <p:nvPr userDrawn="1"/>
        </p:nvSpPr>
        <p:spPr>
          <a:xfrm>
            <a:off x="-6538" y="1815084"/>
            <a:ext cx="697438" cy="1266696"/>
          </a:xfrm>
          <a:custGeom>
            <a:avLst/>
            <a:gdLst>
              <a:gd name="connsiteX0" fmla="*/ 0 w 732607"/>
              <a:gd name="connsiteY0" fmla="*/ 0 h 1266696"/>
              <a:gd name="connsiteX1" fmla="*/ 372701 w 732607"/>
              <a:gd name="connsiteY1" fmla="*/ 0 h 1266696"/>
              <a:gd name="connsiteX2" fmla="*/ 732607 w 732607"/>
              <a:gd name="connsiteY2" fmla="*/ 633348 h 1266696"/>
              <a:gd name="connsiteX3" fmla="*/ 372701 w 732607"/>
              <a:gd name="connsiteY3" fmla="*/ 1266696 h 1266696"/>
              <a:gd name="connsiteX4" fmla="*/ 0 w 732607"/>
              <a:gd name="connsiteY4" fmla="*/ 1266696 h 1266696"/>
              <a:gd name="connsiteX0" fmla="*/ 43961 w 732607"/>
              <a:gd name="connsiteY0" fmla="*/ 8793 h 1266696"/>
              <a:gd name="connsiteX1" fmla="*/ 372701 w 732607"/>
              <a:gd name="connsiteY1" fmla="*/ 0 h 1266696"/>
              <a:gd name="connsiteX2" fmla="*/ 732607 w 732607"/>
              <a:gd name="connsiteY2" fmla="*/ 633348 h 1266696"/>
              <a:gd name="connsiteX3" fmla="*/ 372701 w 732607"/>
              <a:gd name="connsiteY3" fmla="*/ 1266696 h 1266696"/>
              <a:gd name="connsiteX4" fmla="*/ 0 w 732607"/>
              <a:gd name="connsiteY4" fmla="*/ 1266696 h 1266696"/>
              <a:gd name="connsiteX5" fmla="*/ 43961 w 732607"/>
              <a:gd name="connsiteY5" fmla="*/ 8793 h 1266696"/>
              <a:gd name="connsiteX0" fmla="*/ 8792 w 697438"/>
              <a:gd name="connsiteY0" fmla="*/ 8793 h 1266696"/>
              <a:gd name="connsiteX1" fmla="*/ 337532 w 697438"/>
              <a:gd name="connsiteY1" fmla="*/ 0 h 1266696"/>
              <a:gd name="connsiteX2" fmla="*/ 697438 w 697438"/>
              <a:gd name="connsiteY2" fmla="*/ 633348 h 1266696"/>
              <a:gd name="connsiteX3" fmla="*/ 337532 w 697438"/>
              <a:gd name="connsiteY3" fmla="*/ 1266696 h 1266696"/>
              <a:gd name="connsiteX4" fmla="*/ 0 w 697438"/>
              <a:gd name="connsiteY4" fmla="*/ 1266696 h 1266696"/>
              <a:gd name="connsiteX5" fmla="*/ 8792 w 697438"/>
              <a:gd name="connsiteY5" fmla="*/ 8793 h 126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7438" h="1266696">
                <a:moveTo>
                  <a:pt x="8792" y="8793"/>
                </a:moveTo>
                <a:lnTo>
                  <a:pt x="337532" y="0"/>
                </a:lnTo>
                <a:lnTo>
                  <a:pt x="697438" y="633348"/>
                </a:lnTo>
                <a:lnTo>
                  <a:pt x="337532" y="1266696"/>
                </a:lnTo>
                <a:lnTo>
                  <a:pt x="0" y="1266696"/>
                </a:lnTo>
                <a:cubicBezTo>
                  <a:pt x="0" y="844464"/>
                  <a:pt x="8792" y="431025"/>
                  <a:pt x="8792" y="8793"/>
                </a:cubicBezTo>
                <a:close/>
              </a:path>
            </a:pathLst>
          </a:custGeom>
          <a:noFill/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pic>
        <p:nvPicPr>
          <p:cNvPr id="2" name="Imagem 1" descr="Logo_bmas">
            <a:extLst>
              <a:ext uri="{FF2B5EF4-FFF2-40B4-BE49-F238E27FC236}">
                <a16:creationId xmlns:a16="http://schemas.microsoft.com/office/drawing/2014/main" id="{EEE500BB-5D93-9DB1-0424-D2A56C46413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1191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ntrodu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766779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8263866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itaçã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BFA1B04-3F0B-DA56-AA5A-72A6159E29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702"/>
          <a:stretch/>
        </p:blipFill>
        <p:spPr>
          <a:xfrm>
            <a:off x="0" y="360077"/>
            <a:ext cx="478116" cy="6236749"/>
          </a:xfrm>
          <a:prstGeom prst="rect">
            <a:avLst/>
          </a:prstGeom>
        </p:spPr>
      </p:pic>
      <p:pic>
        <p:nvPicPr>
          <p:cNvPr id="3" name="Imagem 2" descr="Logo_bmas">
            <a:extLst>
              <a:ext uri="{FF2B5EF4-FFF2-40B4-BE49-F238E27FC236}">
                <a16:creationId xmlns:a16="http://schemas.microsoft.com/office/drawing/2014/main" id="{009D240B-87A3-CB89-DFAE-8BEDFB5A254C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6906" y="643013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2146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uas Partes d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id="{D68DF935-9833-2638-412A-77C534BDA7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2038" y="364067"/>
            <a:ext cx="10700765" cy="525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0" name="Espaço Reservado para Texto 11">
            <a:extLst>
              <a:ext uri="{FF2B5EF4-FFF2-40B4-BE49-F238E27FC236}">
                <a16:creationId xmlns:a16="http://schemas.microsoft.com/office/drawing/2014/main" id="{3EFE3532-91BA-ECCA-76C1-417B055667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039" y="1253596"/>
            <a:ext cx="10700765" cy="5240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j-lt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23718350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089EFA-51C0-6C6A-4D94-18EFB395F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5817171-C4F8-8AC8-CDE3-675C78494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E30C92-39E9-2ED0-2A2F-9BE3BEBAA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3744-1B6D-9D4E-A185-7E59E5DF0A8C}" type="datetimeFigureOut">
              <a:rPr lang="pt-BR" smtClean="0"/>
              <a:t>11/09/2024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5763AD-7018-4FD0-4488-B45BE6CFD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1A06D5-FF87-6662-6C2F-95B742DC6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81791-BCDE-1946-B7F3-6B6FEEEADA9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7657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13">
            <a:extLst>
              <a:ext uri="{FF2B5EF4-FFF2-40B4-BE49-F238E27FC236}">
                <a16:creationId xmlns:a16="http://schemas.microsoft.com/office/drawing/2014/main" id="{FE61C95B-D61B-76C1-F03B-70BC14AE26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39" y="3025083"/>
            <a:ext cx="5935661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Reforma Tributária</a:t>
            </a:r>
          </a:p>
        </p:txBody>
      </p:sp>
      <p:sp>
        <p:nvSpPr>
          <p:cNvPr id="10" name="Espaço Reservado para Texto 13">
            <a:extLst>
              <a:ext uri="{FF2B5EF4-FFF2-40B4-BE49-F238E27FC236}">
                <a16:creationId xmlns:a16="http://schemas.microsoft.com/office/drawing/2014/main" id="{6835AD87-0429-4DF7-703C-D16E451F16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8339" y="3643150"/>
            <a:ext cx="5935661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Sociedades Cooperativas e Operadoras de Planos de Saúde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5753DF7-907B-E788-98DC-974FFD1030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339" y="626534"/>
            <a:ext cx="1572721" cy="40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652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13">
            <a:extLst>
              <a:ext uri="{FF2B5EF4-FFF2-40B4-BE49-F238E27FC236}">
                <a16:creationId xmlns:a16="http://schemas.microsoft.com/office/drawing/2014/main" id="{D60631E0-2341-626A-19D9-BF499CB30C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66933" y="2912533"/>
            <a:ext cx="5350934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0" name="Espaço Reservado para Texto 13">
            <a:extLst>
              <a:ext uri="{FF2B5EF4-FFF2-40B4-BE49-F238E27FC236}">
                <a16:creationId xmlns:a16="http://schemas.microsoft.com/office/drawing/2014/main" id="{EFF32ADE-34D3-F885-C17E-F8FA617238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66933" y="3530600"/>
            <a:ext cx="5350934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Subtítulo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0942BBD-9BDF-F4DF-8C16-F8FB4E0443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4131" y="3320683"/>
            <a:ext cx="1572721" cy="40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7352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id="{9C9289D0-8B6D-8038-E9CE-62059B3D3B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2598" y="917608"/>
            <a:ext cx="8356600" cy="525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0" name="Espaço Reservado para Texto 11">
            <a:extLst>
              <a:ext uri="{FF2B5EF4-FFF2-40B4-BE49-F238E27FC236}">
                <a16:creationId xmlns:a16="http://schemas.microsoft.com/office/drawing/2014/main" id="{8C21460C-2A07-C88E-30C6-989A3269B7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014" y="2125683"/>
            <a:ext cx="11293434" cy="429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28270925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id="{D68DF935-9833-2638-412A-77C534BDA7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2038" y="364067"/>
            <a:ext cx="10700765" cy="5254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0" name="Espaço Reservado para Texto 11">
            <a:extLst>
              <a:ext uri="{FF2B5EF4-FFF2-40B4-BE49-F238E27FC236}">
                <a16:creationId xmlns:a16="http://schemas.microsoft.com/office/drawing/2014/main" id="{3EFE3532-91BA-ECCA-76C1-417B055667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039" y="1253596"/>
            <a:ext cx="10700765" cy="5240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j-lt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2620292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50C1D3CF-F6AF-93EB-C40E-C278E5844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74" y="2096892"/>
            <a:ext cx="5117162" cy="1325563"/>
          </a:xfrm>
        </p:spPr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14" name="Espaço Reservado para Conteúdo 47">
            <a:extLst>
              <a:ext uri="{FF2B5EF4-FFF2-40B4-BE49-F238E27FC236}">
                <a16:creationId xmlns:a16="http://schemas.microsoft.com/office/drawing/2014/main" id="{E61594E5-F661-407F-9B5E-62267D2E6AA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9574" y="3435546"/>
            <a:ext cx="4260180" cy="1294530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lang="pt-BR" sz="1500" b="0">
                <a:solidFill>
                  <a:schemeClr val="accent6"/>
                </a:solidFill>
                <a:latin typeface="+mn-lt"/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texto Mestre </a:t>
            </a:r>
          </a:p>
        </p:txBody>
      </p:sp>
      <p:sp>
        <p:nvSpPr>
          <p:cNvPr id="21" name="Espaço Reservado para Imagem 20">
            <a:extLst>
              <a:ext uri="{FF2B5EF4-FFF2-40B4-BE49-F238E27FC236}">
                <a16:creationId xmlns:a16="http://schemas.microsoft.com/office/drawing/2014/main" id="{988BDF24-3B67-5B77-0D48-319FA7FD0F65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5745001" y="0"/>
            <a:ext cx="6446999" cy="6858000"/>
          </a:xfrm>
          <a:custGeom>
            <a:avLst/>
            <a:gdLst>
              <a:gd name="connsiteX0" fmla="*/ 2550369 w 6483642"/>
              <a:gd name="connsiteY0" fmla="*/ 0 h 6858000"/>
              <a:gd name="connsiteX1" fmla="*/ 4338592 w 6483642"/>
              <a:gd name="connsiteY1" fmla="*/ 0 h 6858000"/>
              <a:gd name="connsiteX2" fmla="*/ 6483642 w 6483642"/>
              <a:gd name="connsiteY2" fmla="*/ 1338386 h 6858000"/>
              <a:gd name="connsiteX3" fmla="*/ 6483642 w 6483642"/>
              <a:gd name="connsiteY3" fmla="*/ 5624376 h 6858000"/>
              <a:gd name="connsiteX4" fmla="*/ 4378767 w 6483642"/>
              <a:gd name="connsiteY4" fmla="*/ 6858000 h 6858000"/>
              <a:gd name="connsiteX5" fmla="*/ 2590564 w 6483642"/>
              <a:gd name="connsiteY5" fmla="*/ 6858000 h 6858000"/>
              <a:gd name="connsiteX6" fmla="*/ 133 w 6483642"/>
              <a:gd name="connsiteY6" fmla="*/ 5332429 h 6858000"/>
              <a:gd name="connsiteX7" fmla="*/ 20164 w 6483642"/>
              <a:gd name="connsiteY7" fmla="*/ 1404433 h 6858000"/>
              <a:gd name="connsiteX0" fmla="*/ 2530205 w 6463478"/>
              <a:gd name="connsiteY0" fmla="*/ 0 h 6858000"/>
              <a:gd name="connsiteX1" fmla="*/ 4318428 w 6463478"/>
              <a:gd name="connsiteY1" fmla="*/ 0 h 6858000"/>
              <a:gd name="connsiteX2" fmla="*/ 6463478 w 6463478"/>
              <a:gd name="connsiteY2" fmla="*/ 1338386 h 6858000"/>
              <a:gd name="connsiteX3" fmla="*/ 6463478 w 6463478"/>
              <a:gd name="connsiteY3" fmla="*/ 5624376 h 6858000"/>
              <a:gd name="connsiteX4" fmla="*/ 4358603 w 6463478"/>
              <a:gd name="connsiteY4" fmla="*/ 6858000 h 6858000"/>
              <a:gd name="connsiteX5" fmla="*/ 2570400 w 6463478"/>
              <a:gd name="connsiteY5" fmla="*/ 6858000 h 6858000"/>
              <a:gd name="connsiteX6" fmla="*/ 17140 w 6463478"/>
              <a:gd name="connsiteY6" fmla="*/ 5339864 h 6858000"/>
              <a:gd name="connsiteX7" fmla="*/ 0 w 6463478"/>
              <a:gd name="connsiteY7" fmla="*/ 1404433 h 6858000"/>
              <a:gd name="connsiteX8" fmla="*/ 2530205 w 6463478"/>
              <a:gd name="connsiteY8" fmla="*/ 0 h 6858000"/>
              <a:gd name="connsiteX0" fmla="*/ 2513726 w 6446999"/>
              <a:gd name="connsiteY0" fmla="*/ 0 h 6858000"/>
              <a:gd name="connsiteX1" fmla="*/ 4301949 w 6446999"/>
              <a:gd name="connsiteY1" fmla="*/ 0 h 6858000"/>
              <a:gd name="connsiteX2" fmla="*/ 6446999 w 6446999"/>
              <a:gd name="connsiteY2" fmla="*/ 1338386 h 6858000"/>
              <a:gd name="connsiteX3" fmla="*/ 6446999 w 6446999"/>
              <a:gd name="connsiteY3" fmla="*/ 5624376 h 6858000"/>
              <a:gd name="connsiteX4" fmla="*/ 4342124 w 6446999"/>
              <a:gd name="connsiteY4" fmla="*/ 6858000 h 6858000"/>
              <a:gd name="connsiteX5" fmla="*/ 2553921 w 6446999"/>
              <a:gd name="connsiteY5" fmla="*/ 6858000 h 6858000"/>
              <a:gd name="connsiteX6" fmla="*/ 661 w 6446999"/>
              <a:gd name="connsiteY6" fmla="*/ 5339864 h 6858000"/>
              <a:gd name="connsiteX7" fmla="*/ 299 w 6446999"/>
              <a:gd name="connsiteY7" fmla="*/ 1396044 h 6858000"/>
              <a:gd name="connsiteX8" fmla="*/ 2513726 w 6446999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46999" h="6858000">
                <a:moveTo>
                  <a:pt x="2513726" y="0"/>
                </a:moveTo>
                <a:lnTo>
                  <a:pt x="4301949" y="0"/>
                </a:lnTo>
                <a:lnTo>
                  <a:pt x="6446999" y="1338386"/>
                </a:lnTo>
                <a:lnTo>
                  <a:pt x="6446999" y="5624376"/>
                </a:lnTo>
                <a:lnTo>
                  <a:pt x="4342124" y="6858000"/>
                </a:lnTo>
                <a:lnTo>
                  <a:pt x="2553921" y="6858000"/>
                </a:lnTo>
                <a:lnTo>
                  <a:pt x="661" y="5339864"/>
                </a:lnTo>
                <a:cubicBezTo>
                  <a:pt x="-1473" y="4048155"/>
                  <a:pt x="2433" y="2687753"/>
                  <a:pt x="299" y="1396044"/>
                </a:cubicBezTo>
                <a:lnTo>
                  <a:pt x="2513726" y="0"/>
                </a:lnTo>
                <a:close/>
              </a:path>
            </a:pathLst>
          </a:custGeom>
          <a:noFill/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pt-BR" dirty="0">
                <a:solidFill>
                  <a:schemeClr val="accent6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pt-BR"/>
            </a:pPr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F6C45B-70BB-86F1-1866-F93BEC26ACF8}"/>
              </a:ext>
            </a:extLst>
          </p:cNvPr>
          <p:cNvSpPr>
            <a:spLocks noGrp="1"/>
          </p:cNvSpPr>
          <p:nvPr>
            <p:ph type="ftr" sz="quarter" idx="52"/>
          </p:nvPr>
        </p:nvSpPr>
        <p:spPr/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  <a:endParaRPr lang="pt-BR" dirty="0"/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id="{0870044D-485D-043B-9D5B-C01AA8E06447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fld id="{47FEACEE-25B4-4A2D-B147-27296E36371D}" type="slidenum">
              <a:rPr lang="pt-BR" altLang="zh-CN" smtClean="0"/>
              <a:pPr rtl="0"/>
              <a:t>‹nº›</a:t>
            </a:fld>
            <a:endParaRPr lang="pt-BR" altLang="zh-CN" dirty="0"/>
          </a:p>
        </p:txBody>
      </p:sp>
    </p:spTree>
    <p:extLst>
      <p:ext uri="{BB962C8B-B14F-4D97-AF65-F5344CB8AC3E}">
        <p14:creationId xmlns:p14="http://schemas.microsoft.com/office/powerpoint/2010/main" val="31564598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Texto 13">
            <a:extLst>
              <a:ext uri="{FF2B5EF4-FFF2-40B4-BE49-F238E27FC236}">
                <a16:creationId xmlns:a16="http://schemas.microsoft.com/office/drawing/2014/main" id="{E05A09D9-AB32-81D0-0B3C-C8FD68ACD7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39" y="2819400"/>
            <a:ext cx="6138861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Obrigado!</a:t>
            </a:r>
          </a:p>
        </p:txBody>
      </p:sp>
      <p:sp>
        <p:nvSpPr>
          <p:cNvPr id="12" name="Espaço Reservado para Texto 13">
            <a:extLst>
              <a:ext uri="{FF2B5EF4-FFF2-40B4-BE49-F238E27FC236}">
                <a16:creationId xmlns:a16="http://schemas.microsoft.com/office/drawing/2014/main" id="{4B224F45-7AC8-7276-3FD3-7F109A3D7C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8339" y="3437467"/>
            <a:ext cx="6138861" cy="389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1">
                <a:solidFill>
                  <a:srgbClr val="004D4B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João Caetano Muzzi Filho	</a:t>
            </a:r>
          </a:p>
        </p:txBody>
      </p:sp>
      <p:sp>
        <p:nvSpPr>
          <p:cNvPr id="13" name="Espaço Reservado para Texto 13">
            <a:extLst>
              <a:ext uri="{FF2B5EF4-FFF2-40B4-BE49-F238E27FC236}">
                <a16:creationId xmlns:a16="http://schemas.microsoft.com/office/drawing/2014/main" id="{0E2D1014-55B7-9603-54AE-7AD93EEAA1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339" y="3835400"/>
            <a:ext cx="6138861" cy="3894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1">
                <a:solidFill>
                  <a:srgbClr val="004D4B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bmas@bmas.com.br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2E3FAA4-D983-0DC8-80D2-4C38A4E44C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339" y="626534"/>
            <a:ext cx="1572721" cy="40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10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ítulo 4">
            <a:extLst>
              <a:ext uri="{FF2B5EF4-FFF2-40B4-BE49-F238E27FC236}">
                <a16:creationId xmlns:a16="http://schemas.microsoft.com/office/drawing/2014/main" id="{F73BF8E3-2426-5D65-6582-D4B03C765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10" y="2016579"/>
            <a:ext cx="4441188" cy="27758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18" name="Hexágono 17">
            <a:extLst>
              <a:ext uri="{FF2B5EF4-FFF2-40B4-BE49-F238E27FC236}">
                <a16:creationId xmlns:a16="http://schemas.microsoft.com/office/drawing/2014/main" id="{ADF8D8A3-175E-9A50-A98B-3766DAAB5EE2}"/>
              </a:ext>
            </a:extLst>
          </p:cNvPr>
          <p:cNvSpPr/>
          <p:nvPr userDrawn="1"/>
        </p:nvSpPr>
        <p:spPr>
          <a:xfrm rot="5400000">
            <a:off x="1308232" y="2004972"/>
            <a:ext cx="3593592" cy="2880360"/>
          </a:xfrm>
          <a:prstGeom prst="hexagon">
            <a:avLst>
              <a:gd name="adj" fmla="val 31211"/>
              <a:gd name="vf" fmla="val 1154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11" name="Texto 47" descr="Clique no ícone para adicionar uma imagem">
            <a:extLst>
              <a:ext uri="{FF2B5EF4-FFF2-40B4-BE49-F238E27FC236}">
                <a16:creationId xmlns:a16="http://schemas.microsoft.com/office/drawing/2014/main" id="{B264F104-ED4D-9A7F-E598-295893E05B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319235" y="2911781"/>
            <a:ext cx="1570612" cy="1070829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>
              <a:lnSpc>
                <a:spcPct val="113000"/>
              </a:lnSpc>
              <a:buNone/>
              <a:defRPr lang="pt-BR" sz="1800" b="1" cap="all" baseline="0">
                <a:solidFill>
                  <a:schemeClr val="accent6"/>
                </a:solidFill>
              </a:defRPr>
            </a:lvl1pPr>
            <a:lvl2pPr>
              <a:defRPr lang="pt-BR" sz="1000"/>
            </a:lvl2pPr>
            <a:lvl3pPr>
              <a:defRPr lang="pt-BR" sz="900"/>
            </a:lvl3pPr>
            <a:lvl4pPr>
              <a:defRPr lang="pt-BR" sz="800"/>
            </a:lvl4pPr>
            <a:lvl5pPr>
              <a:defRPr lang="pt-BR" sz="800"/>
            </a:lvl5pPr>
          </a:lstStyle>
          <a:p>
            <a:pPr lvl="0" rtl="0"/>
            <a:r>
              <a:rPr lang="pt-BR"/>
              <a:t>Clique para editar o estilo de título Mestre </a:t>
            </a:r>
          </a:p>
        </p:txBody>
      </p:sp>
      <p:sp>
        <p:nvSpPr>
          <p:cNvPr id="17" name="Espaço Reservado para Imagem 16">
            <a:extLst>
              <a:ext uri="{FF2B5EF4-FFF2-40B4-BE49-F238E27FC236}">
                <a16:creationId xmlns:a16="http://schemas.microsoft.com/office/drawing/2014/main" id="{7A084A88-6A62-9495-6CFE-1127D5CAAAB2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581710" y="555648"/>
            <a:ext cx="5045662" cy="5783096"/>
          </a:xfrm>
          <a:custGeom>
            <a:avLst/>
            <a:gdLst>
              <a:gd name="connsiteX0" fmla="*/ 2523318 w 5045662"/>
              <a:gd name="connsiteY0" fmla="*/ 1092708 h 5783096"/>
              <a:gd name="connsiteX1" fmla="*/ 1083139 w 5045662"/>
              <a:gd name="connsiteY1" fmla="*/ 1991697 h 5783096"/>
              <a:gd name="connsiteX2" fmla="*/ 1083139 w 5045662"/>
              <a:gd name="connsiteY2" fmla="*/ 3787311 h 5783096"/>
              <a:gd name="connsiteX3" fmla="*/ 2523318 w 5045662"/>
              <a:gd name="connsiteY3" fmla="*/ 4686300 h 5783096"/>
              <a:gd name="connsiteX4" fmla="*/ 3963497 w 5045662"/>
              <a:gd name="connsiteY4" fmla="*/ 3787311 h 5783096"/>
              <a:gd name="connsiteX5" fmla="*/ 3963497 w 5045662"/>
              <a:gd name="connsiteY5" fmla="*/ 1991697 h 5783096"/>
              <a:gd name="connsiteX6" fmla="*/ 2470122 w 5045662"/>
              <a:gd name="connsiteY6" fmla="*/ 0 h 5783096"/>
              <a:gd name="connsiteX7" fmla="*/ 5037208 w 5045662"/>
              <a:gd name="connsiteY7" fmla="*/ 1458369 h 5783096"/>
              <a:gd name="connsiteX8" fmla="*/ 5045662 w 5045662"/>
              <a:gd name="connsiteY8" fmla="*/ 4339769 h 5783096"/>
              <a:gd name="connsiteX9" fmla="*/ 2561576 w 5045662"/>
              <a:gd name="connsiteY9" fmla="*/ 5783096 h 5783096"/>
              <a:gd name="connsiteX10" fmla="*/ 24164 w 5045662"/>
              <a:gd name="connsiteY10" fmla="*/ 4354881 h 5783096"/>
              <a:gd name="connsiteX11" fmla="*/ 0 w 5045662"/>
              <a:gd name="connsiteY11" fmla="*/ 1453765 h 5783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45662" h="5783096">
                <a:moveTo>
                  <a:pt x="2523318" y="1092708"/>
                </a:moveTo>
                <a:lnTo>
                  <a:pt x="1083139" y="1991697"/>
                </a:lnTo>
                <a:lnTo>
                  <a:pt x="1083139" y="3787311"/>
                </a:lnTo>
                <a:lnTo>
                  <a:pt x="2523318" y="4686300"/>
                </a:lnTo>
                <a:lnTo>
                  <a:pt x="3963497" y="3787311"/>
                </a:lnTo>
                <a:lnTo>
                  <a:pt x="3963497" y="1991697"/>
                </a:lnTo>
                <a:close/>
                <a:moveTo>
                  <a:pt x="2470122" y="0"/>
                </a:moveTo>
                <a:lnTo>
                  <a:pt x="5037208" y="1458369"/>
                </a:lnTo>
                <a:cubicBezTo>
                  <a:pt x="5040026" y="2418836"/>
                  <a:pt x="5042844" y="3379302"/>
                  <a:pt x="5045662" y="4339769"/>
                </a:cubicBezTo>
                <a:lnTo>
                  <a:pt x="2561576" y="5783096"/>
                </a:lnTo>
                <a:lnTo>
                  <a:pt x="24164" y="4354881"/>
                </a:lnTo>
                <a:lnTo>
                  <a:pt x="0" y="1453765"/>
                </a:lnTo>
                <a:close/>
              </a:path>
            </a:pathLst>
          </a:custGeom>
        </p:spPr>
        <p:txBody>
          <a:bodyPr wrap="square" tIns="457200" rtlCol="0">
            <a:noAutofit/>
          </a:bodyPr>
          <a:lstStyle>
            <a:lvl1pPr marL="0" indent="0" algn="ctr">
              <a:buNone/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dirty="0"/>
          </a:p>
        </p:txBody>
      </p:sp>
      <p:pic>
        <p:nvPicPr>
          <p:cNvPr id="2" name="Imagem 1" descr="Logo_bmas">
            <a:extLst>
              <a:ext uri="{FF2B5EF4-FFF2-40B4-BE49-F238E27FC236}">
                <a16:creationId xmlns:a16="http://schemas.microsoft.com/office/drawing/2014/main" id="{FADB8DDD-ACDE-2887-A49B-D335D9AA9E3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857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42BC57-1D8D-9F59-24F9-1E8232279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507076"/>
            <a:ext cx="10515600" cy="1115434"/>
          </a:xfrm>
        </p:spPr>
        <p:txBody>
          <a:bodyPr rtlCol="0"/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</a:p>
        </p:txBody>
      </p:sp>
      <p:sp>
        <p:nvSpPr>
          <p:cNvPr id="11" name="Espaço Reservado para Conteúdo 47">
            <a:extLst>
              <a:ext uri="{FF2B5EF4-FFF2-40B4-BE49-F238E27FC236}">
                <a16:creationId xmlns:a16="http://schemas.microsoft.com/office/drawing/2014/main" id="{561744A6-D3EA-42C3-8E71-3BB8BA1E6149}"/>
              </a:ext>
            </a:extLst>
          </p:cNvPr>
          <p:cNvSpPr>
            <a:spLocks noGrp="1"/>
          </p:cNvSpPr>
          <p:nvPr>
            <p:ph type="chart" sz="quarter" idx="27" hasCustomPrompt="1"/>
          </p:nvPr>
        </p:nvSpPr>
        <p:spPr>
          <a:xfrm>
            <a:off x="587829" y="1622510"/>
            <a:ext cx="10889796" cy="4155757"/>
          </a:xfrm>
          <a:prstGeom prst="rect">
            <a:avLst/>
          </a:prstGeom>
        </p:spPr>
        <p:txBody>
          <a:bodyPr rtlCol="0"/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estilo do texto mestre</a:t>
            </a:r>
            <a:endParaRPr lang="pt-BR" alt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1C82179-6F61-D1EC-D800-74B748B37F0E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 rtlCol="0"/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  <a:endParaRPr lang="pt-BR" dirty="0"/>
          </a:p>
        </p:txBody>
      </p:sp>
      <p:pic>
        <p:nvPicPr>
          <p:cNvPr id="4" name="Imagem 3" descr="Logo_bmas">
            <a:extLst>
              <a:ext uri="{FF2B5EF4-FFF2-40B4-BE49-F238E27FC236}">
                <a16:creationId xmlns:a16="http://schemas.microsoft.com/office/drawing/2014/main" id="{0AECA5B0-7224-B03E-7BD3-EAE1534E17F7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1543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FB396D6-CA88-6FE9-248D-6E0BE3D4C2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7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64AC11-7948-75A6-5FA1-29084D288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ED760152-0B9E-216D-C861-BA06D2548C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7FEACEE-25B4-4A2D-B147-27296E36371D}" type="slidenum">
              <a:rPr lang="pt-BR" altLang="zh-CN" smtClean="0"/>
              <a:pPr rtl="0"/>
              <a:t>‹nº›</a:t>
            </a:fld>
            <a:endParaRPr lang="pt-BR" altLang="zh-CN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89C5914-28AD-31ED-9044-1D63991DE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Título da apresentação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2508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FA755DC-4D00-6F92-0B58-1A90267C1D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09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Título 4">
            <a:extLst>
              <a:ext uri="{FF2B5EF4-FFF2-40B4-BE49-F238E27FC236}">
                <a16:creationId xmlns:a16="http://schemas.microsoft.com/office/drawing/2014/main" id="{05751864-B11A-0286-13EA-2AC2A2C8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709" y="721538"/>
            <a:ext cx="10889796" cy="14189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10" name="Espaço Reservado para a Tabela">
            <a:extLst>
              <a:ext uri="{FF2B5EF4-FFF2-40B4-BE49-F238E27FC236}">
                <a16:creationId xmlns:a16="http://schemas.microsoft.com/office/drawing/2014/main" id="{CFC5FF09-DE50-4155-81A0-5DD9B700F205}"/>
              </a:ext>
            </a:extLst>
          </p:cNvPr>
          <p:cNvSpPr>
            <a:spLocks noGrp="1"/>
          </p:cNvSpPr>
          <p:nvPr>
            <p:ph type="tbl" sz="quarter" idx="27" hasCustomPrompt="1"/>
          </p:nvPr>
        </p:nvSpPr>
        <p:spPr>
          <a:xfrm>
            <a:off x="581709" y="1614198"/>
            <a:ext cx="10889796" cy="4317856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Clique para editar o estilo do texto mestre</a:t>
            </a:r>
            <a:endParaRPr lang="pt-BR" altLang="en-US"/>
          </a:p>
        </p:txBody>
      </p:sp>
      <p:sp>
        <p:nvSpPr>
          <p:cNvPr id="9" name="Forma livre: Forma 5">
            <a:extLst>
              <a:ext uri="{FF2B5EF4-FFF2-40B4-BE49-F238E27FC236}">
                <a16:creationId xmlns:a16="http://schemas.microsoft.com/office/drawing/2014/main" id="{3F619E6B-153E-B522-47EB-4104C405736C}"/>
              </a:ext>
            </a:extLst>
          </p:cNvPr>
          <p:cNvSpPr/>
          <p:nvPr userDrawn="1"/>
        </p:nvSpPr>
        <p:spPr>
          <a:xfrm>
            <a:off x="10551278" y="4665388"/>
            <a:ext cx="603952" cy="68174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12" name="Forma Livre 11">
            <a:extLst>
              <a:ext uri="{FF2B5EF4-FFF2-40B4-BE49-F238E27FC236}">
                <a16:creationId xmlns:a16="http://schemas.microsoft.com/office/drawing/2014/main" id="{687A7B3D-E004-6D6A-5979-8F1BADBC9237}"/>
              </a:ext>
            </a:extLst>
          </p:cNvPr>
          <p:cNvSpPr/>
          <p:nvPr userDrawn="1"/>
        </p:nvSpPr>
        <p:spPr>
          <a:xfrm>
            <a:off x="10524774" y="5146146"/>
            <a:ext cx="1667226" cy="1711855"/>
          </a:xfrm>
          <a:custGeom>
            <a:avLst/>
            <a:gdLst>
              <a:gd name="connsiteX0" fmla="*/ 998834 w 1667226"/>
              <a:gd name="connsiteY0" fmla="*/ 0 h 1711855"/>
              <a:gd name="connsiteX1" fmla="*/ 1667226 w 1667226"/>
              <a:gd name="connsiteY1" fmla="*/ 373790 h 1711855"/>
              <a:gd name="connsiteX2" fmla="*/ 1667226 w 1667226"/>
              <a:gd name="connsiteY2" fmla="*/ 1711855 h 1711855"/>
              <a:gd name="connsiteX3" fmla="*/ 48502 w 1667226"/>
              <a:gd name="connsiteY3" fmla="*/ 1711855 h 1711855"/>
              <a:gd name="connsiteX4" fmla="*/ 0 w 1667226"/>
              <a:gd name="connsiteY4" fmla="*/ 1684915 h 1711855"/>
              <a:gd name="connsiteX5" fmla="*/ 0 w 1667226"/>
              <a:gd name="connsiteY5" fmla="*/ 564300 h 1711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67226" h="1711855">
                <a:moveTo>
                  <a:pt x="998834" y="0"/>
                </a:moveTo>
                <a:lnTo>
                  <a:pt x="1667226" y="373790"/>
                </a:lnTo>
                <a:lnTo>
                  <a:pt x="1667226" y="1711855"/>
                </a:lnTo>
                <a:lnTo>
                  <a:pt x="48502" y="1711855"/>
                </a:lnTo>
                <a:lnTo>
                  <a:pt x="0" y="1684915"/>
                </a:lnTo>
                <a:lnTo>
                  <a:pt x="0" y="564300"/>
                </a:lnTo>
                <a:close/>
              </a:path>
            </a:pathLst>
          </a:cu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pt-BR"/>
            </a:defPPr>
          </a:lstStyle>
          <a:p>
            <a:pPr algn="ctr" rtl="0"/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13" name="Forma livre: Forma 11">
            <a:extLst>
              <a:ext uri="{FF2B5EF4-FFF2-40B4-BE49-F238E27FC236}">
                <a16:creationId xmlns:a16="http://schemas.microsoft.com/office/drawing/2014/main" id="{A4CA3A93-BDBF-112D-54A0-05BF6B06BCC1}"/>
              </a:ext>
            </a:extLst>
          </p:cNvPr>
          <p:cNvSpPr/>
          <p:nvPr userDrawn="1"/>
        </p:nvSpPr>
        <p:spPr>
          <a:xfrm>
            <a:off x="10177285" y="5347130"/>
            <a:ext cx="748554" cy="85636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pt-B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t-BR"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5F7A154B-D8F5-C1FB-307D-496380875BD1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D728715E-D2CE-A33E-1A28-4E627F239BB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 rtlCol="0">
            <a:noAutofit/>
          </a:bodyPr>
          <a:lstStyle>
            <a:lvl1pPr>
              <a:defRPr lang="pt-BR">
                <a:solidFill>
                  <a:schemeClr val="accent6"/>
                </a:solidFill>
              </a:defRPr>
            </a:lvl1pPr>
          </a:lstStyle>
          <a:p>
            <a:pPr rtl="0"/>
            <a:fld id="{47FEACEE-25B4-4A2D-B147-27296E36371D}" type="slidenum">
              <a:rPr lang="pt-BR" altLang="zh-CN" smtClean="0"/>
              <a:pPr rtl="0"/>
              <a:t>‹nº›</a:t>
            </a:fld>
            <a:endParaRPr lang="pt-BR" altLang="zh-CN" dirty="0"/>
          </a:p>
        </p:txBody>
      </p:sp>
      <p:pic>
        <p:nvPicPr>
          <p:cNvPr id="3" name="Imagem 2" descr="Logo_bmas">
            <a:extLst>
              <a:ext uri="{FF2B5EF4-FFF2-40B4-BE49-F238E27FC236}">
                <a16:creationId xmlns:a16="http://schemas.microsoft.com/office/drawing/2014/main" id="{09B1DAFD-FB85-2874-A759-4056EFF01D4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426" y="6440292"/>
            <a:ext cx="712896" cy="304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9969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47">
            <a:extLst>
              <a:ext uri="{FF2B5EF4-FFF2-40B4-BE49-F238E27FC236}">
                <a16:creationId xmlns:a16="http://schemas.microsoft.com/office/drawing/2014/main" id="{28B6388A-37D2-4382-A7FC-9B9A76BDE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4169" y="6217920"/>
            <a:ext cx="45859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pt-BR" sz="1200">
                <a:solidFill>
                  <a:schemeClr val="accent6"/>
                </a:solidFill>
                <a:latin typeface="+mn-lt"/>
              </a:defRPr>
            </a:lvl1pPr>
          </a:lstStyle>
          <a:p>
            <a:pPr rtl="0"/>
            <a:fld id="{47FEACEE-25B4-4A2D-B147-27296E36371D}" type="slidenum">
              <a:rPr lang="pt-BR" altLang="zh-CN" smtClean="0"/>
              <a:pPr rtl="0"/>
              <a:t>‹nº›</a:t>
            </a:fld>
            <a:endParaRPr lang="pt-BR" altLang="zh-CN" dirty="0"/>
          </a:p>
        </p:txBody>
      </p:sp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18CB8A3D-9A54-FD7C-F6A5-B33E6C891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</a:lstStyle>
          <a:p>
            <a:pPr lvl="0" rtl="0"/>
            <a:r>
              <a:rPr lang="pt-BR" noProof="0" dirty="0"/>
              <a:t>Clique para editar o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5" name="Espaço Reservado para Título 4">
            <a:extLst>
              <a:ext uri="{FF2B5EF4-FFF2-40B4-BE49-F238E27FC236}">
                <a16:creationId xmlns:a16="http://schemas.microsoft.com/office/drawing/2014/main" id="{F38A7675-78A2-B642-22AF-B98514C68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</a:lstStyle>
          <a:p>
            <a:pPr rtl="0"/>
            <a:r>
              <a:rPr lang="pt-BR" noProof="0" dirty="0"/>
              <a:t>Clique para editar o estilo de título Mestre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176125D-E69D-E2ED-1549-3D67DBD4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2179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pt-BR" sz="1200">
                <a:solidFill>
                  <a:schemeClr val="accent6"/>
                </a:solidFill>
                <a:latin typeface="+mn-lt"/>
              </a:defRPr>
            </a:lvl1pPr>
          </a:lstStyle>
          <a:p>
            <a:pPr rtl="0"/>
            <a:r>
              <a:rPr lang="pt-BR" dirty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191102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70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8" r:id="rId23"/>
    <p:sldLayoutId id="2147483707" r:id="rId24"/>
    <p:sldLayoutId id="2147483708" r:id="rId2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t-BR" sz="44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pt-BR" sz="20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20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20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20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32">
          <p15:clr>
            <a:srgbClr val="F26B43"/>
          </p15:clr>
        </p15:guide>
        <p15:guide id="2" pos="3840">
          <p15:clr>
            <a:srgbClr val="F26B43"/>
          </p15:clr>
        </p15:guide>
        <p15:guide id="3" pos="5640">
          <p15:clr>
            <a:srgbClr val="F26B43"/>
          </p15:clr>
        </p15:guide>
        <p15:guide id="4" pos="1656">
          <p15:clr>
            <a:srgbClr val="F26B43"/>
          </p15:clr>
        </p15:guide>
        <p15:guide id="5" pos="520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732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med.coop.br/site/sistema-unimed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analto.gov.br/ccivil_03/_Ato2019-2022/2019/Lei/L13874.htm#art1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F53F198-4B62-8F47-EB1D-9BB34DE00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Reforma Tributária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C5B9CA9-301F-FB87-9AF4-42F4E3CB29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339" y="3643150"/>
            <a:ext cx="6872329" cy="609600"/>
          </a:xfrm>
        </p:spPr>
        <p:txBody>
          <a:bodyPr/>
          <a:lstStyle/>
          <a:p>
            <a:r>
              <a:rPr lang="pt-BR" dirty="0"/>
              <a:t>Operadoras de Planos de Saúde </a:t>
            </a:r>
          </a:p>
          <a:p>
            <a:r>
              <a:rPr lang="pt-BR" dirty="0"/>
              <a:t>e o Sistema Unimed</a:t>
            </a:r>
          </a:p>
        </p:txBody>
      </p:sp>
    </p:spTree>
    <p:extLst>
      <p:ext uri="{BB962C8B-B14F-4D97-AF65-F5344CB8AC3E}">
        <p14:creationId xmlns:p14="http://schemas.microsoft.com/office/powerpoint/2010/main" val="3239114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CB0DEE8-4C26-5FE7-92E7-CF92CBA778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312642"/>
              </p:ext>
            </p:extLst>
          </p:nvPr>
        </p:nvGraphicFramePr>
        <p:xfrm>
          <a:off x="0" y="1714598"/>
          <a:ext cx="6906442" cy="342880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059110">
                  <a:extLst>
                    <a:ext uri="{9D8B030D-6E8A-4147-A177-3AD203B41FA5}">
                      <a16:colId xmlns:a16="http://schemas.microsoft.com/office/drawing/2014/main" val="2463601012"/>
                    </a:ext>
                  </a:extLst>
                </a:gridCol>
                <a:gridCol w="3847332">
                  <a:extLst>
                    <a:ext uri="{9D8B030D-6E8A-4147-A177-3AD203B41FA5}">
                      <a16:colId xmlns:a16="http://schemas.microsoft.com/office/drawing/2014/main" val="79685568"/>
                    </a:ext>
                  </a:extLst>
                </a:gridCol>
              </a:tblGrid>
              <a:tr h="9627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pt-BR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TODAS AS OPERADORAS DE </a:t>
                      </a:r>
                    </a:p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PLANOS DE SAÚDE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7345721"/>
                  </a:ext>
                </a:extLst>
              </a:tr>
              <a:tr h="616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Contraprestações efetivas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R$       759.369.166.751,40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9476152"/>
                  </a:ext>
                </a:extLst>
              </a:tr>
              <a:tr h="616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Eventos Indenizáveis Líquidos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R$       656.962.264.204,66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435309"/>
                  </a:ext>
                </a:extLst>
              </a:tr>
              <a:tr h="616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BASE DE CÁLCULO IVA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R$        102.406.902.546,74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075803"/>
                  </a:ext>
                </a:extLst>
              </a:tr>
              <a:tr h="616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r>
                        <a:rPr lang="pt-BR" sz="16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IBS/CBS (10,6%)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R$          10.855.131.669,95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687588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50CFB358-D26B-EE52-BF57-EC6C2F9E5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341832"/>
              </p:ext>
            </p:extLst>
          </p:nvPr>
        </p:nvGraphicFramePr>
        <p:xfrm>
          <a:off x="7023433" y="1714598"/>
          <a:ext cx="4410768" cy="342880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410768">
                  <a:extLst>
                    <a:ext uri="{9D8B030D-6E8A-4147-A177-3AD203B41FA5}">
                      <a16:colId xmlns:a16="http://schemas.microsoft.com/office/drawing/2014/main" val="2802380609"/>
                    </a:ext>
                  </a:extLst>
                </a:gridCol>
              </a:tblGrid>
              <a:tr h="9627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TODAS AS COOPERATIVAS DE </a:t>
                      </a:r>
                    </a:p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PLANOS DE SAÚDE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853887"/>
                  </a:ext>
                </a:extLst>
              </a:tr>
              <a:tr h="616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R$       337.111.029.540,84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185874"/>
                  </a:ext>
                </a:extLst>
              </a:tr>
              <a:tr h="616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R$       287.552.570.430,68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292594"/>
                  </a:ext>
                </a:extLst>
              </a:tr>
              <a:tr h="616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R$          49.558.459.110,16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261280"/>
                  </a:ext>
                </a:extLst>
              </a:tr>
              <a:tr h="616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R$            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5.253.196.665,68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535672"/>
                  </a:ext>
                </a:extLst>
              </a:tr>
            </a:tbl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2FF9F3D5-E104-2567-F0E4-8E54E259DFF4}"/>
              </a:ext>
            </a:extLst>
          </p:cNvPr>
          <p:cNvSpPr txBox="1"/>
          <p:nvPr/>
        </p:nvSpPr>
        <p:spPr>
          <a:xfrm>
            <a:off x="0" y="6607940"/>
            <a:ext cx="1175346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Fonte: ANS - https://app.powerbi.com/view?r=eyJrIjoiMjM4YTYyMDEtMmRjMS00NWFhLWFkMTEtMDk0YmMzZTk2YzZkIiwidCI6IjlkYmE0ODBjLTRmYTctNDJmNC1iYmEzLTBmYjEzNzVmYmU1ZiJ9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3DB2DFA-FEB2-7C7A-B669-03C59067CF13}"/>
              </a:ext>
            </a:extLst>
          </p:cNvPr>
          <p:cNvSpPr txBox="1"/>
          <p:nvPr/>
        </p:nvSpPr>
        <p:spPr>
          <a:xfrm>
            <a:off x="695877" y="236828"/>
            <a:ext cx="825639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2300" b="1" dirty="0">
                <a:solidFill>
                  <a:srgbClr val="004F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IBS/CBS  X  CUSTO COM A DEMANDA DE PLANO DE SAÚDE A CARGO DA SAÚDE SUPLEMENTAR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2DE3AF06-A6C8-DB20-A95C-6C0001DEDD1C}"/>
              </a:ext>
            </a:extLst>
          </p:cNvPr>
          <p:cNvCxnSpPr>
            <a:cxnSpLocks/>
          </p:cNvCxnSpPr>
          <p:nvPr/>
        </p:nvCxnSpPr>
        <p:spPr>
          <a:xfrm>
            <a:off x="545935" y="-139017"/>
            <a:ext cx="0" cy="1176064"/>
          </a:xfrm>
          <a:prstGeom prst="line">
            <a:avLst/>
          </a:prstGeom>
          <a:ln>
            <a:solidFill>
              <a:srgbClr val="00995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DABC67A-3FED-5BAE-5856-E621D7402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1332" y="-14463"/>
            <a:ext cx="630247" cy="6858554"/>
          </a:xfrm>
          <a:prstGeom prst="rect">
            <a:avLst/>
          </a:prstGeom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D675D37C-ECC0-677A-2A91-84795A538A2D}"/>
              </a:ext>
            </a:extLst>
          </p:cNvPr>
          <p:cNvGraphicFramePr>
            <a:graphicFrameLocks noGrp="1"/>
          </p:cNvGraphicFramePr>
          <p:nvPr/>
        </p:nvGraphicFramePr>
        <p:xfrm>
          <a:off x="150094" y="3114968"/>
          <a:ext cx="4013309" cy="3674624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4013309">
                  <a:extLst>
                    <a:ext uri="{9D8B030D-6E8A-4147-A177-3AD203B41FA5}">
                      <a16:colId xmlns:a16="http://schemas.microsoft.com/office/drawing/2014/main" val="1107491466"/>
                    </a:ext>
                  </a:extLst>
                </a:gridCol>
              </a:tblGrid>
              <a:tr h="523892">
                <a:tc>
                  <a:txBody>
                    <a:bodyPr/>
                    <a:lstStyle/>
                    <a:p>
                      <a:pPr algn="ctr"/>
                      <a:endParaRPr lang="pt-BR" sz="1200" b="1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  <a:p>
                      <a:pPr algn="ctr"/>
                      <a:r>
                        <a:rPr lang="pt-BR" sz="12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a) Pela supressão/alteração do § 3º do art. 229, evitando-se a limitação de 50%</a:t>
                      </a:r>
                    </a:p>
                    <a:p>
                      <a:pPr algn="ctr"/>
                      <a:endParaRPr lang="pt-BR" sz="1200" b="1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762163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63-U -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Autor: Sen. Dr. Hiran (PP-RR)</a:t>
                      </a: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692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98-U - 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Autor: Sen. Fabiano </a:t>
                      </a:r>
                      <a:r>
                        <a:rPr lang="pt-BR" sz="1100" dirty="0" err="1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Contarato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 (PT-ES)</a:t>
                      </a: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618241"/>
                  </a:ext>
                </a:extLst>
              </a:tr>
              <a:tr h="306924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435-U- 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Autor: Sen. Zequinha Marinho (Podemos-PA)</a:t>
                      </a: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927165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562-U - 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Autor: Sen. Luis Carlos Heinze (PP/RS)</a:t>
                      </a: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460105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619-U - 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Autor: Sen. Jayme Campos (União-MT)</a:t>
                      </a: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650142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r>
                        <a:rPr lang="es-ES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es-ES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713-U - </a:t>
                      </a:r>
                      <a:r>
                        <a:rPr lang="es-ES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Autor: Sen. </a:t>
                      </a:r>
                      <a:r>
                        <a:rPr lang="es-ES" sz="1100" dirty="0" err="1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Izalci</a:t>
                      </a:r>
                      <a:r>
                        <a:rPr lang="es-ES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 Lucas (PL-DF) </a:t>
                      </a:r>
                      <a:endParaRPr lang="pt-BR" sz="110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064364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891-U - 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Autora: Sen. Daniella Ribeiro (PSD-PB) </a:t>
                      </a: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24063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1007-U - 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Autor: Sen. André Amaral (União-PB)</a:t>
                      </a: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363502"/>
                  </a:ext>
                </a:extLst>
              </a:tr>
              <a:tr h="325978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1034-U- 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Autor: Sen. Irajá (PSD-TO) </a:t>
                      </a: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103654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2821B1C8-3ADD-18ED-8895-339258EDDB7F}"/>
              </a:ext>
            </a:extLst>
          </p:cNvPr>
          <p:cNvGraphicFramePr>
            <a:graphicFrameLocks noGrp="1"/>
          </p:cNvGraphicFramePr>
          <p:nvPr/>
        </p:nvGraphicFramePr>
        <p:xfrm>
          <a:off x="4265931" y="3114968"/>
          <a:ext cx="4013309" cy="2583810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4013309">
                  <a:extLst>
                    <a:ext uri="{9D8B030D-6E8A-4147-A177-3AD203B41FA5}">
                      <a16:colId xmlns:a16="http://schemas.microsoft.com/office/drawing/2014/main" val="1107491466"/>
                    </a:ext>
                  </a:extLst>
                </a:gridCol>
              </a:tblGrid>
              <a:tr h="11819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1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b) Possibilidade de dedução “da parcela das contraprestações pecuniárias destinada à constituição de provisões técnicas” – inclusão da alínea “e” no inciso II, art. 229</a:t>
                      </a: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762163"/>
                  </a:ext>
                </a:extLst>
              </a:tr>
              <a:tr h="330356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620-U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 -Autor: Sen. Jayme Campos (União-MT)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692"/>
                  </a:ext>
                </a:extLst>
              </a:tr>
              <a:tr h="341759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714-U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 - Autor: Sen. </a:t>
                      </a:r>
                      <a:r>
                        <a:rPr lang="pt-BR" sz="1100" dirty="0" err="1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Izalci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 Lucas (PL-DF)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618241"/>
                  </a:ext>
                </a:extLst>
              </a:tr>
              <a:tr h="390221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890-U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- Autora: Sen. Daniella Ribeiro (PSD-PB)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927165"/>
                  </a:ext>
                </a:extLst>
              </a:tr>
              <a:tr h="339561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993-U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 - Autor: Sen. André Amaral (União-PB)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460105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60BB5F8-10F0-0AD5-3EFE-2CCD84D266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898811"/>
              </p:ext>
            </p:extLst>
          </p:nvPr>
        </p:nvGraphicFramePr>
        <p:xfrm>
          <a:off x="186040" y="970137"/>
          <a:ext cx="3977363" cy="1379832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3977363">
                  <a:extLst>
                    <a:ext uri="{9D8B030D-6E8A-4147-A177-3AD203B41FA5}">
                      <a16:colId xmlns:a16="http://schemas.microsoft.com/office/drawing/2014/main" val="1107491466"/>
                    </a:ext>
                  </a:extLst>
                </a:gridCol>
              </a:tblGrid>
              <a:tr h="13798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0" dirty="0">
                        <a:solidFill>
                          <a:schemeClr val="tx1"/>
                        </a:solidFill>
                        <a:latin typeface="Tenorite" panose="000005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O </a:t>
                      </a:r>
                      <a:r>
                        <a:rPr lang="pt-BR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enorite" panose="00000500000000000000" pitchFamily="2" charset="0"/>
                        </a:rPr>
                        <a:t>§ 3º do artigo 229 </a:t>
                      </a:r>
                      <a:r>
                        <a:rPr lang="pt-BR" sz="1200" b="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que limita em 50% a dedução dos repasses de honorários aos médicos cooperados à operadora de planos de saúde cooperativa (formato Unimed, por exemplo) que opte pelo regime próprio do cooperativismo.  </a:t>
                      </a: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762163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99DB03B-4C4A-3B47-CA66-95EA0D0EF8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34448"/>
              </p:ext>
            </p:extLst>
          </p:nvPr>
        </p:nvGraphicFramePr>
        <p:xfrm>
          <a:off x="4265931" y="995405"/>
          <a:ext cx="4013309" cy="1354564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4013309">
                  <a:extLst>
                    <a:ext uri="{9D8B030D-6E8A-4147-A177-3AD203B41FA5}">
                      <a16:colId xmlns:a16="http://schemas.microsoft.com/office/drawing/2014/main" val="1107491466"/>
                    </a:ext>
                  </a:extLst>
                </a:gridCol>
              </a:tblGrid>
              <a:tr h="13545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Impossibilidade de dedução da parcela destinada à constituição de </a:t>
                      </a:r>
                      <a:r>
                        <a:rPr lang="pt-BR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enorite" panose="00000500000000000000" pitchFamily="2" charset="0"/>
                        </a:rPr>
                        <a:t>provisões técnicas</a:t>
                      </a:r>
                      <a:r>
                        <a:rPr lang="pt-BR" sz="1200" b="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, atualmente autorizado no modelo PIS/COFINS</a:t>
                      </a: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762163"/>
                  </a:ext>
                </a:extLst>
              </a:tr>
            </a:tbl>
          </a:graphicData>
        </a:graphic>
      </p:graphicFrame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0245E528-795C-1344-4789-C0853FA9F6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702825"/>
              </p:ext>
            </p:extLst>
          </p:nvPr>
        </p:nvGraphicFramePr>
        <p:xfrm>
          <a:off x="8381768" y="977958"/>
          <a:ext cx="3752871" cy="1354564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3752871">
                  <a:extLst>
                    <a:ext uri="{9D8B030D-6E8A-4147-A177-3AD203B41FA5}">
                      <a16:colId xmlns:a16="http://schemas.microsoft.com/office/drawing/2014/main" val="1107491466"/>
                    </a:ext>
                  </a:extLst>
                </a:gridCol>
              </a:tblGrid>
              <a:tr h="13545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Pela redação atual do PLP, os planos de saúde serão considerados </a:t>
                      </a:r>
                      <a:r>
                        <a:rPr lang="pt-BR" sz="12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bens de uso e consumo</a:t>
                      </a:r>
                      <a:r>
                        <a:rPr lang="pt-BR" sz="1200" b="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, quando não cumpram os </a:t>
                      </a:r>
                      <a:r>
                        <a:rPr lang="pt-BR" sz="12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requisitos cumulativos de: (i) serem destinados a empregados; e (</a:t>
                      </a:r>
                      <a:r>
                        <a:rPr lang="pt-BR" sz="1200" b="1" kern="12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ii</a:t>
                      </a:r>
                      <a:r>
                        <a:rPr lang="pt-BR" sz="12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enorite" panose="00000500000000000000" pitchFamily="2" charset="0"/>
                          <a:ea typeface="+mn-ea"/>
                          <a:cs typeface="+mn-cs"/>
                        </a:rPr>
                        <a:t>decorrerem de convenção coletiva de trabalho</a:t>
                      </a: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762163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9338DAD1-5DAB-E1DD-0DFC-2C124116AE8F}"/>
              </a:ext>
            </a:extLst>
          </p:cNvPr>
          <p:cNvSpPr txBox="1"/>
          <p:nvPr/>
        </p:nvSpPr>
        <p:spPr>
          <a:xfrm>
            <a:off x="76023" y="618218"/>
            <a:ext cx="12096000" cy="40162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t-B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ONTOS DE MELHORIA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FAADA82A-DF95-E2EC-1B3A-08BEE8A0EAC7}"/>
              </a:ext>
            </a:extLst>
          </p:cNvPr>
          <p:cNvGraphicFramePr>
            <a:graphicFrameLocks noGrp="1"/>
          </p:cNvGraphicFramePr>
          <p:nvPr/>
        </p:nvGraphicFramePr>
        <p:xfrm>
          <a:off x="8381768" y="3164677"/>
          <a:ext cx="3752871" cy="2244249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3752871">
                  <a:extLst>
                    <a:ext uri="{9D8B030D-6E8A-4147-A177-3AD203B41FA5}">
                      <a16:colId xmlns:a16="http://schemas.microsoft.com/office/drawing/2014/main" val="1107491466"/>
                    </a:ext>
                  </a:extLst>
                </a:gridCol>
              </a:tblGrid>
              <a:tr h="11819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c) Planos de Saúde serão considerados como bem/serviço de uso e consumo, independentemente de CCT e relação de emprego</a:t>
                      </a:r>
                    </a:p>
                  </a:txBody>
                  <a:tcPr marL="216000" marR="216000" marT="0" marB="0"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762163"/>
                  </a:ext>
                </a:extLst>
              </a:tr>
              <a:tr h="330356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621-U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 -Autor: Sen. Jayme Campos (União-MT)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692"/>
                  </a:ext>
                </a:extLst>
              </a:tr>
              <a:tr h="341759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892-U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 - Autor: Daniella Ribeiro (PSD-PB)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618241"/>
                  </a:ext>
                </a:extLst>
              </a:tr>
              <a:tr h="390221">
                <a:tc>
                  <a:txBody>
                    <a:bodyPr/>
                    <a:lstStyle/>
                    <a:p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Emenda </a:t>
                      </a:r>
                      <a:r>
                        <a:rPr lang="pt-BR" sz="1100" b="1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994- U</a:t>
                      </a:r>
                      <a:r>
                        <a:rPr lang="pt-BR" sz="1100" dirty="0">
                          <a:solidFill>
                            <a:schemeClr val="tx1"/>
                          </a:solidFill>
                          <a:latin typeface="Tenorite" panose="00000500000000000000" pitchFamily="2" charset="0"/>
                        </a:rPr>
                        <a:t>- Autora: Sen. André Amaral (União-PB)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4F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927165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7F9C8299-797C-1595-FD90-D44A6F8C0482}"/>
              </a:ext>
            </a:extLst>
          </p:cNvPr>
          <p:cNvSpPr txBox="1"/>
          <p:nvPr/>
        </p:nvSpPr>
        <p:spPr>
          <a:xfrm>
            <a:off x="57361" y="2812758"/>
            <a:ext cx="12134639" cy="401628"/>
          </a:xfrm>
          <a:prstGeom prst="rect">
            <a:avLst/>
          </a:prstGeom>
          <a:solidFill>
            <a:srgbClr val="004F4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SUGESTÕES DE EMENDAS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8392771-AB12-ED3A-8FC8-97393625BA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11591332" y="5563422"/>
            <a:ext cx="719522" cy="174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353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DFAC50A-59FF-1EB6-59C2-29CCEFD2BC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Obrigada!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821DF41-24CE-7259-043A-5FD4C1DD33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Letícia Fernandes de Barros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D4FD65C-18BE-462C-6577-E2746FF805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bmas@bmas.com.br</a:t>
            </a:r>
          </a:p>
        </p:txBody>
      </p:sp>
    </p:spTree>
    <p:extLst>
      <p:ext uri="{BB962C8B-B14F-4D97-AF65-F5344CB8AC3E}">
        <p14:creationId xmlns:p14="http://schemas.microsoft.com/office/powerpoint/2010/main" val="454474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4738E51-A4BD-357D-B6CF-7EA286F58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68" y="1392037"/>
            <a:ext cx="4394294" cy="448536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967E613-8262-1D13-0D65-311B98D45F2E}"/>
              </a:ext>
            </a:extLst>
          </p:cNvPr>
          <p:cNvSpPr txBox="1"/>
          <p:nvPr/>
        </p:nvSpPr>
        <p:spPr>
          <a:xfrm>
            <a:off x="7123813" y="418103"/>
            <a:ext cx="4285119" cy="552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cooperativas com gestão administrativa, financeira e assistencial independentes;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pt-BR" sz="5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pt-BR" sz="5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médicos cooperados;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pt-BR" sz="5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pt-BR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pt-BR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beneficiários no mercado;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pt-BR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pt-BR" sz="5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pt-BR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hospitais, clínicas e serviços credenciados;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pt-BR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hospitais próprios;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pt-BR" sz="19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pt-BR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empregos diretos;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pt-BR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pt-BR" sz="1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presença territorial.</a:t>
            </a:r>
            <a:endParaRPr kumimoji="0" lang="pt-BR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AF10F0B-F117-B7FD-E04E-438DE11C154C}"/>
              </a:ext>
            </a:extLst>
          </p:cNvPr>
          <p:cNvSpPr txBox="1">
            <a:spLocks/>
          </p:cNvSpPr>
          <p:nvPr/>
        </p:nvSpPr>
        <p:spPr>
          <a:xfrm>
            <a:off x="679975" y="228974"/>
            <a:ext cx="7117006" cy="5709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500" dirty="0">
                <a:solidFill>
                  <a:srgbClr val="004F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 SISTEMA UNIMED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7E19983D-546C-CE13-1A04-A7AAA47273FE}"/>
              </a:ext>
            </a:extLst>
          </p:cNvPr>
          <p:cNvCxnSpPr>
            <a:cxnSpLocks/>
          </p:cNvCxnSpPr>
          <p:nvPr/>
        </p:nvCxnSpPr>
        <p:spPr>
          <a:xfrm>
            <a:off x="632068" y="-225023"/>
            <a:ext cx="0" cy="959876"/>
          </a:xfrm>
          <a:prstGeom prst="line">
            <a:avLst/>
          </a:prstGeom>
          <a:ln>
            <a:solidFill>
              <a:srgbClr val="00995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45075159-6B2E-0993-4FB7-0764FE9D9EED}"/>
              </a:ext>
            </a:extLst>
          </p:cNvPr>
          <p:cNvSpPr txBox="1"/>
          <p:nvPr/>
        </p:nvSpPr>
        <p:spPr>
          <a:xfrm>
            <a:off x="-1" y="6534835"/>
            <a:ext cx="850981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Fonte: Site Unimed do Brasil - 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4F4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https://www.unimed.coop.br/site/sistema-unimed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4F4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Acesso em 10/06/2024.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C2110884-095A-B52E-1B19-9E9014F17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503702"/>
              </p:ext>
            </p:extLst>
          </p:nvPr>
        </p:nvGraphicFramePr>
        <p:xfrm>
          <a:off x="5682361" y="514434"/>
          <a:ext cx="1364050" cy="547447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364050">
                  <a:extLst>
                    <a:ext uri="{9D8B030D-6E8A-4147-A177-3AD203B41FA5}">
                      <a16:colId xmlns:a16="http://schemas.microsoft.com/office/drawing/2014/main" val="916613099"/>
                    </a:ext>
                  </a:extLst>
                </a:gridCol>
              </a:tblGrid>
              <a:tr h="433151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114058"/>
                  </a:ext>
                </a:extLst>
              </a:tr>
              <a:tr h="379591">
                <a:tc>
                  <a:txBody>
                    <a:bodyPr/>
                    <a:lstStyle/>
                    <a:p>
                      <a:pPr algn="ctr"/>
                      <a:endParaRPr lang="pt-BR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208830"/>
                  </a:ext>
                </a:extLst>
              </a:tr>
              <a:tr h="502846"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117.393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293704"/>
                  </a:ext>
                </a:extLst>
              </a:tr>
              <a:tr h="374391">
                <a:tc>
                  <a:txBody>
                    <a:bodyPr/>
                    <a:lstStyle/>
                    <a:p>
                      <a:pPr algn="ctr"/>
                      <a:endParaRPr lang="pt-BR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115788"/>
                  </a:ext>
                </a:extLst>
              </a:tr>
              <a:tr h="458758"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19.683.625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435020"/>
                  </a:ext>
                </a:extLst>
              </a:tr>
              <a:tr h="374391">
                <a:tc>
                  <a:txBody>
                    <a:bodyPr/>
                    <a:lstStyle/>
                    <a:p>
                      <a:pPr algn="ctr"/>
                      <a:endParaRPr lang="pt-BR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015880"/>
                  </a:ext>
                </a:extLst>
              </a:tr>
              <a:tr h="461069"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+ 20 mil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968374"/>
                  </a:ext>
                </a:extLst>
              </a:tr>
              <a:tr h="374391">
                <a:tc>
                  <a:txBody>
                    <a:bodyPr/>
                    <a:lstStyle/>
                    <a:p>
                      <a:pPr algn="ctr"/>
                      <a:endParaRPr lang="pt-BR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688883"/>
                  </a:ext>
                </a:extLst>
              </a:tr>
              <a:tr h="417073"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163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782660"/>
                  </a:ext>
                </a:extLst>
              </a:tr>
              <a:tr h="374391">
                <a:tc>
                  <a:txBody>
                    <a:bodyPr/>
                    <a:lstStyle/>
                    <a:p>
                      <a:pPr algn="ctr"/>
                      <a:endParaRPr lang="pt-BR" sz="20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147313"/>
                  </a:ext>
                </a:extLst>
              </a:tr>
              <a:tr h="427895"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142.588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594604"/>
                  </a:ext>
                </a:extLst>
              </a:tr>
              <a:tr h="374391">
                <a:tc>
                  <a:txBody>
                    <a:bodyPr/>
                    <a:lstStyle/>
                    <a:p>
                      <a:pPr algn="ctr"/>
                      <a:endParaRPr lang="pt-BR" sz="20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508540"/>
                  </a:ext>
                </a:extLst>
              </a:tr>
              <a:tr h="379591"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92,5%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781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0413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3489562-FA21-3834-D6A3-6313A836DBD6}"/>
              </a:ext>
            </a:extLst>
          </p:cNvPr>
          <p:cNvSpPr/>
          <p:nvPr/>
        </p:nvSpPr>
        <p:spPr>
          <a:xfrm>
            <a:off x="11479749" y="-35917"/>
            <a:ext cx="824876" cy="66165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F016A263-80B9-AC8A-762C-4EF1049766F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8222" y="1783945"/>
            <a:ext cx="5120674" cy="1463167"/>
          </a:xfrm>
          <a:prstGeom prst="rect">
            <a:avLst/>
          </a:prstGeom>
          <a:ln>
            <a:solidFill>
              <a:srgbClr val="00995D"/>
            </a:solidFill>
          </a:ln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9353F3C-2C93-AB50-15E5-43E9B0FC665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221" y="3773564"/>
            <a:ext cx="5120674" cy="1312231"/>
          </a:xfrm>
          <a:prstGeom prst="rect">
            <a:avLst/>
          </a:prstGeom>
          <a:ln>
            <a:solidFill>
              <a:srgbClr val="00995D"/>
            </a:solidFill>
          </a:ln>
        </p:spPr>
      </p:pic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id="{A7DDB9DB-3391-C31D-C434-CB41A7989652}"/>
              </a:ext>
            </a:extLst>
          </p:cNvPr>
          <p:cNvSpPr txBox="1">
            <a:spLocks/>
          </p:cNvSpPr>
          <p:nvPr/>
        </p:nvSpPr>
        <p:spPr>
          <a:xfrm>
            <a:off x="44051" y="6421398"/>
            <a:ext cx="6684654" cy="498234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50" b="0" i="1" u="none" strike="noStrike" kern="1200" cap="none" spc="5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Tenorite" panose="00000500000000000000" pitchFamily="2" charset="0"/>
              </a:rPr>
              <a:t>FONTE: Anuário Cooperativismo 2023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50" b="0" i="1" u="none" strike="noStrike" kern="1200" cap="none" spc="5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/>
                <a:uLnTx/>
                <a:uFillTx/>
                <a:latin typeface="Tenorite" panose="00000500000000000000" pitchFamily="2" charset="0"/>
              </a:rPr>
              <a:t>Disponível em: https://anuario.coop.br/brasil/o-impacto-do-cooperativismo-na-economia-brasileira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13581526-D06E-3D91-E74F-3E8390D1150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1042" y="-35917"/>
            <a:ext cx="2464464" cy="6451096"/>
          </a:xfrm>
          <a:prstGeom prst="rect">
            <a:avLst/>
          </a:prstGeom>
          <a:ln>
            <a:noFill/>
          </a:ln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166BC3CD-9916-A033-996F-7FC3A1DAA50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2835" y="20288"/>
            <a:ext cx="2443755" cy="6368259"/>
          </a:xfrm>
          <a:prstGeom prst="rect">
            <a:avLst/>
          </a:prstGeom>
          <a:ln>
            <a:noFill/>
          </a:ln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1E008FC1-F094-94B1-6DE0-EC1159A1D8A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98172" y="-32775"/>
            <a:ext cx="2433399" cy="6492517"/>
          </a:xfrm>
          <a:prstGeom prst="rect">
            <a:avLst/>
          </a:prstGeom>
          <a:ln>
            <a:noFill/>
          </a:ln>
        </p:spPr>
      </p:pic>
      <p:sp>
        <p:nvSpPr>
          <p:cNvPr id="21" name="Título 1">
            <a:extLst>
              <a:ext uri="{FF2B5EF4-FFF2-40B4-BE49-F238E27FC236}">
                <a16:creationId xmlns:a16="http://schemas.microsoft.com/office/drawing/2014/main" id="{7B836623-F93B-C40F-8200-7C9DB1841B2F}"/>
              </a:ext>
            </a:extLst>
          </p:cNvPr>
          <p:cNvSpPr txBox="1">
            <a:spLocks/>
          </p:cNvSpPr>
          <p:nvPr/>
        </p:nvSpPr>
        <p:spPr>
          <a:xfrm>
            <a:off x="168069" y="187485"/>
            <a:ext cx="5961607" cy="920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>
                <a:solidFill>
                  <a:srgbClr val="004F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 QUE O COOPERATIVISMO PROPORCIONA?</a:t>
            </a:r>
          </a:p>
          <a:p>
            <a:r>
              <a:rPr lang="pt-BR" sz="2000" i="1" dirty="0">
                <a:solidFill>
                  <a:srgbClr val="004F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OCB/FIPE</a:t>
            </a:r>
          </a:p>
          <a:p>
            <a:endParaRPr lang="pt-BR" sz="2500" dirty="0">
              <a:latin typeface="Tenorite" panose="00000500000000000000" pitchFamily="2" charset="0"/>
            </a:endParaRPr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8E0080C9-2A77-9525-F284-21E3271BB866}"/>
              </a:ext>
            </a:extLst>
          </p:cNvPr>
          <p:cNvCxnSpPr>
            <a:cxnSpLocks/>
          </p:cNvCxnSpPr>
          <p:nvPr/>
        </p:nvCxnSpPr>
        <p:spPr>
          <a:xfrm>
            <a:off x="168069" y="-181587"/>
            <a:ext cx="0" cy="959876"/>
          </a:xfrm>
          <a:prstGeom prst="line">
            <a:avLst/>
          </a:prstGeom>
          <a:ln>
            <a:solidFill>
              <a:srgbClr val="00995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85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51F6DECF-F2C1-6938-033E-13DDE21E8C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4326"/>
            <a:ext cx="6386349" cy="594300"/>
          </a:xfrm>
        </p:spPr>
        <p:txBody>
          <a:bodyPr/>
          <a:lstStyle/>
          <a:p>
            <a:pPr algn="ctr"/>
            <a:r>
              <a:rPr lang="pt-BR" sz="2500" dirty="0">
                <a:solidFill>
                  <a:srgbClr val="004F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CONSTITUIÇÃO FEDERAL – PÓS EC 132/2023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E2E2F6-3E1E-3ECF-BBB6-1862064A4428}"/>
              </a:ext>
            </a:extLst>
          </p:cNvPr>
          <p:cNvSpPr txBox="1"/>
          <p:nvPr/>
        </p:nvSpPr>
        <p:spPr>
          <a:xfrm>
            <a:off x="132441" y="1466728"/>
            <a:ext cx="715324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Art. 146. Cabe à lei complementar:</a:t>
            </a:r>
          </a:p>
          <a:p>
            <a:pPr algn="just"/>
            <a:r>
              <a:rPr lang="pt-BR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(...) III - estabelecer normas gerais em matéria de legislação tributária, especialmente sobre:</a:t>
            </a:r>
          </a:p>
          <a:p>
            <a:pPr algn="just"/>
            <a:r>
              <a:rPr lang="pt-BR" sz="1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(...) </a:t>
            </a:r>
            <a:r>
              <a:rPr lang="pt-BR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adequado tratamento tributário ao </a:t>
            </a:r>
            <a:r>
              <a:rPr lang="pt-BR" sz="15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ato cooperativo </a:t>
            </a:r>
            <a:r>
              <a:rPr lang="pt-BR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praticado pelas sociedades cooperativas, inclusive em relação aos tributos previstos nos </a:t>
            </a:r>
            <a:r>
              <a:rPr lang="pt-BR" sz="15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arts</a:t>
            </a:r>
            <a:r>
              <a:rPr lang="pt-BR" sz="15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156-A e 195, V</a:t>
            </a:r>
            <a:r>
              <a:rPr lang="pt-BR" sz="15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;       (Redação dada pela Emenda Constitucional nº 132, de 2023)</a:t>
            </a:r>
          </a:p>
          <a:p>
            <a:pPr algn="just"/>
            <a:endParaRPr lang="pt-BR" sz="15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Art. 174. Como agente normativo e regulador da atividade econômica, o Estado exercerá, na forma da lei, as funções de fiscalização, incentivo e planejamento, sendo este determinante para o setor público e indicativo para o setor privado.           </a:t>
            </a:r>
            <a:r>
              <a:rPr lang="pt-BR" sz="1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(Vide Lei nº 13.874, de 2019)</a:t>
            </a:r>
            <a:endParaRPr lang="pt-BR" sz="15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(...) § 2º </a:t>
            </a:r>
            <a:r>
              <a:rPr lang="pt-BR" sz="15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lei apoiará e estimulará o cooperativismo e outras formas de associativismo. </a:t>
            </a:r>
            <a:endParaRPr lang="pt-BR" sz="15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156-A. (...)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 6° Lei complementar disporá sobre os regimes específicos de tributação para: (...)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III. sociedades cooperativas, que será optativo, com  vistas a assegurar sua competitividade, observados os princípios da livre concorrência e da isonomia tributária, definindo, inclusive: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as hipóteses em que o imposto não incidirá sobre as operações realizadas entre a sociedade cooperativa e seus associados, entre estes e aquela e pelas sociedades cooperativas entre si quando associadas para a consecução dos objetivos sociais; 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o regime de aproveitamento do crédito das etapas anteriores</a:t>
            </a: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8CD2BB44-5D0E-20D2-115A-29410AA619A4}"/>
              </a:ext>
            </a:extLst>
          </p:cNvPr>
          <p:cNvCxnSpPr>
            <a:cxnSpLocks/>
          </p:cNvCxnSpPr>
          <p:nvPr/>
        </p:nvCxnSpPr>
        <p:spPr>
          <a:xfrm flipV="1">
            <a:off x="7462679" y="1111476"/>
            <a:ext cx="0" cy="5485044"/>
          </a:xfrm>
          <a:prstGeom prst="line">
            <a:avLst/>
          </a:prstGeom>
          <a:ln>
            <a:solidFill>
              <a:srgbClr val="00995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ítulo 1">
            <a:extLst>
              <a:ext uri="{FF2B5EF4-FFF2-40B4-BE49-F238E27FC236}">
                <a16:creationId xmlns:a16="http://schemas.microsoft.com/office/drawing/2014/main" id="{09A9F754-7186-F698-3EFC-4187622FA2B3}"/>
              </a:ext>
            </a:extLst>
          </p:cNvPr>
          <p:cNvSpPr txBox="1">
            <a:spLocks/>
          </p:cNvSpPr>
          <p:nvPr/>
        </p:nvSpPr>
        <p:spPr>
          <a:xfrm>
            <a:off x="7639669" y="821058"/>
            <a:ext cx="3864073" cy="594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500" dirty="0">
                <a:solidFill>
                  <a:srgbClr val="004F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PLP 68/2024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7F66B04-0F60-C18C-1197-7AB55932D7F9}"/>
              </a:ext>
            </a:extLst>
          </p:cNvPr>
          <p:cNvSpPr txBox="1"/>
          <p:nvPr/>
        </p:nvSpPr>
        <p:spPr>
          <a:xfrm>
            <a:off x="7639671" y="1611339"/>
            <a:ext cx="3864072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“Art. 270. As sociedades cooperativas poderão optar por regime específico do IBS e da CBS no qual ficam reduzidas a zero as alíquotas do IBS e da CBS incidentes na operação em que: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- o associado destina bem ou serviço à cooperativa de que participa; e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5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(...)”</a:t>
            </a:r>
            <a:endParaRPr kumimoji="0" lang="pt-BR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A04010B-53E8-A6E9-3867-3B0D083813BF}"/>
              </a:ext>
            </a:extLst>
          </p:cNvPr>
          <p:cNvSpPr txBox="1">
            <a:spLocks/>
          </p:cNvSpPr>
          <p:nvPr/>
        </p:nvSpPr>
        <p:spPr>
          <a:xfrm>
            <a:off x="412958" y="75415"/>
            <a:ext cx="11779042" cy="594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500" dirty="0">
                <a:solidFill>
                  <a:srgbClr val="004F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UNIMEDS COMO COOPERATIVAS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3B0BC72-C2F2-8D93-5668-AB4C05C7EB2B}"/>
              </a:ext>
            </a:extLst>
          </p:cNvPr>
          <p:cNvCxnSpPr>
            <a:cxnSpLocks/>
          </p:cNvCxnSpPr>
          <p:nvPr/>
        </p:nvCxnSpPr>
        <p:spPr>
          <a:xfrm>
            <a:off x="256778" y="-299574"/>
            <a:ext cx="0" cy="959876"/>
          </a:xfrm>
          <a:prstGeom prst="line">
            <a:avLst/>
          </a:prstGeom>
          <a:ln>
            <a:solidFill>
              <a:srgbClr val="00995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146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A22196A-8C38-FA40-677E-EB290C4FA522}"/>
              </a:ext>
            </a:extLst>
          </p:cNvPr>
          <p:cNvSpPr/>
          <p:nvPr/>
        </p:nvSpPr>
        <p:spPr>
          <a:xfrm>
            <a:off x="5552" y="1403802"/>
            <a:ext cx="4198534" cy="5454198"/>
          </a:xfrm>
          <a:prstGeom prst="roundRect">
            <a:avLst>
              <a:gd name="adj" fmla="val 0"/>
            </a:avLst>
          </a:prstGeom>
          <a:solidFill>
            <a:srgbClr val="F8F6F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kern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E700A49-FE63-A617-0A39-1A9E07FC896A}"/>
              </a:ext>
            </a:extLst>
          </p:cNvPr>
          <p:cNvSpPr txBox="1"/>
          <p:nvPr/>
        </p:nvSpPr>
        <p:spPr>
          <a:xfrm>
            <a:off x="817866" y="981858"/>
            <a:ext cx="2492029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004F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BASE DE CÁLCULO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B7A79D0-7457-5542-0E51-D1E1CD93AB21}"/>
              </a:ext>
            </a:extLst>
          </p:cNvPr>
          <p:cNvSpPr txBox="1"/>
          <p:nvPr/>
        </p:nvSpPr>
        <p:spPr>
          <a:xfrm>
            <a:off x="349387" y="1307838"/>
            <a:ext cx="348298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sz="2000" b="0" i="0" u="none" strike="noStrike" kern="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artigo 229, inciso i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Receita Bruta, que compreende: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prêmios/contraprestações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kumimoji="0" sz="2000" i="0" u="none" strike="noStrike" kern="0" cap="none" spc="0" normalizeH="0" baseline="0" noProof="0" dirty="0">
                <a:ln>
                  <a:noFill/>
                </a:ln>
                <a:solidFill>
                  <a:srgbClr val="00995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receitas financeiras dos ativos garantidores das reservas técnicas realizadas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6A82ACC5-9E1E-42FC-02B3-CCB56121EBB5}"/>
              </a:ext>
            </a:extLst>
          </p:cNvPr>
          <p:cNvSpPr/>
          <p:nvPr/>
        </p:nvSpPr>
        <p:spPr>
          <a:xfrm>
            <a:off x="4541029" y="1307417"/>
            <a:ext cx="7113296" cy="5550583"/>
          </a:xfrm>
          <a:prstGeom prst="roundRect">
            <a:avLst>
              <a:gd name="adj" fmla="val 0"/>
            </a:avLst>
          </a:prstGeom>
          <a:solidFill>
            <a:srgbClr val="F8F6F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kern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C670B6-7C74-F893-0668-756EA99F2D37}"/>
              </a:ext>
            </a:extLst>
          </p:cNvPr>
          <p:cNvSpPr txBox="1"/>
          <p:nvPr/>
        </p:nvSpPr>
        <p:spPr>
          <a:xfrm>
            <a:off x="4881846" y="1333411"/>
            <a:ext cx="7138090" cy="6140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sz="1900" b="0" i="0" u="none" strike="noStrike" kern="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artigo 229, inciso </a:t>
            </a:r>
            <a:r>
              <a:rPr kumimoji="0" sz="1900" b="0" i="0" u="none" strike="noStrike" kern="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ii</a:t>
            </a: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Eventos de </a:t>
            </a:r>
            <a:r>
              <a:rPr kumimoji="0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assist</a:t>
            </a:r>
            <a:r>
              <a:rPr sz="2000" kern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ência</a:t>
            </a:r>
            <a:r>
              <a:rPr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à saúde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Valores pagos a outras operadoras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t-BR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000" b="1" strike="sngStrike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Provisão Técnica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0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sz="2000" i="0" u="none" strike="noStrike" kern="0" cap="none" spc="0" normalizeH="0" baseline="0" noProof="0" dirty="0">
                <a:ln>
                  <a:noFill/>
                </a:ln>
                <a:solidFill>
                  <a:srgbClr val="00995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Taxas de administração pagas às administradoras de 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sz="2000" i="0" u="none" strike="noStrike" kern="0" cap="none" spc="0" normalizeH="0" baseline="0" noProof="0" dirty="0">
                <a:ln>
                  <a:noFill/>
                </a:ln>
                <a:solidFill>
                  <a:srgbClr val="00995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benefícios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sz="2000" i="0" u="none" strike="noStrike" kern="0" cap="none" spc="0" normalizeH="0" baseline="0" noProof="0" dirty="0">
              <a:ln>
                <a:noFill/>
              </a:ln>
              <a:solidFill>
                <a:srgbClr val="00995D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sz="2000" i="0" u="none" strike="noStrike" kern="0" cap="none" spc="0" normalizeH="0" baseline="0" noProof="0" dirty="0">
                <a:ln>
                  <a:noFill/>
                </a:ln>
                <a:solidFill>
                  <a:srgbClr val="00995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Corretagem/ Intermediação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2000" b="1" kern="0" dirty="0">
              <a:solidFill>
                <a:srgbClr val="00995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2000" kern="0" dirty="0">
                <a:solidFill>
                  <a:srgbClr val="00995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100% dos repasses a cooperados quando FORA 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2000" kern="0" dirty="0">
                <a:solidFill>
                  <a:srgbClr val="00995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regime de cooperativas (art. 270, I) 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000" i="0" u="none" strike="noStrike" kern="0" cap="none" spc="0" normalizeH="0" baseline="0" noProof="0" dirty="0">
              <a:ln>
                <a:noFill/>
              </a:ln>
              <a:solidFill>
                <a:srgbClr val="00995D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t-BR" sz="2000" kern="0" dirty="0">
                <a:solidFill>
                  <a:srgbClr val="00995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50% dos repasses a cooperados quando DENTRO</a:t>
            </a:r>
          </a:p>
          <a:p>
            <a:pPr algn="just">
              <a:defRPr/>
            </a:pPr>
            <a:r>
              <a:rPr lang="pt-BR" sz="2000" kern="0" dirty="0">
                <a:solidFill>
                  <a:srgbClr val="00995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regime de cooperativas (art. 270, I) </a:t>
            </a:r>
            <a:endParaRPr kumimoji="0" lang="pt-BR" sz="2000" i="0" u="none" strike="noStrike" kern="0" cap="none" spc="0" normalizeH="0" baseline="0" noProof="0" dirty="0">
              <a:ln>
                <a:noFill/>
              </a:ln>
              <a:solidFill>
                <a:srgbClr val="00995D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sz="2000" b="1" i="0" u="none" strike="sng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FDBFCD7-8D7C-3BF6-F14F-CF4AC684A481}"/>
              </a:ext>
            </a:extLst>
          </p:cNvPr>
          <p:cNvSpPr txBox="1"/>
          <p:nvPr/>
        </p:nvSpPr>
        <p:spPr>
          <a:xfrm>
            <a:off x="7609950" y="981858"/>
            <a:ext cx="168188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rtl="0">
              <a:defRPr lang="pt-B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004F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DEDUÇÕES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F8B30D5-449E-77DF-E6D0-F8DDFD14FAC9}"/>
              </a:ext>
            </a:extLst>
          </p:cNvPr>
          <p:cNvSpPr txBox="1">
            <a:spLocks/>
          </p:cNvSpPr>
          <p:nvPr/>
        </p:nvSpPr>
        <p:spPr>
          <a:xfrm>
            <a:off x="349387" y="61108"/>
            <a:ext cx="7113296" cy="920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>
                <a:solidFill>
                  <a:srgbClr val="004F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UNIMED COMO OPERADORA – PIS/COFINS x IBS/CBS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22DF8F5-8AE6-5153-1959-4CE927062269}"/>
              </a:ext>
            </a:extLst>
          </p:cNvPr>
          <p:cNvCxnSpPr>
            <a:cxnSpLocks/>
          </p:cNvCxnSpPr>
          <p:nvPr/>
        </p:nvCxnSpPr>
        <p:spPr>
          <a:xfrm>
            <a:off x="256778" y="-284826"/>
            <a:ext cx="0" cy="959876"/>
          </a:xfrm>
          <a:prstGeom prst="line">
            <a:avLst/>
          </a:prstGeom>
          <a:ln>
            <a:solidFill>
              <a:srgbClr val="00995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55597BD4-148F-19DD-72EC-2A4F2C6CF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1801" y="-424774"/>
            <a:ext cx="719522" cy="174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07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>
            <a:extLst>
              <a:ext uri="{FF2B5EF4-FFF2-40B4-BE49-F238E27FC236}">
                <a16:creationId xmlns:a16="http://schemas.microsoft.com/office/drawing/2014/main" id="{517207EF-F125-16EF-9267-33A53E1BB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332" y="-14463"/>
            <a:ext cx="630247" cy="6858554"/>
          </a:xfrm>
          <a:prstGeom prst="rect">
            <a:avLst/>
          </a:prstGeom>
        </p:spPr>
      </p:pic>
      <p:sp>
        <p:nvSpPr>
          <p:cNvPr id="113" name="Retângulo 112">
            <a:extLst>
              <a:ext uri="{FF2B5EF4-FFF2-40B4-BE49-F238E27FC236}">
                <a16:creationId xmlns:a16="http://schemas.microsoft.com/office/drawing/2014/main" id="{1D85677B-4517-4535-F0FB-0423C256D40D}"/>
              </a:ext>
            </a:extLst>
          </p:cNvPr>
          <p:cNvSpPr/>
          <p:nvPr/>
        </p:nvSpPr>
        <p:spPr>
          <a:xfrm>
            <a:off x="8134916" y="3596526"/>
            <a:ext cx="4086664" cy="331129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3DD1124F-983F-CD1E-1255-2E57D36A83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91084"/>
              </p:ext>
            </p:extLst>
          </p:nvPr>
        </p:nvGraphicFramePr>
        <p:xfrm>
          <a:off x="509430" y="523321"/>
          <a:ext cx="3236400" cy="2942169"/>
        </p:xfrm>
        <a:graphic>
          <a:graphicData uri="http://schemas.openxmlformats.org/drawingml/2006/table">
            <a:tbl>
              <a:tblPr/>
              <a:tblGrid>
                <a:gridCol w="1659120">
                  <a:extLst>
                    <a:ext uri="{9D8B030D-6E8A-4147-A177-3AD203B41FA5}">
                      <a16:colId xmlns:a16="http://schemas.microsoft.com/office/drawing/2014/main" val="768501699"/>
                    </a:ext>
                  </a:extLst>
                </a:gridCol>
                <a:gridCol w="350399">
                  <a:extLst>
                    <a:ext uri="{9D8B030D-6E8A-4147-A177-3AD203B41FA5}">
                      <a16:colId xmlns:a16="http://schemas.microsoft.com/office/drawing/2014/main" val="2980494496"/>
                    </a:ext>
                  </a:extLst>
                </a:gridCol>
                <a:gridCol w="1226881">
                  <a:extLst>
                    <a:ext uri="{9D8B030D-6E8A-4147-A177-3AD203B41FA5}">
                      <a16:colId xmlns:a16="http://schemas.microsoft.com/office/drawing/2014/main" val="2673414261"/>
                    </a:ext>
                  </a:extLst>
                </a:gridCol>
              </a:tblGrid>
              <a:tr h="74342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Regime atual</a:t>
                      </a:r>
                    </a:p>
                    <a:p>
                      <a:pPr algn="ctr" fontAlgn="ctr"/>
                      <a:r>
                        <a:rPr lang="pt-BR" sz="1050" b="0" i="1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(cálculo efetuado pela média de </a:t>
                      </a:r>
                      <a:r>
                        <a:rPr lang="pt-BR" sz="1050" b="0" i="1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Unimed’s</a:t>
                      </a:r>
                      <a:r>
                        <a:rPr lang="pt-BR" sz="1050" b="0" i="1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de grande porte)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5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7264746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A. INGRESSOS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1.510.865.223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579242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DEDUÇÕES/EXCLUSÕES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1.274.159.637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10504"/>
                  </a:ext>
                </a:extLst>
              </a:tr>
              <a:tr h="12514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815491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Base de Cálculo (A-B)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236.705.586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584324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Alíquota PIS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0,65%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01846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Alíquota COFINS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752745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Alíquota ISSQN (média)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995609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 tributário total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18.107.977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855491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Resultado médio (Sobras 2023)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21.597.746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427535"/>
                  </a:ext>
                </a:extLst>
              </a:tr>
            </a:tbl>
          </a:graphicData>
        </a:graphic>
      </p:graphicFrame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16302900-DA94-7148-AE55-1EF4B4786C19}"/>
              </a:ext>
            </a:extLst>
          </p:cNvPr>
          <p:cNvCxnSpPr>
            <a:cxnSpLocks/>
          </p:cNvCxnSpPr>
          <p:nvPr/>
        </p:nvCxnSpPr>
        <p:spPr>
          <a:xfrm>
            <a:off x="4064945" y="523321"/>
            <a:ext cx="0" cy="289111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3A8CB948-BF38-B1ED-20C7-31B35D60E677}"/>
              </a:ext>
            </a:extLst>
          </p:cNvPr>
          <p:cNvCxnSpPr>
            <a:cxnSpLocks/>
          </p:cNvCxnSpPr>
          <p:nvPr/>
        </p:nvCxnSpPr>
        <p:spPr>
          <a:xfrm>
            <a:off x="7958215" y="523321"/>
            <a:ext cx="0" cy="293894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" name="Tabela 45">
            <a:extLst>
              <a:ext uri="{FF2B5EF4-FFF2-40B4-BE49-F238E27FC236}">
                <a16:creationId xmlns:a16="http://schemas.microsoft.com/office/drawing/2014/main" id="{1046F198-CC17-DD5E-11D9-02B369666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123948"/>
              </p:ext>
            </p:extLst>
          </p:nvPr>
        </p:nvGraphicFramePr>
        <p:xfrm>
          <a:off x="4397987" y="523321"/>
          <a:ext cx="3236400" cy="2938944"/>
        </p:xfrm>
        <a:graphic>
          <a:graphicData uri="http://schemas.openxmlformats.org/drawingml/2006/table">
            <a:tbl>
              <a:tblPr/>
              <a:tblGrid>
                <a:gridCol w="1659120">
                  <a:extLst>
                    <a:ext uri="{9D8B030D-6E8A-4147-A177-3AD203B41FA5}">
                      <a16:colId xmlns:a16="http://schemas.microsoft.com/office/drawing/2014/main" val="768501699"/>
                    </a:ext>
                  </a:extLst>
                </a:gridCol>
                <a:gridCol w="350399">
                  <a:extLst>
                    <a:ext uri="{9D8B030D-6E8A-4147-A177-3AD203B41FA5}">
                      <a16:colId xmlns:a16="http://schemas.microsoft.com/office/drawing/2014/main" val="2980494496"/>
                    </a:ext>
                  </a:extLst>
                </a:gridCol>
                <a:gridCol w="1226881">
                  <a:extLst>
                    <a:ext uri="{9D8B030D-6E8A-4147-A177-3AD203B41FA5}">
                      <a16:colId xmlns:a16="http://schemas.microsoft.com/office/drawing/2014/main" val="2673414261"/>
                    </a:ext>
                  </a:extLst>
                </a:gridCol>
              </a:tblGrid>
              <a:tr h="74342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IVA  (Modelo OPS Comercial)</a:t>
                      </a:r>
                    </a:p>
                    <a:p>
                      <a:pPr algn="ctr" fontAlgn="ctr"/>
                      <a:r>
                        <a:rPr lang="pt-BR" sz="1000" b="0" i="1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(deduzindo a totalidade dos custos assistenciais</a:t>
                      </a:r>
                    </a:p>
                    <a:p>
                      <a:pPr algn="ctr" fontAlgn="ctr"/>
                      <a:r>
                        <a:rPr lang="pt-BR" sz="1000" b="0" i="1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 comissão de venda paga a terceiros)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E4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264746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A. INGRESSOS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1.510.865.223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579242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DEDUÇÕES/EXCLUSÕES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1.295.491.756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105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815491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Base de Cálculo (A-B)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215.373.468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584324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Alíquota IVA (40% de 26,5)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7076197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536651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205274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 tributário total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dirty="0"/>
                        <a:t>22.829.588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99731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Resultado médio projetado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16.876.136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504966"/>
                  </a:ext>
                </a:extLst>
              </a:tr>
            </a:tbl>
          </a:graphicData>
        </a:graphic>
      </p:graphicFrame>
      <p:graphicFrame>
        <p:nvGraphicFramePr>
          <p:cNvPr id="47" name="Tabela 46">
            <a:extLst>
              <a:ext uri="{FF2B5EF4-FFF2-40B4-BE49-F238E27FC236}">
                <a16:creationId xmlns:a16="http://schemas.microsoft.com/office/drawing/2014/main" id="{D502F72D-F09A-58C1-1818-E7C8A7A8B6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92813"/>
              </p:ext>
            </p:extLst>
          </p:nvPr>
        </p:nvGraphicFramePr>
        <p:xfrm>
          <a:off x="8286544" y="532286"/>
          <a:ext cx="3236400" cy="2929859"/>
        </p:xfrm>
        <a:graphic>
          <a:graphicData uri="http://schemas.openxmlformats.org/drawingml/2006/table">
            <a:tbl>
              <a:tblPr/>
              <a:tblGrid>
                <a:gridCol w="1659120">
                  <a:extLst>
                    <a:ext uri="{9D8B030D-6E8A-4147-A177-3AD203B41FA5}">
                      <a16:colId xmlns:a16="http://schemas.microsoft.com/office/drawing/2014/main" val="768501699"/>
                    </a:ext>
                  </a:extLst>
                </a:gridCol>
                <a:gridCol w="350399">
                  <a:extLst>
                    <a:ext uri="{9D8B030D-6E8A-4147-A177-3AD203B41FA5}">
                      <a16:colId xmlns:a16="http://schemas.microsoft.com/office/drawing/2014/main" val="2980494496"/>
                    </a:ext>
                  </a:extLst>
                </a:gridCol>
                <a:gridCol w="1226881">
                  <a:extLst>
                    <a:ext uri="{9D8B030D-6E8A-4147-A177-3AD203B41FA5}">
                      <a16:colId xmlns:a16="http://schemas.microsoft.com/office/drawing/2014/main" val="2673414261"/>
                    </a:ext>
                  </a:extLst>
                </a:gridCol>
              </a:tblGrid>
              <a:tr h="73445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IVA  (Modelo </a:t>
                      </a:r>
                      <a:r>
                        <a:rPr lang="pt-BR" sz="1600" b="1" i="0" u="none" strike="noStrike" kern="12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OPS Cooperativa)</a:t>
                      </a:r>
                      <a:endParaRPr lang="pt-BR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 fontAlgn="ctr"/>
                      <a:r>
                        <a:rPr lang="pt-BR" sz="1000" b="0" i="1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(deduzindo 50% do repasse a médicos cooperados e a totalidade dos demais custos assistenciais, comissão de vendas paga a terceiros )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792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264746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A. INGRESSOS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1.510.865.223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579242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DEDUÇÕES/EXCLUSÕES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1.087.926.007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105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815491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Base de Cálculo (A-B)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422.939.217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584324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Alíquota IVA (40% de 26,5)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785737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993537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526829"/>
                  </a:ext>
                </a:extLst>
              </a:tr>
              <a:tr h="2592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 tributário total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dirty="0"/>
                        <a:t>44.831.557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146455"/>
                  </a:ext>
                </a:extLst>
              </a:tr>
              <a:tr h="161678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Resultado médio projetado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1" dirty="0"/>
                        <a:t>-5.125.833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987515"/>
                  </a:ext>
                </a:extLst>
              </a:tr>
            </a:tbl>
          </a:graphicData>
        </a:graphic>
      </p:graphicFrame>
      <p:sp>
        <p:nvSpPr>
          <p:cNvPr id="55" name="Retângulo 54">
            <a:extLst>
              <a:ext uri="{FF2B5EF4-FFF2-40B4-BE49-F238E27FC236}">
                <a16:creationId xmlns:a16="http://schemas.microsoft.com/office/drawing/2014/main" id="{C8207679-7ACE-B03E-5524-6ACF88DF4BDC}"/>
              </a:ext>
            </a:extLst>
          </p:cNvPr>
          <p:cNvSpPr/>
          <p:nvPr/>
        </p:nvSpPr>
        <p:spPr>
          <a:xfrm>
            <a:off x="0" y="3605016"/>
            <a:ext cx="8179294" cy="3438742"/>
          </a:xfrm>
          <a:prstGeom prst="rect">
            <a:avLst/>
          </a:prstGeom>
          <a:solidFill>
            <a:srgbClr val="ECE3D9">
              <a:alpha val="4974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913F23F5-278C-E738-6D90-3E838C643CAA}"/>
              </a:ext>
            </a:extLst>
          </p:cNvPr>
          <p:cNvSpPr txBox="1"/>
          <p:nvPr/>
        </p:nvSpPr>
        <p:spPr>
          <a:xfrm>
            <a:off x="736122" y="3689075"/>
            <a:ext cx="1803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</a:rPr>
              <a:t>EFEITOS NO CUSTO TRIBUTÁRIO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3CB7FBF2-C8D1-1FD3-3879-B5955C85B4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3888677"/>
              </p:ext>
            </p:extLst>
          </p:nvPr>
        </p:nvGraphicFramePr>
        <p:xfrm>
          <a:off x="657934" y="4638073"/>
          <a:ext cx="3236401" cy="1947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3DC606D2-F586-269A-2BB9-CCD5E6C41841}"/>
              </a:ext>
            </a:extLst>
          </p:cNvPr>
          <p:cNvSpPr txBox="1"/>
          <p:nvPr/>
        </p:nvSpPr>
        <p:spPr>
          <a:xfrm>
            <a:off x="825652" y="6427240"/>
            <a:ext cx="9049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PIS/ COFINS/ISS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1E2FDAF-F635-8C57-D73E-F96A6DAE95BA}"/>
              </a:ext>
            </a:extLst>
          </p:cNvPr>
          <p:cNvSpPr txBox="1"/>
          <p:nvPr/>
        </p:nvSpPr>
        <p:spPr>
          <a:xfrm>
            <a:off x="1571830" y="6427240"/>
            <a:ext cx="13347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IVA - Regime Normal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16184AD-DBBD-E6A7-C948-5E27D9AFAC5E}"/>
              </a:ext>
            </a:extLst>
          </p:cNvPr>
          <p:cNvSpPr txBox="1"/>
          <p:nvPr/>
        </p:nvSpPr>
        <p:spPr>
          <a:xfrm>
            <a:off x="2684947" y="6427240"/>
            <a:ext cx="11356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IVA - Dedução 50%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3664EDA-6141-A5A2-074B-F27F420E9804}"/>
              </a:ext>
            </a:extLst>
          </p:cNvPr>
          <p:cNvSpPr txBox="1"/>
          <p:nvPr/>
        </p:nvSpPr>
        <p:spPr>
          <a:xfrm>
            <a:off x="854040" y="5572636"/>
            <a:ext cx="904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18.107.977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6AFD8B5-077A-A4E5-604D-BDF8FB0D5B43}"/>
              </a:ext>
            </a:extLst>
          </p:cNvPr>
          <p:cNvSpPr txBox="1"/>
          <p:nvPr/>
        </p:nvSpPr>
        <p:spPr>
          <a:xfrm>
            <a:off x="1825001" y="5414857"/>
            <a:ext cx="904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22.829.588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3375C71-FA21-F36A-8958-547091646F54}"/>
              </a:ext>
            </a:extLst>
          </p:cNvPr>
          <p:cNvSpPr txBox="1"/>
          <p:nvPr/>
        </p:nvSpPr>
        <p:spPr>
          <a:xfrm>
            <a:off x="2786535" y="4681083"/>
            <a:ext cx="904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44.831.557</a:t>
            </a: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6485BDCB-6FEF-3974-A8B6-041DEA533FB8}"/>
              </a:ext>
            </a:extLst>
          </p:cNvPr>
          <p:cNvGrpSpPr/>
          <p:nvPr/>
        </p:nvGrpSpPr>
        <p:grpSpPr>
          <a:xfrm>
            <a:off x="2674159" y="3863486"/>
            <a:ext cx="1123187" cy="810124"/>
            <a:chOff x="2772225" y="3611059"/>
            <a:chExt cx="1123187" cy="810124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DCB5294-F327-4F53-F50C-D78EAEA3CBAD}"/>
                </a:ext>
              </a:extLst>
            </p:cNvPr>
            <p:cNvSpPr/>
            <p:nvPr/>
          </p:nvSpPr>
          <p:spPr>
            <a:xfrm>
              <a:off x="2928757" y="3611059"/>
              <a:ext cx="810124" cy="8101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4792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4E4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A7907B14-1E9A-6313-88EC-51A0002D9D23}"/>
                </a:ext>
              </a:extLst>
            </p:cNvPr>
            <p:cNvSpPr txBox="1"/>
            <p:nvPr/>
          </p:nvSpPr>
          <p:spPr>
            <a:xfrm>
              <a:off x="2772225" y="3868508"/>
              <a:ext cx="112318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4792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+147,58</a:t>
              </a: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F4792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24" name="Seta para a Direita 23">
              <a:extLst>
                <a:ext uri="{FF2B5EF4-FFF2-40B4-BE49-F238E27FC236}">
                  <a16:creationId xmlns:a16="http://schemas.microsoft.com/office/drawing/2014/main" id="{030B10BD-401A-A48C-F6EC-2B3F2CC07ADE}"/>
                </a:ext>
              </a:extLst>
            </p:cNvPr>
            <p:cNvSpPr/>
            <p:nvPr/>
          </p:nvSpPr>
          <p:spPr>
            <a:xfrm rot="16200000">
              <a:off x="3228289" y="3670076"/>
              <a:ext cx="211062" cy="224289"/>
            </a:xfrm>
            <a:prstGeom prst="rightArrow">
              <a:avLst/>
            </a:prstGeom>
            <a:solidFill>
              <a:srgbClr val="F479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ADF7C5CC-9A35-1926-4C9E-4AE592498B6A}"/>
              </a:ext>
            </a:extLst>
          </p:cNvPr>
          <p:cNvGrpSpPr/>
          <p:nvPr/>
        </p:nvGrpSpPr>
        <p:grpSpPr>
          <a:xfrm>
            <a:off x="1729755" y="4597424"/>
            <a:ext cx="1107800" cy="810124"/>
            <a:chOff x="1827821" y="4429818"/>
            <a:chExt cx="1107800" cy="81012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398171A-8F40-CEFF-7258-2A700B5E222F}"/>
                </a:ext>
              </a:extLst>
            </p:cNvPr>
            <p:cNvSpPr/>
            <p:nvPr/>
          </p:nvSpPr>
          <p:spPr>
            <a:xfrm>
              <a:off x="1967223" y="4429818"/>
              <a:ext cx="810124" cy="8101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4E4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4E4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AC9CF06E-F22B-E1B2-C086-A425BC85CF0D}"/>
                </a:ext>
              </a:extLst>
            </p:cNvPr>
            <p:cNvSpPr txBox="1"/>
            <p:nvPr/>
          </p:nvSpPr>
          <p:spPr>
            <a:xfrm>
              <a:off x="1827821" y="4686708"/>
              <a:ext cx="11078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4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+26,07</a:t>
              </a: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4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25" name="Seta para a Direita 24">
              <a:extLst>
                <a:ext uri="{FF2B5EF4-FFF2-40B4-BE49-F238E27FC236}">
                  <a16:creationId xmlns:a16="http://schemas.microsoft.com/office/drawing/2014/main" id="{59644813-EA4D-3ABA-355F-01ED93BF6388}"/>
                </a:ext>
              </a:extLst>
            </p:cNvPr>
            <p:cNvSpPr/>
            <p:nvPr/>
          </p:nvSpPr>
          <p:spPr>
            <a:xfrm rot="16200000">
              <a:off x="2269438" y="4485986"/>
              <a:ext cx="211062" cy="224289"/>
            </a:xfrm>
            <a:prstGeom prst="rightArrow">
              <a:avLst/>
            </a:prstGeom>
            <a:solidFill>
              <a:srgbClr val="004E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5060FF7-2DE8-C512-9434-F1FC64D2994C}"/>
              </a:ext>
            </a:extLst>
          </p:cNvPr>
          <p:cNvSpPr txBox="1"/>
          <p:nvPr/>
        </p:nvSpPr>
        <p:spPr>
          <a:xfrm>
            <a:off x="806337" y="6088686"/>
            <a:ext cx="1005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7,65%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F614A675-F763-315F-256A-7D0D38284097}"/>
              </a:ext>
            </a:extLst>
          </p:cNvPr>
          <p:cNvSpPr txBox="1"/>
          <p:nvPr/>
        </p:nvSpPr>
        <p:spPr>
          <a:xfrm>
            <a:off x="1769434" y="6088686"/>
            <a:ext cx="1005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10,6%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D07BBF3-223A-CE11-2B0D-4CA71740F86F}"/>
              </a:ext>
            </a:extLst>
          </p:cNvPr>
          <p:cNvSpPr txBox="1"/>
          <p:nvPr/>
        </p:nvSpPr>
        <p:spPr>
          <a:xfrm>
            <a:off x="2739593" y="6088686"/>
            <a:ext cx="1005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10,6%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1047784A-FB7D-389B-6BBC-A7111B5940B1}"/>
              </a:ext>
            </a:extLst>
          </p:cNvPr>
          <p:cNvSpPr txBox="1"/>
          <p:nvPr/>
        </p:nvSpPr>
        <p:spPr>
          <a:xfrm>
            <a:off x="4729815" y="3665521"/>
            <a:ext cx="1343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</a:rPr>
              <a:t>EFEITO DO IVA NO RESULTADO</a:t>
            </a:r>
          </a:p>
        </p:txBody>
      </p:sp>
      <p:graphicFrame>
        <p:nvGraphicFramePr>
          <p:cNvPr id="80" name="Gráfico 79">
            <a:extLst>
              <a:ext uri="{FF2B5EF4-FFF2-40B4-BE49-F238E27FC236}">
                <a16:creationId xmlns:a16="http://schemas.microsoft.com/office/drawing/2014/main" id="{AD104DBA-9526-3B66-BBC4-09C0887DE4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2335473"/>
              </p:ext>
            </p:extLst>
          </p:nvPr>
        </p:nvGraphicFramePr>
        <p:xfrm>
          <a:off x="4532350" y="4412159"/>
          <a:ext cx="3236401" cy="198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5" name="CaixaDeTexto 84">
            <a:extLst>
              <a:ext uri="{FF2B5EF4-FFF2-40B4-BE49-F238E27FC236}">
                <a16:creationId xmlns:a16="http://schemas.microsoft.com/office/drawing/2014/main" id="{07364509-797B-993E-895E-0D6E633BB460}"/>
              </a:ext>
            </a:extLst>
          </p:cNvPr>
          <p:cNvSpPr txBox="1"/>
          <p:nvPr/>
        </p:nvSpPr>
        <p:spPr>
          <a:xfrm>
            <a:off x="4728456" y="4445861"/>
            <a:ext cx="904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21.597.746</a:t>
            </a:r>
          </a:p>
        </p:txBody>
      </p: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46F381BA-A563-5D05-BDB4-41EBA27478CD}"/>
              </a:ext>
            </a:extLst>
          </p:cNvPr>
          <p:cNvSpPr txBox="1"/>
          <p:nvPr/>
        </p:nvSpPr>
        <p:spPr>
          <a:xfrm>
            <a:off x="5699417" y="4677715"/>
            <a:ext cx="904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16.876.136</a:t>
            </a:r>
          </a:p>
        </p:txBody>
      </p:sp>
      <p:sp>
        <p:nvSpPr>
          <p:cNvPr id="96" name="CaixaDeTexto 95">
            <a:extLst>
              <a:ext uri="{FF2B5EF4-FFF2-40B4-BE49-F238E27FC236}">
                <a16:creationId xmlns:a16="http://schemas.microsoft.com/office/drawing/2014/main" id="{7E266BBE-2925-3239-380A-5FECE84E3F59}"/>
              </a:ext>
            </a:extLst>
          </p:cNvPr>
          <p:cNvSpPr txBox="1"/>
          <p:nvPr/>
        </p:nvSpPr>
        <p:spPr>
          <a:xfrm>
            <a:off x="6616126" y="6007561"/>
            <a:ext cx="1005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-5.125.833</a:t>
            </a:r>
          </a:p>
        </p:txBody>
      </p:sp>
      <p:grpSp>
        <p:nvGrpSpPr>
          <p:cNvPr id="98" name="Agrupar 97">
            <a:extLst>
              <a:ext uri="{FF2B5EF4-FFF2-40B4-BE49-F238E27FC236}">
                <a16:creationId xmlns:a16="http://schemas.microsoft.com/office/drawing/2014/main" id="{C2348426-4D29-54AB-C8C9-34972FC6B806}"/>
              </a:ext>
            </a:extLst>
          </p:cNvPr>
          <p:cNvGrpSpPr/>
          <p:nvPr/>
        </p:nvGrpSpPr>
        <p:grpSpPr>
          <a:xfrm>
            <a:off x="6660951" y="4847689"/>
            <a:ext cx="904973" cy="810124"/>
            <a:chOff x="6759017" y="4694862"/>
            <a:chExt cx="904973" cy="810124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5E7C0153-69EE-7633-56F0-C96B2B6F5102}"/>
                </a:ext>
              </a:extLst>
            </p:cNvPr>
            <p:cNvSpPr/>
            <p:nvPr/>
          </p:nvSpPr>
          <p:spPr>
            <a:xfrm>
              <a:off x="6803173" y="4694862"/>
              <a:ext cx="810124" cy="8101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4792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4E4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CaixaDeTexto 99">
              <a:extLst>
                <a:ext uri="{FF2B5EF4-FFF2-40B4-BE49-F238E27FC236}">
                  <a16:creationId xmlns:a16="http://schemas.microsoft.com/office/drawing/2014/main" id="{4271C5CB-AC54-6A20-DC52-83A13BB82F18}"/>
                </a:ext>
              </a:extLst>
            </p:cNvPr>
            <p:cNvSpPr txBox="1"/>
            <p:nvPr/>
          </p:nvSpPr>
          <p:spPr>
            <a:xfrm>
              <a:off x="6759017" y="4902366"/>
              <a:ext cx="9049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4792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-124</a:t>
              </a: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F4792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101" name="Seta para a Direita 100">
              <a:extLst>
                <a:ext uri="{FF2B5EF4-FFF2-40B4-BE49-F238E27FC236}">
                  <a16:creationId xmlns:a16="http://schemas.microsoft.com/office/drawing/2014/main" id="{7F0AE2A2-B4FE-7898-EF03-4C19A42063D5}"/>
                </a:ext>
              </a:extLst>
            </p:cNvPr>
            <p:cNvSpPr/>
            <p:nvPr/>
          </p:nvSpPr>
          <p:spPr>
            <a:xfrm rot="5400000">
              <a:off x="7102705" y="5220534"/>
              <a:ext cx="211062" cy="224289"/>
            </a:xfrm>
            <a:prstGeom prst="rightArrow">
              <a:avLst/>
            </a:prstGeom>
            <a:solidFill>
              <a:srgbClr val="F479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2" name="Agrupar 101">
            <a:extLst>
              <a:ext uri="{FF2B5EF4-FFF2-40B4-BE49-F238E27FC236}">
                <a16:creationId xmlns:a16="http://schemas.microsoft.com/office/drawing/2014/main" id="{72B0E267-84E2-816A-BFEF-C0580A71E0ED}"/>
              </a:ext>
            </a:extLst>
          </p:cNvPr>
          <p:cNvGrpSpPr/>
          <p:nvPr/>
        </p:nvGrpSpPr>
        <p:grpSpPr>
          <a:xfrm>
            <a:off x="5699417" y="3863486"/>
            <a:ext cx="904973" cy="810124"/>
            <a:chOff x="5797483" y="4329396"/>
            <a:chExt cx="904973" cy="810124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E4BDA71-2ADD-5B93-2166-BB4E4827CE5F}"/>
                </a:ext>
              </a:extLst>
            </p:cNvPr>
            <p:cNvSpPr/>
            <p:nvPr/>
          </p:nvSpPr>
          <p:spPr>
            <a:xfrm>
              <a:off x="5841639" y="4329396"/>
              <a:ext cx="810124" cy="8101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4E4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4E4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CaixaDeTexto 103">
              <a:extLst>
                <a:ext uri="{FF2B5EF4-FFF2-40B4-BE49-F238E27FC236}">
                  <a16:creationId xmlns:a16="http://schemas.microsoft.com/office/drawing/2014/main" id="{726479F0-BF4C-643B-BAE9-364DA74E77C8}"/>
                </a:ext>
              </a:extLst>
            </p:cNvPr>
            <p:cNvSpPr txBox="1"/>
            <p:nvPr/>
          </p:nvSpPr>
          <p:spPr>
            <a:xfrm>
              <a:off x="5797483" y="4536900"/>
              <a:ext cx="9049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4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-22</a:t>
              </a:r>
              <a:r>
                <a:rPr kumimoji="0" lang="pt-BR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4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105" name="Seta para a Direita 104">
              <a:extLst>
                <a:ext uri="{FF2B5EF4-FFF2-40B4-BE49-F238E27FC236}">
                  <a16:creationId xmlns:a16="http://schemas.microsoft.com/office/drawing/2014/main" id="{5ADC6FC1-C7FD-2837-0B8C-376386DC288D}"/>
                </a:ext>
              </a:extLst>
            </p:cNvPr>
            <p:cNvSpPr/>
            <p:nvPr/>
          </p:nvSpPr>
          <p:spPr>
            <a:xfrm rot="5400000">
              <a:off x="6143854" y="4853830"/>
              <a:ext cx="211062" cy="224289"/>
            </a:xfrm>
            <a:prstGeom prst="rightArrow">
              <a:avLst/>
            </a:prstGeom>
            <a:solidFill>
              <a:srgbClr val="004E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6" name="CaixaDeTexto 105">
            <a:extLst>
              <a:ext uri="{FF2B5EF4-FFF2-40B4-BE49-F238E27FC236}">
                <a16:creationId xmlns:a16="http://schemas.microsoft.com/office/drawing/2014/main" id="{E7CE9668-461F-9E85-CD21-0CBC4FB56E9C}"/>
              </a:ext>
            </a:extLst>
          </p:cNvPr>
          <p:cNvSpPr txBox="1"/>
          <p:nvPr/>
        </p:nvSpPr>
        <p:spPr>
          <a:xfrm>
            <a:off x="4671907" y="6339535"/>
            <a:ext cx="9049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Lucro/Sobra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2023</a:t>
            </a:r>
          </a:p>
        </p:txBody>
      </p:sp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3686DDF1-A2A9-0EB4-E35C-906DC44A39E7}"/>
              </a:ext>
            </a:extLst>
          </p:cNvPr>
          <p:cNvSpPr txBox="1"/>
          <p:nvPr/>
        </p:nvSpPr>
        <p:spPr>
          <a:xfrm>
            <a:off x="5519693" y="6248430"/>
            <a:ext cx="113564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IVA 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Regime Normal - Lucro/Sobra</a:t>
            </a:r>
          </a:p>
        </p:txBody>
      </p:sp>
      <p:sp>
        <p:nvSpPr>
          <p:cNvPr id="111" name="CaixaDeTexto 110">
            <a:extLst>
              <a:ext uri="{FF2B5EF4-FFF2-40B4-BE49-F238E27FC236}">
                <a16:creationId xmlns:a16="http://schemas.microsoft.com/office/drawing/2014/main" id="{C4628EE6-3A0A-77A7-B5AD-460E27B842B3}"/>
              </a:ext>
            </a:extLst>
          </p:cNvPr>
          <p:cNvSpPr txBox="1"/>
          <p:nvPr/>
        </p:nvSpPr>
        <p:spPr>
          <a:xfrm>
            <a:off x="6497385" y="6254897"/>
            <a:ext cx="109569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IVA 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Dedução 50% 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Lucro/Sobra</a:t>
            </a:r>
          </a:p>
        </p:txBody>
      </p:sp>
      <p:sp>
        <p:nvSpPr>
          <p:cNvPr id="112" name="CaixaDeTexto 111">
            <a:extLst>
              <a:ext uri="{FF2B5EF4-FFF2-40B4-BE49-F238E27FC236}">
                <a16:creationId xmlns:a16="http://schemas.microsoft.com/office/drawing/2014/main" id="{AC94AE7A-67FC-A539-EAD1-156C8A4794C8}"/>
              </a:ext>
            </a:extLst>
          </p:cNvPr>
          <p:cNvSpPr txBox="1"/>
          <p:nvPr/>
        </p:nvSpPr>
        <p:spPr>
          <a:xfrm>
            <a:off x="8223673" y="3714357"/>
            <a:ext cx="3906590" cy="29136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PREMISSAS</a:t>
            </a:r>
            <a:r>
              <a:rPr kumimoji="0" lang="pt-BR" sz="11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1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kumimoji="0" lang="pt-BR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Não foi incluída na base de cálculo a receita financeira da reserva técnica realizada, uma vez que essa apuração varia entre operadoras e necessita de tempo para ser dimensionada. </a:t>
            </a:r>
          </a:p>
          <a:p>
            <a:pPr marL="228600" marR="0" lvl="0" indent="0" algn="just" defTabSz="914400" rtl="0" eaLnBrk="1" fontAlgn="auto" latinLnBrk="0" hangingPunct="1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2. </a:t>
            </a:r>
            <a:r>
              <a:rPr kumimoji="0" lang="pt-BR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Foi deduzido na base de cálculo o custo médio de R$ 29.302.215,00 referente à corretagem (esse valor deve ser ajustado futuramente, uma vez que deduzido o custo de corretagem interno e externo).</a:t>
            </a:r>
          </a:p>
          <a:p>
            <a:pPr marL="228600" marR="0" lvl="0" indent="0" algn="just" defTabSz="914400" rtl="0" eaLnBrk="1" fontAlgn="auto" latinLnBrk="0" hangingPunct="1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3. </a:t>
            </a:r>
            <a:r>
              <a:rPr kumimoji="0" lang="pt-BR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Os valores destinados à constituição de reservas técnicas (que representam, na média, R$ 7.970.000,00) foram deduzidos </a:t>
            </a:r>
            <a:r>
              <a:rPr kumimoji="0" lang="pt-BR" sz="1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apenas</a:t>
            </a:r>
            <a:r>
              <a:rPr kumimoji="0" lang="pt-BR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na base de cálculo do modelo atual (PIS/COFINS), não tendo sido deduzidos na base de cálculo no modelo IVA.</a:t>
            </a:r>
          </a:p>
          <a:p>
            <a:pPr marL="0" marR="0" lvl="0" indent="0" algn="just" defTabSz="914400" rtl="0" eaLnBrk="1" fontAlgn="auto" latinLnBrk="0" hangingPunct="1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 4.. </a:t>
            </a:r>
            <a:r>
              <a:rPr kumimoji="0" lang="pt-BR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Não foi computado eventual crédito sobre a taxa de administração em virtude da necessidade de levantar dados ainda inexistentes. Numa percepção inicial, imagina-se que serão pequenos esses créditos, já que grande parte da taxa suporta despesas de mão-de-obra, as quais não geram crédito.</a:t>
            </a:r>
          </a:p>
        </p:txBody>
      </p:sp>
      <p:sp>
        <p:nvSpPr>
          <p:cNvPr id="114" name="CaixaDeTexto 113">
            <a:extLst>
              <a:ext uri="{FF2B5EF4-FFF2-40B4-BE49-F238E27FC236}">
                <a16:creationId xmlns:a16="http://schemas.microsoft.com/office/drawing/2014/main" id="{F77DF222-B48F-43B2-C703-73FFC728CDBB}"/>
              </a:ext>
            </a:extLst>
          </p:cNvPr>
          <p:cNvSpPr txBox="1"/>
          <p:nvPr/>
        </p:nvSpPr>
        <p:spPr>
          <a:xfrm>
            <a:off x="8238110" y="6595741"/>
            <a:ext cx="2943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Equipe de Controladoria da Unimed do Brasil</a:t>
            </a:r>
          </a:p>
        </p:txBody>
      </p:sp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9BBBDC4D-A0F1-8025-22FD-E3B6C57C5B40}"/>
              </a:ext>
            </a:extLst>
          </p:cNvPr>
          <p:cNvCxnSpPr>
            <a:cxnSpLocks/>
          </p:cNvCxnSpPr>
          <p:nvPr/>
        </p:nvCxnSpPr>
        <p:spPr>
          <a:xfrm rot="5400000">
            <a:off x="7394825" y="2014283"/>
            <a:ext cx="21600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745B3B3A-668F-B0C6-9432-3EABDFE37215}"/>
              </a:ext>
            </a:extLst>
          </p:cNvPr>
          <p:cNvCxnSpPr>
            <a:cxnSpLocks/>
          </p:cNvCxnSpPr>
          <p:nvPr/>
        </p:nvCxnSpPr>
        <p:spPr>
          <a:xfrm rot="16200000" flipV="1">
            <a:off x="7394825" y="2319726"/>
            <a:ext cx="216000" cy="0"/>
          </a:xfrm>
          <a:prstGeom prst="straightConnector1">
            <a:avLst/>
          </a:prstGeom>
          <a:ln w="57150">
            <a:solidFill>
              <a:srgbClr val="3366FF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3476B3C9-AC30-2896-2890-4D354F101643}"/>
              </a:ext>
            </a:extLst>
          </p:cNvPr>
          <p:cNvCxnSpPr>
            <a:cxnSpLocks/>
          </p:cNvCxnSpPr>
          <p:nvPr/>
        </p:nvCxnSpPr>
        <p:spPr>
          <a:xfrm rot="16200000" flipV="1">
            <a:off x="11292839" y="2027227"/>
            <a:ext cx="216000" cy="0"/>
          </a:xfrm>
          <a:prstGeom prst="straightConnector1">
            <a:avLst/>
          </a:prstGeom>
          <a:ln w="57150">
            <a:solidFill>
              <a:srgbClr val="3366FF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3F7B9EAD-E609-92D4-FA72-83CFD82C6D96}"/>
              </a:ext>
            </a:extLst>
          </p:cNvPr>
          <p:cNvCxnSpPr>
            <a:cxnSpLocks/>
          </p:cNvCxnSpPr>
          <p:nvPr/>
        </p:nvCxnSpPr>
        <p:spPr>
          <a:xfrm rot="16200000" flipV="1">
            <a:off x="11292839" y="2319726"/>
            <a:ext cx="216000" cy="0"/>
          </a:xfrm>
          <a:prstGeom prst="straightConnector1">
            <a:avLst/>
          </a:prstGeom>
          <a:ln w="57150">
            <a:solidFill>
              <a:srgbClr val="3366FF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F0F61133-0574-980F-B89F-03FE52212D1E}"/>
              </a:ext>
            </a:extLst>
          </p:cNvPr>
          <p:cNvCxnSpPr>
            <a:cxnSpLocks/>
          </p:cNvCxnSpPr>
          <p:nvPr/>
        </p:nvCxnSpPr>
        <p:spPr>
          <a:xfrm rot="16200000" flipV="1">
            <a:off x="11341168" y="3066668"/>
            <a:ext cx="216000" cy="0"/>
          </a:xfrm>
          <a:prstGeom prst="straightConnector1">
            <a:avLst/>
          </a:prstGeom>
          <a:ln w="57150">
            <a:solidFill>
              <a:srgbClr val="3366FF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282176EE-8CAB-25EC-47DF-CB36DF3FDF35}"/>
              </a:ext>
            </a:extLst>
          </p:cNvPr>
          <p:cNvCxnSpPr>
            <a:cxnSpLocks/>
          </p:cNvCxnSpPr>
          <p:nvPr/>
        </p:nvCxnSpPr>
        <p:spPr>
          <a:xfrm rot="16200000" flipV="1">
            <a:off x="7522641" y="3103882"/>
            <a:ext cx="216000" cy="0"/>
          </a:xfrm>
          <a:prstGeom prst="straightConnector1">
            <a:avLst/>
          </a:prstGeom>
          <a:ln w="57150">
            <a:solidFill>
              <a:srgbClr val="3366FF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091800D1-FE47-5805-1386-8CAF2E0C5E9E}"/>
              </a:ext>
            </a:extLst>
          </p:cNvPr>
          <p:cNvSpPr txBox="1">
            <a:spLocks/>
          </p:cNvSpPr>
          <p:nvPr/>
        </p:nvSpPr>
        <p:spPr>
          <a:xfrm>
            <a:off x="1" y="-159526"/>
            <a:ext cx="12221578" cy="8456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 dirty="0">
                <a:solidFill>
                  <a:srgbClr val="004F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COMPARAÇÃO DO CUSTO TRIBUTÁRIO NO REGIME ATUAL E NOS DOIS NOVOS REGIMES POSSÍVEIS </a:t>
            </a:r>
          </a:p>
        </p:txBody>
      </p:sp>
    </p:spTree>
    <p:extLst>
      <p:ext uri="{BB962C8B-B14F-4D97-AF65-F5344CB8AC3E}">
        <p14:creationId xmlns:p14="http://schemas.microsoft.com/office/powerpoint/2010/main" val="752937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6820328D-38E1-B540-23F6-9A0CA2FB9A0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776" y="-379715"/>
            <a:ext cx="719522" cy="1743458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A40F046D-BA52-3493-3BC4-5C2A52A77DA8}"/>
              </a:ext>
            </a:extLst>
          </p:cNvPr>
          <p:cNvSpPr/>
          <p:nvPr/>
        </p:nvSpPr>
        <p:spPr>
          <a:xfrm>
            <a:off x="105056" y="1084361"/>
            <a:ext cx="1657324" cy="560405"/>
          </a:xfrm>
          <a:prstGeom prst="rect">
            <a:avLst/>
          </a:prstGeom>
          <a:solidFill>
            <a:srgbClr val="0099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AFF67AE-72D9-8623-FEA1-29EE20B1D340}"/>
              </a:ext>
            </a:extLst>
          </p:cNvPr>
          <p:cNvSpPr txBox="1"/>
          <p:nvPr/>
        </p:nvSpPr>
        <p:spPr>
          <a:xfrm>
            <a:off x="105056" y="1160954"/>
            <a:ext cx="1657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PREMISSA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214BDAC-CAC3-8FB9-7783-7F0E8E3A4037}"/>
              </a:ext>
            </a:extLst>
          </p:cNvPr>
          <p:cNvSpPr txBox="1"/>
          <p:nvPr/>
        </p:nvSpPr>
        <p:spPr>
          <a:xfrm>
            <a:off x="1844636" y="1102053"/>
            <a:ext cx="10376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custo dos repasses foi estimado com base nos valores repassados aos médicos cooperados e credenciados das sociedades cooperativas, tendo em vista que não se teve acesso aos dados exatos das Operadoras de Planos de Saúde comerciais</a:t>
            </a:r>
            <a:r>
              <a:rPr lang="pt-B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t-BR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981415D5-3534-672B-AF05-66C615FC3BC8}"/>
              </a:ext>
            </a:extLst>
          </p:cNvPr>
          <p:cNvSpPr/>
          <p:nvPr/>
        </p:nvSpPr>
        <p:spPr>
          <a:xfrm>
            <a:off x="105056" y="1702618"/>
            <a:ext cx="12034747" cy="380881"/>
          </a:xfrm>
          <a:prstGeom prst="rect">
            <a:avLst/>
          </a:prstGeom>
          <a:solidFill>
            <a:srgbClr val="0099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CEC0DF2-5F49-FC0B-AEBB-7AF7C010CE0D}"/>
              </a:ext>
            </a:extLst>
          </p:cNvPr>
          <p:cNvSpPr txBox="1"/>
          <p:nvPr/>
        </p:nvSpPr>
        <p:spPr>
          <a:xfrm>
            <a:off x="105056" y="1720548"/>
            <a:ext cx="12034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 NA CADEIA ECONÔMICA</a:t>
            </a:r>
          </a:p>
        </p:txBody>
      </p:sp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5EAB512B-085F-224E-D21E-1BCBBE58F2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712148"/>
              </p:ext>
            </p:extLst>
          </p:nvPr>
        </p:nvGraphicFramePr>
        <p:xfrm>
          <a:off x="6252204" y="2160844"/>
          <a:ext cx="5846858" cy="4304613"/>
        </p:xfrm>
        <a:graphic>
          <a:graphicData uri="http://schemas.openxmlformats.org/drawingml/2006/table">
            <a:tbl>
              <a:tblPr/>
              <a:tblGrid>
                <a:gridCol w="5846858">
                  <a:extLst>
                    <a:ext uri="{9D8B030D-6E8A-4147-A177-3AD203B41FA5}">
                      <a16:colId xmlns:a16="http://schemas.microsoft.com/office/drawing/2014/main" val="768501699"/>
                    </a:ext>
                  </a:extLst>
                </a:gridCol>
              </a:tblGrid>
              <a:tr h="398151">
                <a:tc>
                  <a:txBody>
                    <a:bodyPr/>
                    <a:lstStyle/>
                    <a:p>
                      <a:pPr algn="ctr" fontAlgn="ctr">
                        <a:lnSpc>
                          <a:spcPts val="1700"/>
                        </a:lnSpc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OPS Cooperativa</a:t>
                      </a:r>
                      <a:endParaRPr lang="pt-BR" sz="1400" b="0" i="1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E3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264746"/>
                  </a:ext>
                </a:extLst>
              </a:tr>
              <a:tr h="1953231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OPS Cooperativa optante pelo regime de cooperativas do art. 270 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(deduzindo 50% do repasse a médicos cooperados e a totalidade dos demais custos assistenciais, comissão de vendas paga a terceiros): 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Alíquota: 10,6% ​      /           Custo Tributário na OPS: R$ 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44.831.557,00</a:t>
                      </a:r>
                    </a:p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A.1) Cooperado Pessoa Física 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produção médica de R$ 415.131.498,00 x 27,5% - IRPF </a:t>
                      </a:r>
                    </a:p>
                    <a:p>
                      <a:pPr algn="just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 tributário no cooperado = 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R$ 114.161.161,95 </a:t>
                      </a:r>
                    </a:p>
                    <a:p>
                      <a:pPr algn="just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 Tributário Total na Cadeia = OPS Cooperativa (IVA) + Cooperado PF (IR) 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 R$ 44.831.557,00 + R$ 114.161.161,95 = 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R$ 158.992.718,95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584324"/>
                  </a:ext>
                </a:extLst>
              </a:tr>
              <a:tr h="1953231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B) OPS Cooperativa não optante pelo regime de cooperativas do art. 270 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pt-BR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deduzindo a totalidade dos custos assistenciais e comissão de venda paga a terceiros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): </a:t>
                      </a:r>
                    </a:p>
                    <a:p>
                      <a:pPr algn="just" fontAlgn="b"/>
                      <a:endParaRPr lang="pt-BR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Alíquota: 10,6% ​      /           Custo Tributário: R$ 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22.829.588,00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B.1) Cooperado Pessoa Física 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produção médica de R$ 415.131.498,00 x (27,5% IRPF + 10,6% IVA) </a:t>
                      </a:r>
                    </a:p>
                    <a:p>
                      <a:pPr algn="just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 tributário no cooperado = 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 158.165.100,74 </a:t>
                      </a:r>
                    </a:p>
                    <a:p>
                      <a:pPr algn="just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 Tributário Total na Cadeia = OPS Cooperativa (tributada como OPS comercial) + Cooperado PF (IVA + IR) 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 R$ 22.829.588,00 + R$ 158.165.100,74 = 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R$ 180.994.688,74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01846"/>
                  </a:ext>
                </a:extLst>
              </a:tr>
            </a:tbl>
          </a:graphicData>
        </a:graphic>
      </p:graphicFrame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C8A3E46A-61E0-36A2-2F64-FC15666DB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039062"/>
              </p:ext>
            </p:extLst>
          </p:nvPr>
        </p:nvGraphicFramePr>
        <p:xfrm>
          <a:off x="121357" y="2160844"/>
          <a:ext cx="6034875" cy="3491636"/>
        </p:xfrm>
        <a:graphic>
          <a:graphicData uri="http://schemas.openxmlformats.org/drawingml/2006/table">
            <a:tbl>
              <a:tblPr/>
              <a:tblGrid>
                <a:gridCol w="6034875">
                  <a:extLst>
                    <a:ext uri="{9D8B030D-6E8A-4147-A177-3AD203B41FA5}">
                      <a16:colId xmlns:a16="http://schemas.microsoft.com/office/drawing/2014/main" val="768501699"/>
                    </a:ext>
                  </a:extLst>
                </a:gridCol>
              </a:tblGrid>
              <a:tr h="416577">
                <a:tc>
                  <a:txBody>
                    <a:bodyPr/>
                    <a:lstStyle/>
                    <a:p>
                      <a:pPr algn="ctr" fontAlgn="ctr">
                        <a:lnSpc>
                          <a:spcPts val="1700"/>
                        </a:lnSpc>
                      </a:pPr>
                      <a:r>
                        <a:rPr lang="pt-BR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OPS Comercial</a:t>
                      </a:r>
                      <a:endParaRPr lang="pt-BR" sz="1400" b="0" i="1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8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264746"/>
                  </a:ext>
                </a:extLst>
              </a:tr>
              <a:tr h="307505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C) OPS + Sócio + Médico Contratado via Pessoa Jurídica</a:t>
                      </a:r>
                    </a:p>
                    <a:p>
                      <a:pPr algn="just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C.1) OPS Comercial 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pt-BR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deduz a totalidade dos custos assistenciais e comissão de venda paga a terceiros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):</a:t>
                      </a:r>
                    </a:p>
                    <a:p>
                      <a:pPr algn="ctr" fontAlgn="b"/>
                      <a:endParaRPr lang="pt-BR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Alíquota: 10,6% ​      /           Custo Tributário: R$ 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22.829.588,00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C.2) Sócio da OPS Comercial </a:t>
                      </a: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lucros e dividendos recebidos são isentos </a:t>
                      </a:r>
                    </a:p>
                    <a:p>
                      <a:pPr algn="just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just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C.3) Médicos contratados (Pessoa Jurídica/ Lucro Presumido): </a:t>
                      </a:r>
                    </a:p>
                    <a:p>
                      <a:pPr algn="just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</a:rPr>
                        <a:t>IRPJ/ Lucro Presumido </a:t>
                      </a:r>
                      <a:r>
                        <a:rPr lang="pt-BR" sz="1100" b="0" i="1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</a:rPr>
                        <a:t>(15% sobre 32% do faturamento)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</a:rPr>
                        <a:t>​                                  4,8% </a:t>
                      </a:r>
                    </a:p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</a:rPr>
                        <a:t>CSLL/ Lucro Presumido </a:t>
                      </a:r>
                      <a:r>
                        <a:rPr lang="pt-BR" sz="1100" b="0" i="1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</a:rPr>
                        <a:t>(9% sobre 32% do faturamento)</a:t>
                      </a: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</a:rPr>
                        <a:t>​                                   2,88% </a:t>
                      </a:r>
                    </a:p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</a:rPr>
                        <a:t>IVA                                                                                                                               10,6%</a:t>
                      </a:r>
                    </a:p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i="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</a:rPr>
                        <a:t>TOTAL                                                                                                                          18,28%</a:t>
                      </a:r>
                    </a:p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0" i="0" dirty="0">
                        <a:solidFill>
                          <a:srgbClr val="000000"/>
                        </a:solidFill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</a:endParaRPr>
                    </a:p>
                    <a:p>
                      <a:pPr algn="just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 médio de R$ R$ 415.131.498,00 x 18,28%</a:t>
                      </a:r>
                    </a:p>
                    <a:p>
                      <a:pPr algn="just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 tributário no médico PJ = 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R$ 75.886.037,83</a:t>
                      </a:r>
                    </a:p>
                    <a:p>
                      <a:pPr algn="ct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Custo Tributário Total na Cadeia = OPS + Sócio (IR/lucro) + Médico PJ (IR+IVA) </a:t>
                      </a:r>
                    </a:p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 R$ 22.829.588,00 + (Ø) Sócio recebe Lucro + R$ 75.886.037,83 =  </a:t>
                      </a:r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R$ 98.715.625,83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01846"/>
                  </a:ext>
                </a:extLst>
              </a:tr>
            </a:tbl>
          </a:graphicData>
        </a:graphic>
      </p:graphicFrame>
      <p:sp>
        <p:nvSpPr>
          <p:cNvPr id="23" name="Retângulo 22">
            <a:extLst>
              <a:ext uri="{FF2B5EF4-FFF2-40B4-BE49-F238E27FC236}">
                <a16:creationId xmlns:a16="http://schemas.microsoft.com/office/drawing/2014/main" id="{98D9C80D-5407-D564-BEE7-3872D082CBAE}"/>
              </a:ext>
            </a:extLst>
          </p:cNvPr>
          <p:cNvSpPr/>
          <p:nvPr/>
        </p:nvSpPr>
        <p:spPr>
          <a:xfrm>
            <a:off x="195291" y="5919989"/>
            <a:ext cx="1600282" cy="572216"/>
          </a:xfrm>
          <a:prstGeom prst="rect">
            <a:avLst/>
          </a:prstGeom>
          <a:solidFill>
            <a:srgbClr val="0099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BD955E2-1143-90FD-CC8D-3A1CCBD8823B}"/>
              </a:ext>
            </a:extLst>
          </p:cNvPr>
          <p:cNvSpPr txBox="1"/>
          <p:nvPr/>
        </p:nvSpPr>
        <p:spPr>
          <a:xfrm>
            <a:off x="195291" y="6009789"/>
            <a:ext cx="1573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CONCLUSÃO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9FC0370-6641-61E0-6890-E6C81E0016CD}"/>
              </a:ext>
            </a:extLst>
          </p:cNvPr>
          <p:cNvSpPr txBox="1"/>
          <p:nvPr/>
        </p:nvSpPr>
        <p:spPr>
          <a:xfrm>
            <a:off x="1795573" y="5889242"/>
            <a:ext cx="43995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400" i="1">
                <a:effectLst/>
                <a:latin typeface="+mj-lt"/>
                <a:ea typeface="Calibri" panose="020F0502020204030204" pitchFamily="34" charset="0"/>
              </a:defRPr>
            </a:lvl1pPr>
          </a:lstStyle>
          <a:p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As cooperativas, quando consideradas na cadeia econômica (cooperativa e cooperado), pagam mais tributo.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0D77672-E6BF-9FF6-7DB0-920CEF1AAC71}"/>
              </a:ext>
            </a:extLst>
          </p:cNvPr>
          <p:cNvSpPr/>
          <p:nvPr/>
        </p:nvSpPr>
        <p:spPr>
          <a:xfrm>
            <a:off x="6444356" y="4026287"/>
            <a:ext cx="5397191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5BD27A7-C2F1-1CE4-B2D8-4FAC61C6407C}"/>
              </a:ext>
            </a:extLst>
          </p:cNvPr>
          <p:cNvSpPr/>
          <p:nvPr/>
        </p:nvSpPr>
        <p:spPr>
          <a:xfrm>
            <a:off x="6291134" y="5975234"/>
            <a:ext cx="5763152" cy="44431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8DCB6A1-4D97-3F41-D9DE-9F614BF36619}"/>
              </a:ext>
            </a:extLst>
          </p:cNvPr>
          <p:cNvSpPr/>
          <p:nvPr/>
        </p:nvSpPr>
        <p:spPr>
          <a:xfrm>
            <a:off x="608398" y="5192776"/>
            <a:ext cx="5060791" cy="454531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43958FD-C1A6-DB49-A7EE-2E63215D8BCA}"/>
              </a:ext>
            </a:extLst>
          </p:cNvPr>
          <p:cNvSpPr txBox="1"/>
          <p:nvPr/>
        </p:nvSpPr>
        <p:spPr>
          <a:xfrm>
            <a:off x="11542475" y="3741149"/>
            <a:ext cx="556587" cy="306467"/>
          </a:xfrm>
          <a:prstGeom prst="roundRect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+61%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D6E6BDA-7C79-4786-C28A-AFA029C85165}"/>
              </a:ext>
            </a:extLst>
          </p:cNvPr>
          <p:cNvSpPr txBox="1"/>
          <p:nvPr/>
        </p:nvSpPr>
        <p:spPr>
          <a:xfrm>
            <a:off x="11558776" y="5674689"/>
            <a:ext cx="556587" cy="306467"/>
          </a:xfrm>
          <a:prstGeom prst="roundRect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+83%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E44C870-721F-4180-9ECB-2055F89E70AC}"/>
              </a:ext>
            </a:extLst>
          </p:cNvPr>
          <p:cNvSpPr txBox="1">
            <a:spLocks/>
          </p:cNvSpPr>
          <p:nvPr/>
        </p:nvSpPr>
        <p:spPr>
          <a:xfrm>
            <a:off x="1" y="228403"/>
            <a:ext cx="12221578" cy="5604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 dirty="0">
                <a:solidFill>
                  <a:srgbClr val="004F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CENÁRIOS DE ARRECAÇÃO NA CADEIA COMPLETA (OPS/SÓCIOS/ASSOCIADOS) </a:t>
            </a:r>
          </a:p>
          <a:p>
            <a:pPr algn="ctr"/>
            <a:r>
              <a:rPr lang="pt-BR" sz="2000" dirty="0">
                <a:solidFill>
                  <a:srgbClr val="004F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COMO OPS COMERCIAL E COMO OPS COOPERATIVA</a:t>
            </a:r>
          </a:p>
        </p:txBody>
      </p:sp>
    </p:spTree>
    <p:extLst>
      <p:ext uri="{BB962C8B-B14F-4D97-AF65-F5344CB8AC3E}">
        <p14:creationId xmlns:p14="http://schemas.microsoft.com/office/powerpoint/2010/main" val="3792465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co 12">
            <a:extLst>
              <a:ext uri="{FF2B5EF4-FFF2-40B4-BE49-F238E27FC236}">
                <a16:creationId xmlns:a16="http://schemas.microsoft.com/office/drawing/2014/main" id="{B39DFBF0-0789-5AB8-9512-A9C053AF25FF}"/>
              </a:ext>
            </a:extLst>
          </p:cNvPr>
          <p:cNvSpPr/>
          <p:nvPr/>
        </p:nvSpPr>
        <p:spPr>
          <a:xfrm rot="4848297" flipH="1">
            <a:off x="6944831" y="5114390"/>
            <a:ext cx="1675843" cy="2050594"/>
          </a:xfrm>
          <a:prstGeom prst="arc">
            <a:avLst>
              <a:gd name="adj1" fmla="val 19476849"/>
              <a:gd name="adj2" fmla="val 1800337"/>
            </a:avLst>
          </a:prstGeom>
          <a:ln w="38100">
            <a:solidFill>
              <a:srgbClr val="004F4C"/>
            </a:solidFill>
            <a:head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Arco 16">
            <a:extLst>
              <a:ext uri="{FF2B5EF4-FFF2-40B4-BE49-F238E27FC236}">
                <a16:creationId xmlns:a16="http://schemas.microsoft.com/office/drawing/2014/main" id="{660CECCE-68C8-8C14-0424-4D42A6EAB1E8}"/>
              </a:ext>
            </a:extLst>
          </p:cNvPr>
          <p:cNvSpPr/>
          <p:nvPr/>
        </p:nvSpPr>
        <p:spPr>
          <a:xfrm rot="4848297" flipH="1">
            <a:off x="6829943" y="2250545"/>
            <a:ext cx="1675843" cy="2050594"/>
          </a:xfrm>
          <a:prstGeom prst="arc">
            <a:avLst>
              <a:gd name="adj1" fmla="val 19476849"/>
              <a:gd name="adj2" fmla="val 1800337"/>
            </a:avLst>
          </a:prstGeom>
          <a:ln w="38100">
            <a:solidFill>
              <a:srgbClr val="004F4C"/>
            </a:solidFill>
            <a:head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Arco 15">
            <a:extLst>
              <a:ext uri="{FF2B5EF4-FFF2-40B4-BE49-F238E27FC236}">
                <a16:creationId xmlns:a16="http://schemas.microsoft.com/office/drawing/2014/main" id="{DE527E5D-95D1-E97A-504B-405F47AB7E3E}"/>
              </a:ext>
            </a:extLst>
          </p:cNvPr>
          <p:cNvSpPr/>
          <p:nvPr/>
        </p:nvSpPr>
        <p:spPr>
          <a:xfrm rot="4848297" flipH="1">
            <a:off x="6636303" y="802837"/>
            <a:ext cx="1675843" cy="2050594"/>
          </a:xfrm>
          <a:prstGeom prst="arc">
            <a:avLst>
              <a:gd name="adj1" fmla="val 19476849"/>
              <a:gd name="adj2" fmla="val 1800337"/>
            </a:avLst>
          </a:prstGeom>
          <a:ln w="38100">
            <a:solidFill>
              <a:srgbClr val="004F4C"/>
            </a:solidFill>
            <a:head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AF6351B-F2E4-F1C1-DFCE-C0CD575DB997}"/>
              </a:ext>
            </a:extLst>
          </p:cNvPr>
          <p:cNvSpPr txBox="1"/>
          <p:nvPr/>
        </p:nvSpPr>
        <p:spPr>
          <a:xfrm>
            <a:off x="308112" y="2235295"/>
            <a:ext cx="7076660" cy="2104364"/>
          </a:xfrm>
          <a:prstGeom prst="roundRect">
            <a:avLst>
              <a:gd name="adj" fmla="val 8677"/>
            </a:avLst>
          </a:prstGeom>
          <a:solidFill>
            <a:schemeClr val="bg1"/>
          </a:solidFill>
          <a:ln>
            <a:solidFill>
              <a:srgbClr val="00995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36000" tIns="36000" rIns="36000" bIns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39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(...)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§ 2º Para fins do disposto no caput deste artigo, não são considerados bens e serviços de uso e consumo pessoal aqueles utilizados exclusivamente na atividade econômica do contribuinte, inclusive: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(...)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IV - serviços de planos de assistência à saúde e de fornecimento de vale-refeição e vale-alimentação, </a:t>
            </a:r>
            <a:r>
              <a:rPr kumimoji="0" lang="pt-BR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quando forem destinados a empregados e decorrerem de convenção coletiva de trabalho, cuja contraprestação será calculada de acordo com os respectivos regimes específicos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8C80CDC-88B6-DAB7-3EBB-33F2603EAB6A}"/>
              </a:ext>
            </a:extLst>
          </p:cNvPr>
          <p:cNvSpPr txBox="1"/>
          <p:nvPr/>
        </p:nvSpPr>
        <p:spPr>
          <a:xfrm>
            <a:off x="8180731" y="4905017"/>
            <a:ext cx="3297735" cy="150396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80000" tIns="180000" rIns="180000" bIns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Condiciona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tomada de crédito por aquele que adquire os serviços das Operadoras de Planos de Saúde, aos critérios da classificação de bem de uso e consumo.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9D43E84-E7FB-07FE-6966-340097778EF0}"/>
              </a:ext>
            </a:extLst>
          </p:cNvPr>
          <p:cNvSpPr txBox="1"/>
          <p:nvPr/>
        </p:nvSpPr>
        <p:spPr>
          <a:xfrm>
            <a:off x="308112" y="4730954"/>
            <a:ext cx="7076660" cy="1610644"/>
          </a:xfrm>
          <a:prstGeom prst="roundRect">
            <a:avLst>
              <a:gd name="adj" fmla="val 7021"/>
            </a:avLst>
          </a:prstGeom>
          <a:solidFill>
            <a:schemeClr val="bg1"/>
          </a:solidFill>
          <a:ln>
            <a:solidFill>
              <a:srgbClr val="00995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36000" tIns="36000" rIns="36000" bIns="0">
            <a:noAutofit/>
          </a:bodyPr>
          <a:lstStyle>
            <a:defPPr rtl="0">
              <a:defRPr lang="pt-BR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dk1"/>
                </a:solidFill>
                <a:latin typeface="Tenorite" panose="00000500000000000000" pitchFamily="2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231.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Fica vedado o crédito de IBS e de CBS para os adquirentes de planos de assistência à saúde.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Parágrafo único. </a:t>
            </a:r>
            <a:r>
              <a:rPr kumimoji="0" lang="pt-BR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disposto no caput deste artigo não se aplica à hipótese de que trata o inciso IV do § 2º do art. 39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na qual os créditos do IBS e da CBS ficam condicionados ao reconhecimento do pagamento do IBS e da CBS pelo Comitê Gestor do IBS e pela RFB, com base nas informações prestadas pelas entidades previstas no art. 228, e ficam sujeitos ao disposto nos </a:t>
            </a:r>
            <a:r>
              <a:rPr kumimoji="0" lang="pt-B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arts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28 a 38 desta Lei Complementar.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382B14E-A310-A6A1-7D76-633E7F8C2175}"/>
              </a:ext>
            </a:extLst>
          </p:cNvPr>
          <p:cNvSpPr txBox="1"/>
          <p:nvPr/>
        </p:nvSpPr>
        <p:spPr>
          <a:xfrm>
            <a:off x="8180731" y="2216676"/>
            <a:ext cx="3124957" cy="25545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adquirente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paga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IBS e CBS sobre o valor do Plano de Saúde, caso seja entendido como bem de uso e de consumo.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não ser considerado com bem de uso e consumo, deve: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 fornecido apenas para empregados; e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 aprovado em Convenção Coletiva de Trabalho.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1F616EA-1907-90E3-14F0-26D4F16D2439}"/>
              </a:ext>
            </a:extLst>
          </p:cNvPr>
          <p:cNvSpPr txBox="1"/>
          <p:nvPr/>
        </p:nvSpPr>
        <p:spPr>
          <a:xfrm>
            <a:off x="7885363" y="639060"/>
            <a:ext cx="3593103" cy="8796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80000" tIns="180000" rIns="180000" bIns="0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OPS suporta o incremento do custo tributário na cadeia de fornecimento.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834D9FD-A44B-D80E-2349-694FE3B5343D}"/>
              </a:ext>
            </a:extLst>
          </p:cNvPr>
          <p:cNvSpPr txBox="1"/>
          <p:nvPr/>
        </p:nvSpPr>
        <p:spPr>
          <a:xfrm>
            <a:off x="308112" y="732751"/>
            <a:ext cx="7076661" cy="785933"/>
          </a:xfrm>
          <a:prstGeom prst="roundRect">
            <a:avLst/>
          </a:prstGeom>
          <a:solidFill>
            <a:schemeClr val="bg1"/>
          </a:solidFill>
          <a:ln>
            <a:solidFill>
              <a:srgbClr val="00995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36000" tIns="36000" rIns="36000" bIns="0">
            <a:noAutofit/>
          </a:bodyPr>
          <a:lstStyle>
            <a:defPPr rtl="0">
              <a:defRPr lang="pt-BR"/>
            </a:defPPr>
            <a:lvl1pPr marR="0" lvl="0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dk1"/>
                </a:solidFill>
                <a:latin typeface="Tenorite" panose="00000500000000000000" pitchFamily="2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302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Fica vedada a apropriação de crédito de IBS e CBS sobre os valores que forem deduzidos da base de cálculo do IBS e da CBS nos regimes específicos, assim como a dedução em duplicidade de qualquer valor.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504F703-340E-2A12-CE0E-DD332DFB417F}"/>
              </a:ext>
            </a:extLst>
          </p:cNvPr>
          <p:cNvSpPr txBox="1"/>
          <p:nvPr/>
        </p:nvSpPr>
        <p:spPr>
          <a:xfrm>
            <a:off x="184281" y="258719"/>
            <a:ext cx="7289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2000" b="1" dirty="0">
                <a:solidFill>
                  <a:srgbClr val="004F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OPERADORAS DE PLANOS DE SAÚDE – LIMITAÇÕES DE CRÉDITO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9B68381-6E40-1D9B-FCD6-01A6616E1D01}"/>
              </a:ext>
            </a:extLst>
          </p:cNvPr>
          <p:cNvSpPr txBox="1"/>
          <p:nvPr/>
        </p:nvSpPr>
        <p:spPr>
          <a:xfrm>
            <a:off x="308112" y="1738780"/>
            <a:ext cx="7289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pt-BR" sz="2000" b="1" dirty="0">
                <a:solidFill>
                  <a:srgbClr val="004F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TRIBUTAÇÃO NA PESSOA JURÍDICA CONTRATANTE</a:t>
            </a:r>
          </a:p>
        </p:txBody>
      </p:sp>
    </p:spTree>
    <p:extLst>
      <p:ext uri="{BB962C8B-B14F-4D97-AF65-F5344CB8AC3E}">
        <p14:creationId xmlns:p14="http://schemas.microsoft.com/office/powerpoint/2010/main" val="482857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0E13A43A-773C-F34F-A52D-A958104B199B}"/>
              </a:ext>
            </a:extLst>
          </p:cNvPr>
          <p:cNvSpPr txBox="1"/>
          <p:nvPr/>
        </p:nvSpPr>
        <p:spPr>
          <a:xfrm>
            <a:off x="0" y="6654250"/>
            <a:ext cx="1175346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Fonte: Observatório </a:t>
            </a:r>
            <a:r>
              <a:rPr kumimoji="0" lang="pt-BR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Anahp</a:t>
            </a:r>
            <a:r>
              <a:rPr kumimoji="0" lang="pt-BR" sz="9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2024: https://www.anahp.com.br/publicacoes/observatorio-anahp-2024/ e 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ANS  ans.gov.br/</a:t>
            </a:r>
            <a:r>
              <a:rPr kumimoji="0" lang="pt-B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images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/stories/</a:t>
            </a:r>
            <a:r>
              <a:rPr kumimoji="0" lang="pt-B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Materiais_para_pesquisa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kumimoji="0" lang="pt-B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Perfil_setor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/sala-de-situacao.html </a:t>
            </a:r>
            <a:endParaRPr kumimoji="0" lang="pt-BR" sz="9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D6E41DD7-6D02-D6A5-B415-EADEEA0C6C13}"/>
              </a:ext>
            </a:extLst>
          </p:cNvPr>
          <p:cNvGrpSpPr/>
          <p:nvPr/>
        </p:nvGrpSpPr>
        <p:grpSpPr>
          <a:xfrm>
            <a:off x="406400" y="4490671"/>
            <a:ext cx="10940662" cy="1938993"/>
            <a:chOff x="374156" y="1259887"/>
            <a:chExt cx="10704887" cy="1586419"/>
          </a:xfrm>
        </p:grpSpPr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07C2D5C6-07C9-326A-F0C4-59DAB56910C2}"/>
                </a:ext>
              </a:extLst>
            </p:cNvPr>
            <p:cNvSpPr txBox="1"/>
            <p:nvPr/>
          </p:nvSpPr>
          <p:spPr>
            <a:xfrm>
              <a:off x="374156" y="1385794"/>
              <a:ext cx="10704887" cy="1460512"/>
            </a:xfrm>
            <a:prstGeom prst="rect">
              <a:avLst/>
            </a:prstGeom>
            <a:noFill/>
            <a:ln>
              <a:solidFill>
                <a:srgbClr val="70AD47">
                  <a:lumMod val="50000"/>
                </a:srgbClr>
              </a:solidFill>
              <a:prstDash val="dashDot"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342900" marR="0" lvl="0" indent="-3429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pt-BR" sz="1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Aumento do custo dos planos de saúde.</a:t>
              </a:r>
            </a:p>
            <a:p>
              <a:pPr marL="342900" marR="0" lvl="0" indent="-3429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pt-BR" sz="1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Obstáculos para o plano de saúde empresarial.</a:t>
              </a:r>
            </a:p>
            <a:p>
              <a:pPr marL="342900" marR="0" lvl="0" indent="-3429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pt-BR" sz="1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 que serve desonerar a cadeia de saúde se se onera o maior adquirente de serviços de saúde do país (82% das contratações são Planos Empresariais)?</a:t>
              </a:r>
            </a:p>
            <a:p>
              <a:pPr marL="342900" marR="0" lvl="0" indent="-3429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pt-BR" sz="1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Segundo dados do Observatório 2024 divulgado pela Associação Nacional de Hospitais Privados – </a:t>
              </a:r>
              <a:r>
                <a:rPr kumimoji="0" lang="pt-BR" sz="140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Anahp</a:t>
              </a:r>
              <a:r>
                <a:rPr kumimoji="0" lang="pt-BR" sz="1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80,56% das receitas obtidas pelos hospitais privados associados, é custeada por Convênios Médicos (Cooperativas, Autogestão, Seguradoras e </a:t>
              </a:r>
              <a:r>
                <a:rPr kumimoji="0" lang="pt-BR" sz="140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etc</a:t>
              </a:r>
              <a:r>
                <a:rPr kumimoji="0" lang="pt-BR" sz="14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).</a:t>
              </a:r>
            </a:p>
            <a:p>
              <a:pPr marL="342900" marR="0" lvl="0" indent="-3429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lang="pt-BR" sz="14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Enfraquece-se a Saúde Suplementar e sobrecarrega-se a Saúde Pública</a:t>
              </a:r>
              <a:endParaRPr kumimoji="0" lang="pt-BR" sz="1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D48A1D28-6E8D-19CD-2692-FB0B705C4B70}"/>
                </a:ext>
              </a:extLst>
            </p:cNvPr>
            <p:cNvSpPr txBox="1"/>
            <p:nvPr/>
          </p:nvSpPr>
          <p:spPr>
            <a:xfrm>
              <a:off x="4232813" y="1259887"/>
              <a:ext cx="2798832" cy="251813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CONSEQUÊNCIAS PRÁTICAS:</a:t>
              </a:r>
            </a:p>
          </p:txBody>
        </p:sp>
      </p:grp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9AD6DAB6-1C25-FE1C-EE1B-4CC3C9794D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150233"/>
              </p:ext>
            </p:extLst>
          </p:nvPr>
        </p:nvGraphicFramePr>
        <p:xfrm>
          <a:off x="1633149" y="809103"/>
          <a:ext cx="3866165" cy="487680"/>
        </p:xfrm>
        <a:graphic>
          <a:graphicData uri="http://schemas.openxmlformats.org/drawingml/2006/table">
            <a:tbl>
              <a:tblPr firstRow="1" bandRow="1"/>
              <a:tblGrid>
                <a:gridCol w="3866165">
                  <a:extLst>
                    <a:ext uri="{9D8B030D-6E8A-4147-A177-3AD203B41FA5}">
                      <a16:colId xmlns:a16="http://schemas.microsoft.com/office/drawing/2014/main" val="3017642728"/>
                    </a:ext>
                  </a:extLst>
                </a:gridCol>
              </a:tblGrid>
              <a:tr h="386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0" dirty="0">
                          <a:solidFill>
                            <a:schemeClr val="bg1"/>
                          </a:solidFill>
                          <a:latin typeface="Tenorite" panose="00000500000000000000" pitchFamily="2" charset="0"/>
                          <a:ea typeface="Calibri"/>
                          <a:cs typeface="Calibri"/>
                        </a:rPr>
                        <a:t>Base: não beneficiários que já tiveram um plano de saúde, mas atualmente não têm mais.</a:t>
                      </a:r>
                      <a:endParaRPr lang="pt-BR" sz="1300" b="0" dirty="0">
                        <a:solidFill>
                          <a:schemeClr val="bg1"/>
                        </a:solidFill>
                        <a:latin typeface="Tenorite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B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582969"/>
                  </a:ext>
                </a:extLst>
              </a:tr>
            </a:tbl>
          </a:graphicData>
        </a:graphic>
      </p:graphicFrame>
      <p:pic>
        <p:nvPicPr>
          <p:cNvPr id="9" name="Imagem 8">
            <a:extLst>
              <a:ext uri="{FF2B5EF4-FFF2-40B4-BE49-F238E27FC236}">
                <a16:creationId xmlns:a16="http://schemas.microsoft.com/office/drawing/2014/main" id="{167AF557-EC4C-C6A8-03FB-AB536E319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149" y="1292323"/>
            <a:ext cx="3866165" cy="29616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80FBA2A-08B5-6F79-2DE3-BD38391D4DBF}"/>
              </a:ext>
            </a:extLst>
          </p:cNvPr>
          <p:cNvSpPr txBox="1"/>
          <p:nvPr/>
        </p:nvSpPr>
        <p:spPr>
          <a:xfrm>
            <a:off x="1633149" y="1414243"/>
            <a:ext cx="305943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Motivos porque deixou de ter o plano: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769FD0E-3ECF-DC16-6D80-91E6EFBF5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9500" y="1167622"/>
            <a:ext cx="4286401" cy="3090484"/>
          </a:xfrm>
          <a:prstGeom prst="rect">
            <a:avLst/>
          </a:prstGeom>
        </p:spPr>
      </p:pic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44B405AF-BD6B-481C-E212-6DAEE7A87C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228650"/>
              </p:ext>
            </p:extLst>
          </p:nvPr>
        </p:nvGraphicFramePr>
        <p:xfrm>
          <a:off x="6249500" y="813233"/>
          <a:ext cx="4286401" cy="386864"/>
        </p:xfrm>
        <a:graphic>
          <a:graphicData uri="http://schemas.openxmlformats.org/drawingml/2006/table">
            <a:tbl>
              <a:tblPr firstRow="1" bandRow="1"/>
              <a:tblGrid>
                <a:gridCol w="4286401">
                  <a:extLst>
                    <a:ext uri="{9D8B030D-6E8A-4147-A177-3AD203B41FA5}">
                      <a16:colId xmlns:a16="http://schemas.microsoft.com/office/drawing/2014/main" val="3017642728"/>
                    </a:ext>
                  </a:extLst>
                </a:gridCol>
              </a:tblGrid>
              <a:tr h="386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300" b="0" dirty="0">
                          <a:solidFill>
                            <a:schemeClr val="bg1"/>
                          </a:solidFill>
                          <a:latin typeface="Tenorite" panose="00000500000000000000" pitchFamily="2" charset="0"/>
                          <a:ea typeface="Calibri"/>
                          <a:cs typeface="Calibri"/>
                        </a:rPr>
                        <a:t>Planos de Assistência Médica e/ou Odontológica</a:t>
                      </a:r>
                      <a:endParaRPr lang="pt-BR" sz="1300" b="0" dirty="0">
                        <a:solidFill>
                          <a:schemeClr val="bg1"/>
                        </a:solidFill>
                        <a:latin typeface="Tenorite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B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582969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234D87DE-2784-E37D-8A4F-4E13C2525D25}"/>
              </a:ext>
            </a:extLst>
          </p:cNvPr>
          <p:cNvSpPr txBox="1"/>
          <p:nvPr/>
        </p:nvSpPr>
        <p:spPr>
          <a:xfrm>
            <a:off x="389864" y="139013"/>
            <a:ext cx="1014603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2300" b="1" dirty="0">
                <a:solidFill>
                  <a:srgbClr val="004F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AUMENTO DO CUSTO DOS PLANOS DE SAÚDE E A EVASÃO DOS BENEFICIÁRIOS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A100B2FB-D3A6-CCD2-D350-A4368C5D7207}"/>
              </a:ext>
            </a:extLst>
          </p:cNvPr>
          <p:cNvCxnSpPr>
            <a:cxnSpLocks/>
          </p:cNvCxnSpPr>
          <p:nvPr/>
        </p:nvCxnSpPr>
        <p:spPr>
          <a:xfrm>
            <a:off x="301376" y="-381932"/>
            <a:ext cx="0" cy="959876"/>
          </a:xfrm>
          <a:prstGeom prst="line">
            <a:avLst/>
          </a:prstGeom>
          <a:ln>
            <a:solidFill>
              <a:srgbClr val="00995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85448"/>
      </p:ext>
    </p:extLst>
  </p:cSld>
  <p:clrMapOvr>
    <a:masterClrMapping/>
  </p:clrMapOvr>
</p:sld>
</file>

<file path=ppt/theme/theme1.xml><?xml version="1.0" encoding="utf-8"?>
<a:theme xmlns:a="http://schemas.openxmlformats.org/drawingml/2006/main" name="2_Personalizado​">
  <a:themeElements>
    <a:clrScheme name="Personalizada BMAS">
      <a:dk1>
        <a:srgbClr val="000000"/>
      </a:dk1>
      <a:lt1>
        <a:srgbClr val="FFFFFF"/>
      </a:lt1>
      <a:dk2>
        <a:srgbClr val="0F253E"/>
      </a:dk2>
      <a:lt2>
        <a:srgbClr val="E7E6E6"/>
      </a:lt2>
      <a:accent1>
        <a:srgbClr val="DCD3CC"/>
      </a:accent1>
      <a:accent2>
        <a:srgbClr val="B83803"/>
      </a:accent2>
      <a:accent3>
        <a:srgbClr val="DCD3CC"/>
      </a:accent3>
      <a:accent4>
        <a:srgbClr val="F79320"/>
      </a:accent4>
      <a:accent5>
        <a:srgbClr val="44668D"/>
      </a:accent5>
      <a:accent6>
        <a:srgbClr val="0F253E"/>
      </a:accent6>
      <a:hlink>
        <a:srgbClr val="E7E6E6"/>
      </a:hlink>
      <a:folHlink>
        <a:srgbClr val="864A04"/>
      </a:folHlink>
    </a:clrScheme>
    <a:fontScheme name="Custom 10">
      <a:majorFont>
        <a:latin typeface="Arial Black"/>
        <a:ea typeface=""/>
        <a:cs typeface="Arial Black"/>
      </a:majorFont>
      <a:minorFont>
        <a:latin typeface="Abad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marL="0" indent="0" algn="ctr">
          <a:lnSpc>
            <a:spcPct val="100000"/>
          </a:lnSpc>
          <a:spcBef>
            <a:spcPts val="0"/>
          </a:spcBef>
          <a:buFontTx/>
          <a:buNone/>
          <a:defRPr sz="1800" smtClean="0">
            <a:solidFill>
              <a:prstClr val="white"/>
            </a:solidFill>
            <a:latin typeface="Posterama" panose="020B0504020200020000" pitchFamily="34" charset="0"/>
            <a:ea typeface="微软雅黑"/>
            <a:cs typeface="Posterama" panose="020B0504020200020000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71627968_TF00951641_Win32" id="{6DE94EC6-9500-442D-9112-ED7A4C763885}" vid="{35DBBB2B-67BB-4F7E-A155-BAFBB8A3FBBC}"/>
    </a:ext>
  </a:extLst>
</a:theme>
</file>

<file path=ppt/theme/theme2.xml><?xml version="1.0" encoding="utf-8"?>
<a:theme xmlns:a="http://schemas.openxmlformats.org/drawingml/2006/main" name="Tema do Office">
  <a:themeElements>
    <a:clrScheme name="Unimed">
      <a:dk1>
        <a:srgbClr val="004D4C"/>
      </a:dk1>
      <a:lt1>
        <a:srgbClr val="FFFFFF"/>
      </a:lt1>
      <a:dk2>
        <a:srgbClr val="004D4C"/>
      </a:dk2>
      <a:lt2>
        <a:srgbClr val="FFFFFF"/>
      </a:lt2>
      <a:accent1>
        <a:srgbClr val="004D4C"/>
      </a:accent1>
      <a:accent2>
        <a:srgbClr val="00995D"/>
      </a:accent2>
      <a:accent3>
        <a:srgbClr val="CCE2BA"/>
      </a:accent3>
      <a:accent4>
        <a:srgbClr val="F47820"/>
      </a:accent4>
      <a:accent5>
        <a:srgbClr val="FFE595"/>
      </a:accent5>
      <a:accent6>
        <a:srgbClr val="B1D34B"/>
      </a:accent6>
      <a:hlink>
        <a:srgbClr val="00995D"/>
      </a:hlink>
      <a:folHlink>
        <a:srgbClr val="B1D34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5515263-A3DE-4193-B6AA-5C449C9451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CFA8B0-C7B8-4655-A378-2962C04794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AD9BE2-6B3D-4616-B044-300A8177DEA5}">
  <ds:schemaRefs>
    <ds:schemaRef ds:uri="http://purl.org/dc/elements/1.1/"/>
    <ds:schemaRef ds:uri="http://purl.org/dc/dcmitype/"/>
    <ds:schemaRef ds:uri="230e9df3-be65-4c73-a93b-d1236ebd677e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16c05727-aa75-4e4a-9b5f-8a80a1165891"/>
    <ds:schemaRef ds:uri="71af3243-3dd4-4a8d-8c0d-dd76da1f02a5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hexagonal clara</Template>
  <TotalTime>5397</TotalTime>
  <Words>2471</Words>
  <Application>Microsoft Office PowerPoint</Application>
  <PresentationFormat>Widescreen</PresentationFormat>
  <Paragraphs>296</Paragraphs>
  <Slides>12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12</vt:i4>
      </vt:variant>
    </vt:vector>
  </HeadingPairs>
  <TitlesOfParts>
    <vt:vector size="20" baseType="lpstr">
      <vt:lpstr>Abadi</vt:lpstr>
      <vt:lpstr>Arial</vt:lpstr>
      <vt:lpstr>Arial Black</vt:lpstr>
      <vt:lpstr>Calibri</vt:lpstr>
      <vt:lpstr>Calibri Light</vt:lpstr>
      <vt:lpstr>Tenorite</vt:lpstr>
      <vt:lpstr>2_Personalizado​</vt:lpstr>
      <vt:lpstr>Tema do Office</vt:lpstr>
      <vt:lpstr>Apresentação do PowerPoint</vt:lpstr>
      <vt:lpstr>Apresentação do PowerPoint</vt:lpstr>
      <vt:lpstr>Apresentação do PowerPoint</vt:lpstr>
      <vt:lpstr>CONSTITUIÇÃO FEDERAL – PÓS EC 132/2023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Reforma Tributária  Emenda Constitucional n.º 132/2023</dc:title>
  <dc:creator>Roberta Rodrigues - BMAS</dc:creator>
  <cp:lastModifiedBy>Letícia Fernandes de Barros - BMAS</cp:lastModifiedBy>
  <cp:revision>191</cp:revision>
  <cp:lastPrinted>2024-09-11T19:53:09Z</cp:lastPrinted>
  <dcterms:created xsi:type="dcterms:W3CDTF">2024-01-30T13:08:12Z</dcterms:created>
  <dcterms:modified xsi:type="dcterms:W3CDTF">2024-09-12T00:22:59Z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