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7" r:id="rId2"/>
  </p:sldMasterIdLst>
  <p:notesMasterIdLst>
    <p:notesMasterId r:id="rId5"/>
  </p:notesMasterIdLst>
  <p:sldIdLst>
    <p:sldId id="260" r:id="rId3"/>
    <p:sldId id="261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FD09C-7B9D-4C1D-B005-3F3AD1CDE6EC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E7442-4D32-41F6-862A-CCBDECBCA7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79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512168" cy="448140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107504" y="476672"/>
            <a:ext cx="1378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prstClr val="black"/>
                </a:solidFill>
                <a:latin typeface="Petrobras Sans Light" panose="020B0406020204030204" pitchFamily="34" charset="0"/>
              </a:rPr>
              <a:t>E&amp;P-EXP / GEXP-NNE</a:t>
            </a:r>
          </a:p>
        </p:txBody>
      </p:sp>
    </p:spTree>
    <p:extLst>
      <p:ext uri="{BB962C8B-B14F-4D97-AF65-F5344CB8AC3E}">
        <p14:creationId xmlns:p14="http://schemas.microsoft.com/office/powerpoint/2010/main" val="321782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1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80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050" y="-9525"/>
            <a:ext cx="91821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7372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050" y="-9525"/>
            <a:ext cx="91821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3033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23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32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95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59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199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5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10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196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NP-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1" y="630555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437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NP-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1" y="630555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762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NP-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7" y="6442405"/>
            <a:ext cx="360363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602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NP-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7" y="6442405"/>
            <a:ext cx="360363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734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467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44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186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070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17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2379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135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NP-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1" y="630555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970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159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" y="15875"/>
            <a:ext cx="9134475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Principal_h-RGB_baixa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15888"/>
            <a:ext cx="1524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2"/>
          <p:cNvSpPr txBox="1">
            <a:spLocks noChangeArrowheads="1"/>
          </p:cNvSpPr>
          <p:nvPr userDrawn="1"/>
        </p:nvSpPr>
        <p:spPr bwMode="auto">
          <a:xfrm>
            <a:off x="293688" y="539750"/>
            <a:ext cx="5256212" cy="102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611" tIns="45342" rIns="90611" bIns="45342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647292">
              <a:spcBef>
                <a:spcPct val="50000"/>
              </a:spcBef>
              <a:defRPr/>
            </a:pPr>
            <a:r>
              <a:rPr lang="pt-BR" altLang="pt-BR" sz="2400" b="1" dirty="0" smtClean="0">
                <a:solidFill>
                  <a:srgbClr val="008542"/>
                </a:solidFill>
                <a:latin typeface="Trebuchet MS" pitchFamily="34" charset="0"/>
              </a:rPr>
              <a:t>Subtítulo</a:t>
            </a:r>
            <a:endParaRPr lang="pt-BR" altLang="pt-BR" sz="2400" b="1" dirty="0">
              <a:solidFill>
                <a:srgbClr val="008542"/>
              </a:solidFill>
              <a:latin typeface="Trebuchet MS" pitchFamily="34" charset="0"/>
            </a:endParaRPr>
          </a:p>
          <a:p>
            <a:pPr defTabSz="647292">
              <a:spcBef>
                <a:spcPct val="50000"/>
              </a:spcBef>
              <a:defRPr/>
            </a:pPr>
            <a:r>
              <a:rPr lang="en-US" altLang="pt-BR" sz="2400" b="1" dirty="0">
                <a:solidFill>
                  <a:srgbClr val="FDC82F"/>
                </a:solidFill>
                <a:latin typeface="Trebuchet MS" pitchFamily="34" charset="0"/>
              </a:rPr>
              <a:t>—</a:t>
            </a:r>
            <a:endParaRPr lang="pt-BR" altLang="pt-BR" sz="2400" b="1" dirty="0">
              <a:solidFill>
                <a:srgbClr val="FDC82F"/>
              </a:solidFill>
              <a:latin typeface="Trebuchet MS" pitchFamily="34" charset="0"/>
            </a:endParaRPr>
          </a:p>
        </p:txBody>
      </p:sp>
      <p:pic>
        <p:nvPicPr>
          <p:cNvPr id="6" name="Picture 11" descr="NP-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1" y="6305551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294388" y="1600860"/>
            <a:ext cx="8446200" cy="4525659"/>
          </a:xfrm>
          <a:prstGeom prst="rect">
            <a:avLst/>
          </a:prstGeom>
        </p:spPr>
        <p:txBody>
          <a:bodyPr lIns="77001" tIns="38501" rIns="77001" bIns="38501"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842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38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0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25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2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2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image" Target="../media/image4.emf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5.jpg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ags" Target="../tags/tag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vmlDrawing" Target="../drawings/vmlDrawing1.v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DB461-5193-4D5F-8FF8-A29BC27D31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D34A4-38A4-4833-A886-9FD73804D4A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1" descr="NP-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56" y="6381328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57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/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5093753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Slide do think-cell" r:id="rId25" imgW="270" imgH="270" progId="TCLayout.ActiveDocument.1">
                  <p:embed/>
                </p:oleObj>
              </mc:Choice>
              <mc:Fallback>
                <p:oleObj name="Slide do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99906-C752-4B03-B56F-8C57FFC4AE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17/06/2015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1D0DA-A856-44A7-A2AC-DEB66BAC578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0" descr="NP-3"/>
          <p:cNvPicPr>
            <a:picLocks noChangeAspect="1" noChangeArrowheads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7" y="6442405"/>
            <a:ext cx="360363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59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5263"/>
            <a:ext cx="8686800" cy="666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42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" y="1022587"/>
            <a:ext cx="8948043" cy="58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19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Office PowerPoint</Application>
  <PresentationFormat>Apresentação na tela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1_Tema do Office</vt:lpstr>
      <vt:lpstr>2_Tema do Office</vt:lpstr>
      <vt:lpstr>Slide do think-cell</vt:lpstr>
      <vt:lpstr>Apresentação do PowerPoint</vt:lpstr>
      <vt:lpstr>Apresentação do PowerPoint</vt:lpstr>
    </vt:vector>
  </TitlesOfParts>
  <Company>Petrobras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Antônio Cupertino</dc:creator>
  <cp:lastModifiedBy>José Antônio Cupertino</cp:lastModifiedBy>
  <cp:revision>10</cp:revision>
  <cp:lastPrinted>2015-06-17T11:30:11Z</cp:lastPrinted>
  <dcterms:created xsi:type="dcterms:W3CDTF">2015-06-11T17:25:49Z</dcterms:created>
  <dcterms:modified xsi:type="dcterms:W3CDTF">2015-06-17T11:40:44Z</dcterms:modified>
</cp:coreProperties>
</file>