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</p:sldMasterIdLst>
  <p:notesMasterIdLst>
    <p:notesMasterId r:id="rId5"/>
  </p:notesMasterIdLst>
  <p:sldIdLst>
    <p:sldId id="260" r:id="rId3"/>
    <p:sldId id="261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D09C-7B9D-4C1D-B005-3F3AD1CDE6E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7442-4D32-41F6-862A-CCBDECBCA7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79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12168" cy="44814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107504" y="476672"/>
            <a:ext cx="1378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prstClr val="black"/>
                </a:solidFill>
                <a:latin typeface="Petrobras Sans Light" panose="020B0406020204030204" pitchFamily="34" charset="0"/>
              </a:rPr>
              <a:t>E&amp;P-EXP / GEXP-NNE</a:t>
            </a:r>
          </a:p>
        </p:txBody>
      </p:sp>
    </p:spTree>
    <p:extLst>
      <p:ext uri="{BB962C8B-B14F-4D97-AF65-F5344CB8AC3E}">
        <p14:creationId xmlns:p14="http://schemas.microsoft.com/office/powerpoint/2010/main" val="321782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37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03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2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59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P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630555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3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P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630555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P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6442405"/>
            <a:ext cx="3603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0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NP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6442405"/>
            <a:ext cx="3603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3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46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4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18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7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7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37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13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P-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630555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7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5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15875"/>
            <a:ext cx="91344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rincipal_h-RGB_baix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2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293688" y="539750"/>
            <a:ext cx="5256212" cy="102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11" tIns="45342" rIns="90611" bIns="45342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647292">
              <a:spcBef>
                <a:spcPct val="50000"/>
              </a:spcBef>
              <a:defRPr/>
            </a:pPr>
            <a:r>
              <a:rPr lang="pt-BR" altLang="pt-BR" sz="2400" b="1" dirty="0" smtClean="0">
                <a:solidFill>
                  <a:srgbClr val="008542"/>
                </a:solidFill>
                <a:latin typeface="Trebuchet MS" pitchFamily="34" charset="0"/>
              </a:rPr>
              <a:t>Subtítulo</a:t>
            </a:r>
            <a:endParaRPr lang="pt-BR" altLang="pt-BR" sz="2400" b="1" dirty="0">
              <a:solidFill>
                <a:srgbClr val="008542"/>
              </a:solidFill>
              <a:latin typeface="Trebuchet MS" pitchFamily="34" charset="0"/>
            </a:endParaRPr>
          </a:p>
          <a:p>
            <a:pPr defTabSz="647292">
              <a:spcBef>
                <a:spcPct val="50000"/>
              </a:spcBef>
              <a:defRPr/>
            </a:pPr>
            <a:r>
              <a:rPr lang="en-US" altLang="pt-BR" sz="2400" b="1" dirty="0">
                <a:solidFill>
                  <a:srgbClr val="FDC82F"/>
                </a:solidFill>
                <a:latin typeface="Trebuchet MS" pitchFamily="34" charset="0"/>
              </a:rPr>
              <a:t>—</a:t>
            </a:r>
            <a:endParaRPr lang="pt-BR" altLang="pt-BR" sz="2400" b="1" dirty="0">
              <a:solidFill>
                <a:srgbClr val="FDC82F"/>
              </a:solidFill>
              <a:latin typeface="Trebuchet MS" pitchFamily="34" charset="0"/>
            </a:endParaRPr>
          </a:p>
        </p:txBody>
      </p:sp>
      <p:pic>
        <p:nvPicPr>
          <p:cNvPr id="6" name="Picture 11" descr="NP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630555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94388" y="1600860"/>
            <a:ext cx="8446200" cy="4525659"/>
          </a:xfrm>
          <a:prstGeom prst="rect">
            <a:avLst/>
          </a:prstGeom>
        </p:spPr>
        <p:txBody>
          <a:bodyPr lIns="77001" tIns="38501" rIns="77001" bIns="38501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4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8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5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5.jp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B461-5193-4D5F-8FF8-A29BC27D31C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34A4-38A4-4833-A886-9FD73804D4A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1" descr="NP-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6381328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509375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 do think-cell" r:id="rId25" imgW="270" imgH="270" progId="TCLayout.ActiveDocument.1">
                  <p:embed/>
                </p:oleObj>
              </mc:Choice>
              <mc:Fallback>
                <p:oleObj name="Slide do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9906-C752-4B03-B56F-8C57FFC4AEE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17/06/2015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D0DA-A856-44A7-A2AC-DEB66BAC57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0" descr="NP-3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6442405"/>
            <a:ext cx="3603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263"/>
            <a:ext cx="86868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" y="1022587"/>
            <a:ext cx="8948043" cy="58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1_Tema do Office</vt:lpstr>
      <vt:lpstr>2_Tema do Office</vt:lpstr>
      <vt:lpstr>Slide do think-cell</vt:lpstr>
      <vt:lpstr>Apresentação do PowerPoint</vt:lpstr>
      <vt:lpstr>Apresentação do PowerPoint</vt:lpstr>
    </vt:vector>
  </TitlesOfParts>
  <Company>Petrobras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Antônio Cupertino</dc:creator>
  <cp:lastModifiedBy>José Antônio Cupertino</cp:lastModifiedBy>
  <cp:revision>10</cp:revision>
  <cp:lastPrinted>2015-06-17T11:30:11Z</cp:lastPrinted>
  <dcterms:created xsi:type="dcterms:W3CDTF">2015-06-11T17:25:49Z</dcterms:created>
  <dcterms:modified xsi:type="dcterms:W3CDTF">2015-06-17T11:40:44Z</dcterms:modified>
</cp:coreProperties>
</file>