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4" d="100"/>
          <a:sy n="34" d="100"/>
        </p:scale>
        <p:origin x="9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029" b="1" dirty="0" smtClean="0"/>
              <a:t>Biodiversity and Climate Change </a:t>
            </a:r>
            <a:endParaRPr lang="en-029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029" sz="2000" b="1" dirty="0" smtClean="0"/>
              <a:t>Spencer Thomas </a:t>
            </a:r>
            <a:r>
              <a:rPr lang="en-029" sz="2000" b="1" dirty="0" err="1" smtClean="0"/>
              <a:t>Ph.D</a:t>
            </a:r>
            <a:endParaRPr lang="en-029" sz="2000" b="1" dirty="0" smtClean="0"/>
          </a:p>
          <a:p>
            <a:r>
              <a:rPr lang="en-029" sz="2000" b="1" dirty="0" smtClean="0"/>
              <a:t>International Colloquium- Biodiversity: Crisis and Perspectives</a:t>
            </a:r>
          </a:p>
          <a:p>
            <a:r>
              <a:rPr lang="en-029" sz="2000" b="1" dirty="0" smtClean="0"/>
              <a:t>Brasilia, March 19, 2015 </a:t>
            </a:r>
          </a:p>
          <a:p>
            <a:endParaRPr lang="en-029" sz="2000" b="1" dirty="0"/>
          </a:p>
        </p:txBody>
      </p:sp>
    </p:spTree>
    <p:extLst>
      <p:ext uri="{BB962C8B-B14F-4D97-AF65-F5344CB8AC3E}">
        <p14:creationId xmlns:p14="http://schemas.microsoft.com/office/powerpoint/2010/main" val="326761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124" y="17290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029" b="1" dirty="0" smtClean="0"/>
              <a:t>Biodiversity and climate change combined with natural disasters are the main constraints to development in SIDS</a:t>
            </a:r>
            <a:br>
              <a:rPr lang="en-029" b="1" dirty="0" smtClean="0"/>
            </a:br>
            <a:r>
              <a:rPr lang="en-029" b="1" dirty="0" smtClean="0"/>
              <a:t/>
            </a:r>
            <a:br>
              <a:rPr lang="en-029" b="1" dirty="0" smtClean="0"/>
            </a:br>
            <a:r>
              <a:rPr lang="en-029" b="1" dirty="0"/>
              <a:t/>
            </a:r>
            <a:br>
              <a:rPr lang="en-029" b="1" dirty="0"/>
            </a:br>
            <a:r>
              <a:rPr lang="en-029" b="1" dirty="0" smtClean="0"/>
              <a:t>These issues are integrally linked, inter-related and reinforce each other  </a:t>
            </a:r>
            <a:endParaRPr lang="en-029" b="1" dirty="0"/>
          </a:p>
        </p:txBody>
      </p:sp>
    </p:spTree>
    <p:extLst>
      <p:ext uri="{BB962C8B-B14F-4D97-AF65-F5344CB8AC3E}">
        <p14:creationId xmlns:p14="http://schemas.microsoft.com/office/powerpoint/2010/main" val="42888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724" y="1824260"/>
            <a:ext cx="8951376" cy="2100040"/>
          </a:xfrm>
        </p:spPr>
        <p:txBody>
          <a:bodyPr>
            <a:normAutofit fontScale="90000"/>
          </a:bodyPr>
          <a:lstStyle/>
          <a:p>
            <a:r>
              <a:rPr lang="en-029" b="1" dirty="0" smtClean="0"/>
              <a:t>2015 global agenda provides an opportunity to address the problems in a holistic and comprehensive manner </a:t>
            </a:r>
            <a:br>
              <a:rPr lang="en-029" b="1" dirty="0" smtClean="0"/>
            </a:br>
            <a:r>
              <a:rPr lang="en-029" b="1" dirty="0"/>
              <a:t/>
            </a:r>
            <a:br>
              <a:rPr lang="en-029" b="1" dirty="0"/>
            </a:br>
            <a:r>
              <a:rPr lang="en-029" b="1" dirty="0" smtClean="0"/>
              <a:t/>
            </a:r>
            <a:br>
              <a:rPr lang="en-029" b="1" dirty="0" smtClean="0"/>
            </a:br>
            <a:r>
              <a:rPr lang="en-029" b="1" dirty="0" smtClean="0"/>
              <a:t>The development issues on the global agenda are integrally linked  </a:t>
            </a:r>
            <a:endParaRPr lang="en-029" b="1" dirty="0"/>
          </a:p>
        </p:txBody>
      </p:sp>
    </p:spTree>
    <p:extLst>
      <p:ext uri="{BB962C8B-B14F-4D97-AF65-F5344CB8AC3E}">
        <p14:creationId xmlns:p14="http://schemas.microsoft.com/office/powerpoint/2010/main" val="108741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657350"/>
            <a:ext cx="10267950" cy="4000500"/>
          </a:xfrm>
        </p:spPr>
        <p:txBody>
          <a:bodyPr>
            <a:normAutofit/>
          </a:bodyPr>
          <a:lstStyle/>
          <a:p>
            <a:r>
              <a:rPr lang="en-029" sz="3200" b="1" dirty="0" smtClean="0"/>
              <a:t>Strategy to address </a:t>
            </a:r>
            <a:r>
              <a:rPr lang="en-029" sz="3200" b="1" smtClean="0"/>
              <a:t>the </a:t>
            </a:r>
            <a:r>
              <a:rPr lang="en-029" sz="3200" b="1" smtClean="0"/>
              <a:t>impacts of  </a:t>
            </a:r>
            <a:r>
              <a:rPr lang="en-029" sz="3200" b="1" dirty="0" smtClean="0"/>
              <a:t>biodiversity loss, climate change and natural disasters in SIDS lies in building resilience in economic, social, natural and political systems</a:t>
            </a:r>
            <a:br>
              <a:rPr lang="en-029" sz="3200" b="1" dirty="0" smtClean="0"/>
            </a:br>
            <a:r>
              <a:rPr lang="en-029" sz="3200" b="1" dirty="0"/>
              <a:t/>
            </a:r>
            <a:br>
              <a:rPr lang="en-029" sz="3200" b="1" dirty="0"/>
            </a:br>
            <a:r>
              <a:rPr lang="en-029" dirty="0" smtClean="0"/>
              <a:t/>
            </a:r>
            <a:br>
              <a:rPr lang="en-029" dirty="0" smtClean="0"/>
            </a:br>
            <a:endParaRPr lang="en-029" dirty="0"/>
          </a:p>
        </p:txBody>
      </p:sp>
    </p:spTree>
    <p:extLst>
      <p:ext uri="{BB962C8B-B14F-4D97-AF65-F5344CB8AC3E}">
        <p14:creationId xmlns:p14="http://schemas.microsoft.com/office/powerpoint/2010/main" val="321884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b="1" dirty="0" smtClean="0"/>
              <a:t>Conclusion </a:t>
            </a:r>
            <a:endParaRPr lang="en-029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3200" b="1" dirty="0" smtClean="0"/>
              <a:t>Global level failure to address the problems </a:t>
            </a:r>
          </a:p>
          <a:p>
            <a:r>
              <a:rPr lang="en-029" sz="3200" b="1" dirty="0" smtClean="0"/>
              <a:t>Stakes are high </a:t>
            </a:r>
          </a:p>
          <a:p>
            <a:r>
              <a:rPr lang="en-029" sz="3200" b="1" dirty="0" smtClean="0"/>
              <a:t>Paris COP and Paris Club are integrally linked for SIDS </a:t>
            </a:r>
            <a:endParaRPr lang="en-029" sz="3200" b="1" dirty="0"/>
          </a:p>
        </p:txBody>
      </p:sp>
    </p:spTree>
    <p:extLst>
      <p:ext uri="{BB962C8B-B14F-4D97-AF65-F5344CB8AC3E}">
        <p14:creationId xmlns:p14="http://schemas.microsoft.com/office/powerpoint/2010/main" val="30218646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102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Biodiversity and Climate Change </vt:lpstr>
      <vt:lpstr>Biodiversity and climate change combined with natural disasters are the main constraints to development in SIDS   These issues are integrally linked, inter-related and reinforce each other  </vt:lpstr>
      <vt:lpstr>2015 global agenda provides an opportunity to address the problems in a holistic and comprehensive manner    The development issues on the global agenda are integrally linked  </vt:lpstr>
      <vt:lpstr>Strategy to address the impacts of  biodiversity loss, climate change and natural disasters in SIDS lies in building resilience in economic, social, natural and political systems   </vt:lpstr>
      <vt:lpstr>Conclusion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Biodiversity and Climate Change</dc:title>
  <dc:creator>L. Spencer Thomas</dc:creator>
  <cp:lastModifiedBy>L. Spencer Thomas</cp:lastModifiedBy>
  <cp:revision>7</cp:revision>
  <dcterms:created xsi:type="dcterms:W3CDTF">2015-03-18T19:22:51Z</dcterms:created>
  <dcterms:modified xsi:type="dcterms:W3CDTF">2015-03-19T12:21:38Z</dcterms:modified>
</cp:coreProperties>
</file>