
<file path=[Content_Types].xml><?xml version="1.0" encoding="utf-8"?>
<Types xmlns="http://schemas.openxmlformats.org/package/2006/content-types">
  <Override PartName="/ppt/slides/slide41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17.xml" ContentType="application/vnd.openxmlformats-officedocument.presentationml.slide+xml"/>
  <Override PartName="/ppt/slides/slide50.xml" ContentType="application/vnd.openxmlformats-officedocument.presentationml.slide+xml"/>
  <Override PartName="/ppt/slides/slide18.xml" ContentType="application/vnd.openxmlformats-officedocument.presentationml.slide+xml"/>
  <Override PartName="/ppt/slides/slide60.xml" ContentType="application/vnd.openxmlformats-officedocument.presentationml.slide+xml"/>
  <Override PartName="/ppt/slides/slide28.xml" ContentType="application/vnd.openxmlformats-officedocument.presentationml.slide+xml"/>
  <Override PartName="/ppt/slides/slide37.xml" ContentType="application/vnd.openxmlformats-officedocument.presentationml.slide+xml"/>
  <Override PartName="/ppt/slides/slide70.xml" ContentType="application/vnd.openxmlformats-officedocument.presentationml.slide+xml"/>
  <Override PartName="/ppt/slides/slide9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66.xml" ContentType="application/vnd.openxmlformats-officedocument.presentationml.slide+xml"/>
  <Override PartName="/ppt/theme/theme1.xml" ContentType="application/vnd.openxmlformats-officedocument.theme+xml"/>
  <Override PartName="/ppt/notesSlides/notesSlide2.xml" ContentType="application/vnd.openxmlformats-officedocument.presentationml.notesSlide+xml"/>
  <Override PartName="/ppt/slides/slide75.xml" ContentType="application/vnd.openxmlformats-officedocument.presentationml.slide+xml"/>
  <Override PartName="/ppt/slides/slide85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Default Extension="jpeg" ContentType="image/jpeg"/>
  <Override PartName="/ppt/notesSlides/notesSlide11.xml" ContentType="application/vnd.openxmlformats-officedocument.presentationml.notesSlide+xml"/>
  <Override PartName="/ppt/slides/slide112.xml" ContentType="application/vnd.openxmlformats-officedocument.presentationml.slide+xml"/>
  <Override PartName="/ppt/slides/slide13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108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1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61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90.xml" ContentType="application/vnd.openxmlformats-officedocument.presentationml.slide+xml"/>
  <Override PartName="/ppt/slides/slide67.xml" ContentType="application/vnd.openxmlformats-officedocument.presentationml.slide+xml"/>
  <Override PartName="/ppt/theme/theme2.xml" ContentType="application/vnd.openxmlformats-officedocument.theme+xml"/>
  <Override PartName="/ppt/notesSlides/notesSlide3.xml" ContentType="application/vnd.openxmlformats-officedocument.presentationml.notesSlide+xml"/>
  <Override PartName="/ppt/slides/slide76.xml" ContentType="application/vnd.openxmlformats-officedocument.presentationml.slide+xml"/>
  <Override PartName="/ppt/slides/slide86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113.xml" ContentType="application/vnd.openxmlformats-officedocument.presentationml.slide+xml"/>
  <Override PartName="/ppt/slides/slide14.xml" ContentType="application/vnd.openxmlformats-officedocument.presentationml.slide+xml"/>
  <Override PartName="/ppt/slides/slide24.xml" ContentType="application/vnd.openxmlformats-officedocument.presentationml.slide+xml"/>
  <Default Extension="bin" ContentType="application/vnd.openxmlformats-officedocument.presentationml.printerSettings"/>
  <Override PartName="/ppt/slides/slide33.xml" ContentType="application/vnd.openxmlformats-officedocument.presentationml.slide+xml"/>
  <Override PartName="/ppt/slides/slide5.xml" ContentType="application/vnd.openxmlformats-officedocument.presentationml.slide+xml"/>
  <Default Extension="xml" ContentType="application/xml"/>
  <Override PartName="/ppt/slides/slide109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tableStyles.xml" ContentType="application/vnd.openxmlformats-officedocument.presentationml.tableStyles+xml"/>
  <Override PartName="/ppt/slides/slide52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62.xml" ContentType="application/vnd.openxmlformats-officedocument.presentationml.slide+xml"/>
  <Override PartName="/docProps/app.xml" ContentType="application/vnd.openxmlformats-officedocument.extended-properties+xml"/>
  <Override PartName="/ppt/slides/slide39.xml" ContentType="application/vnd.openxmlformats-officedocument.presentationml.slide+xml"/>
  <Override PartName="/ppt/slides/slide81.xml" ContentType="application/vnd.openxmlformats-officedocument.presentationml.slide+xml"/>
  <Override PartName="/ppt/slides/slide49.xml" ContentType="application/vnd.openxmlformats-officedocument.presentationml.slide+xml"/>
  <Override PartName="/ppt/slides/slide58.xml" ContentType="application/vnd.openxmlformats-officedocument.presentationml.slide+xml"/>
  <Override PartName="/ppt/slides/slide91.xml" ContentType="application/vnd.openxmlformats-officedocument.presentationml.slide+xml"/>
  <Override PartName="/docProps/core.xml" ContentType="application/vnd.openxmlformats-package.core-properties+xml"/>
  <Override PartName="/ppt/slides/slide6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77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04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13.xml" ContentType="application/vnd.openxmlformats-officedocument.presentationml.notesSlide+xml"/>
  <Override PartName="/ppt/slides/slide114.xml" ContentType="application/vnd.openxmlformats-officedocument.presentationml.slide+xml"/>
  <Override PartName="/ppt/slides/slide15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slides/slide82.xml" ContentType="application/vnd.openxmlformats-officedocument.presentationml.slide+xml"/>
  <Override PartName="/ppt/slides/slide92.xml" ContentType="application/vnd.openxmlformats-officedocument.presentationml.slide+xml"/>
  <Override PartName="/ppt/slides/slide59.xml" ContentType="application/vnd.openxmlformats-officedocument.presentationml.slide+xml"/>
  <Override PartName="/ppt/slides/slide100.xml" ContentType="application/vnd.openxmlformats-officedocument.presentationml.slide+xml"/>
  <Override PartName="/ppt/slides/slide69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78.xml" ContentType="application/vnd.openxmlformats-officedocument.presentationml.slide+xml"/>
  <Override PartName="/ppt/slides/slide10.xml" ContentType="application/vnd.openxmlformats-officedocument.presentationml.slide+xml"/>
  <Override PartName="/ppt/slides/slide88.xml" ContentType="application/vnd.openxmlformats-officedocument.presentationml.slide+xml"/>
  <Override PartName="/ppt/slides/slide20.xml" ContentType="application/vnd.openxmlformats-officedocument.presentationml.slide+xml"/>
  <Override PartName="/ppt/slides/slide97.xml" ContentType="application/vnd.openxmlformats-officedocument.presentationml.slide+xml"/>
  <Override PartName="/ppt/slides/slide1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05.xml" ContentType="application/vnd.openxmlformats-officedocument.presentationml.slide+xml"/>
  <Override PartName="/ppt/notesSlides/notesSlide14.xml" ContentType="application/vnd.openxmlformats-officedocument.presentationml.notesSlide+xml"/>
  <Override PartName="/ppt/slides/slide115.xml" ContentType="application/vnd.openxmlformats-officedocument.presentationml.slide+xml"/>
  <Override PartName="/ppt/slides/slide16.xml" ContentType="application/vnd.openxmlformats-officedocument.presentationml.slide+xml"/>
  <Override PartName="/ppt/viewProps.xml" ContentType="application/vnd.openxmlformats-officedocument.presentationml.viewProps+xml"/>
  <Default Extension="rels" ContentType="application/vnd.openxmlformats-package.relationships+xml"/>
  <Override PartName="/ppt/slides/slide26.xml" ContentType="application/vnd.openxmlformats-officedocument.presentationml.slide+xml"/>
  <Override PartName="/ppt/slides/slide35.xml" ContentType="application/vnd.openxmlformats-officedocument.presentationml.slide+xml"/>
  <Override PartName="/ppt/slides/slide7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s/slide73.xml" ContentType="application/vnd.openxmlformats-officedocument.presentationml.slide+xml"/>
  <Override PartName="/ppt/presentation.xml" ContentType="application/vnd.openxmlformats-officedocument.presentationml.presentation.main+xml"/>
  <Override PartName="/ppt/slides/slide83.xml" ContentType="application/vnd.openxmlformats-officedocument.presentationml.slide+xml"/>
  <Default Extension="tiff" ContentType="image/tiff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slides/slide110.xml" ContentType="application/vnd.openxmlformats-officedocument.presentationml.slide+xml"/>
  <Override PartName="/ppt/slides/slide89.xml" ContentType="application/vnd.openxmlformats-officedocument.presentationml.slide+xml"/>
  <Override PartName="/ppt/slides/slide21.xml" ContentType="application/vnd.openxmlformats-officedocument.presentationml.slide+xml"/>
  <Override PartName="/ppt/slides/slide98.xml" ContentType="application/vnd.openxmlformats-officedocument.presentationml.slide+xml"/>
  <Override PartName="/ppt/slides/slide30.xml" ContentType="application/vnd.openxmlformats-officedocument.presentationml.slide+xml"/>
  <Override PartName="/ppt/slides/slide2.xml" ContentType="application/vnd.openxmlformats-officedocument.presentationml.slide+xml"/>
  <Override PartName="/ppt/slides/slide10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116.xml" ContentType="application/vnd.openxmlformats-officedocument.presentationml.slide+xml"/>
  <Override PartName="/ppt/slides/slide17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74.xml" ContentType="application/vnd.openxmlformats-officedocument.presentationml.slide+xml"/>
  <Override PartName="/ppt/slides/slide84.xml" ContentType="application/vnd.openxmlformats-officedocument.presentationml.slide+xml"/>
  <Override PartName="/ppt/slides/slide94.xml" ContentType="application/vnd.openxmlformats-officedocument.presentationml.slide+xml"/>
  <Override PartName="/ppt/slides/slide102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11.xml" ContentType="application/vnd.openxmlformats-officedocument.presentationml.slide+xml"/>
  <Override PartName="/ppt/slides/slide12.xml" ContentType="application/vnd.openxmlformats-officedocument.presentationml.slide+xml"/>
  <Override PartName="/ppt/slides/slide22.xml" ContentType="application/vnd.openxmlformats-officedocument.presentationml.slide+xml"/>
  <Override PartName="/ppt/slides/slide99.xml" ContentType="application/vnd.openxmlformats-officedocument.presentationml.slide+xml"/>
  <Override PartName="/ppt/slides/slide31.xml" ContentType="application/vnd.openxmlformats-officedocument.presentationml.slide+xml"/>
  <Override PartName="/ppt/slides/slide3.xml" ContentType="application/vnd.openxmlformats-officedocument.presentationml.slide+xml"/>
  <Override PartName="/ppt/slides/slide107.xml" ContentType="application/vnd.openxmlformats-officedocument.presentationml.slide+xml"/>
  <Override PartName="/ppt/slideMasters/slideMaster1.xml" ContentType="application/vnd.openxmlformats-officedocument.presentationml.slideMaster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119"/>
  </p:notesMasterIdLst>
  <p:sldIdLst>
    <p:sldId id="543" r:id="rId2"/>
    <p:sldId id="291" r:id="rId3"/>
    <p:sldId id="461" r:id="rId4"/>
    <p:sldId id="448" r:id="rId5"/>
    <p:sldId id="449" r:id="rId6"/>
    <p:sldId id="290" r:id="rId7"/>
    <p:sldId id="463" r:id="rId8"/>
    <p:sldId id="442" r:id="rId9"/>
    <p:sldId id="294" r:id="rId10"/>
    <p:sldId id="295" r:id="rId11"/>
    <p:sldId id="296" r:id="rId12"/>
    <p:sldId id="297" r:id="rId13"/>
    <p:sldId id="389" r:id="rId14"/>
    <p:sldId id="390" r:id="rId15"/>
    <p:sldId id="391" r:id="rId16"/>
    <p:sldId id="464" r:id="rId17"/>
    <p:sldId id="388" r:id="rId18"/>
    <p:sldId id="467" r:id="rId19"/>
    <p:sldId id="507" r:id="rId20"/>
    <p:sldId id="299" r:id="rId21"/>
    <p:sldId id="300" r:id="rId22"/>
    <p:sldId id="611" r:id="rId23"/>
    <p:sldId id="589" r:id="rId24"/>
    <p:sldId id="476" r:id="rId25"/>
    <p:sldId id="477" r:id="rId26"/>
    <p:sldId id="478" r:id="rId27"/>
    <p:sldId id="610" r:id="rId28"/>
    <p:sldId id="506" r:id="rId29"/>
    <p:sldId id="311" r:id="rId30"/>
    <p:sldId id="308" r:id="rId31"/>
    <p:sldId id="312" r:id="rId32"/>
    <p:sldId id="313" r:id="rId33"/>
    <p:sldId id="314" r:id="rId34"/>
    <p:sldId id="315" r:id="rId35"/>
    <p:sldId id="316" r:id="rId36"/>
    <p:sldId id="317" r:id="rId37"/>
    <p:sldId id="318" r:id="rId38"/>
    <p:sldId id="319" r:id="rId39"/>
    <p:sldId id="576" r:id="rId40"/>
    <p:sldId id="583" r:id="rId41"/>
    <p:sldId id="321" r:id="rId42"/>
    <p:sldId id="322" r:id="rId43"/>
    <p:sldId id="323" r:id="rId44"/>
    <p:sldId id="468" r:id="rId45"/>
    <p:sldId id="469" r:id="rId46"/>
    <p:sldId id="470" r:id="rId47"/>
    <p:sldId id="474" r:id="rId48"/>
    <p:sldId id="559" r:id="rId49"/>
    <p:sldId id="578" r:id="rId50"/>
    <p:sldId id="584" r:id="rId51"/>
    <p:sldId id="585" r:id="rId52"/>
    <p:sldId id="471" r:id="rId53"/>
    <p:sldId id="472" r:id="rId54"/>
    <p:sldId id="473" r:id="rId55"/>
    <p:sldId id="556" r:id="rId56"/>
    <p:sldId id="475" r:id="rId57"/>
    <p:sldId id="298" r:id="rId58"/>
    <p:sldId id="508" r:id="rId59"/>
    <p:sldId id="594" r:id="rId60"/>
    <p:sldId id="380" r:id="rId61"/>
    <p:sldId id="509" r:id="rId62"/>
    <p:sldId id="510" r:id="rId63"/>
    <p:sldId id="511" r:id="rId64"/>
    <p:sldId id="553" r:id="rId65"/>
    <p:sldId id="554" r:id="rId66"/>
    <p:sldId id="337" r:id="rId67"/>
    <p:sldId id="338" r:id="rId68"/>
    <p:sldId id="339" r:id="rId69"/>
    <p:sldId id="340" r:id="rId70"/>
    <p:sldId id="341" r:id="rId71"/>
    <p:sldId id="392" r:id="rId72"/>
    <p:sldId id="394" r:id="rId73"/>
    <p:sldId id="393" r:id="rId74"/>
    <p:sldId id="327" r:id="rId75"/>
    <p:sldId id="595" r:id="rId76"/>
    <p:sldId id="606" r:id="rId77"/>
    <p:sldId id="354" r:id="rId78"/>
    <p:sldId id="607" r:id="rId79"/>
    <p:sldId id="608" r:id="rId80"/>
    <p:sldId id="609" r:id="rId81"/>
    <p:sldId id="617" r:id="rId82"/>
    <p:sldId id="592" r:id="rId83"/>
    <p:sldId id="613" r:id="rId84"/>
    <p:sldId id="614" r:id="rId85"/>
    <p:sldId id="615" r:id="rId86"/>
    <p:sldId id="616" r:id="rId87"/>
    <p:sldId id="612" r:id="rId88"/>
    <p:sldId id="597" r:id="rId89"/>
    <p:sldId id="598" r:id="rId90"/>
    <p:sldId id="599" r:id="rId91"/>
    <p:sldId id="353" r:id="rId92"/>
    <p:sldId id="603" r:id="rId93"/>
    <p:sldId id="604" r:id="rId94"/>
    <p:sldId id="605" r:id="rId95"/>
    <p:sldId id="591" r:id="rId96"/>
    <p:sldId id="590" r:id="rId97"/>
    <p:sldId id="355" r:id="rId98"/>
    <p:sldId id="356" r:id="rId99"/>
    <p:sldId id="357" r:id="rId100"/>
    <p:sldId id="358" r:id="rId101"/>
    <p:sldId id="359" r:id="rId102"/>
    <p:sldId id="360" r:id="rId103"/>
    <p:sldId id="361" r:id="rId104"/>
    <p:sldId id="362" r:id="rId105"/>
    <p:sldId id="363" r:id="rId106"/>
    <p:sldId id="364" r:id="rId107"/>
    <p:sldId id="365" r:id="rId108"/>
    <p:sldId id="525" r:id="rId109"/>
    <p:sldId id="521" r:id="rId110"/>
    <p:sldId id="366" r:id="rId111"/>
    <p:sldId id="367" r:id="rId112"/>
    <p:sldId id="368" r:id="rId113"/>
    <p:sldId id="405" r:id="rId114"/>
    <p:sldId id="404" r:id="rId115"/>
    <p:sldId id="519" r:id="rId116"/>
    <p:sldId id="378" r:id="rId117"/>
    <p:sldId id="520" r:id="rId11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>
        <p14:section name="Default Section" id="{7E46C737-135F-944F-B077-CBA87594CD1C}">
          <p14:sldIdLst>
            <p14:sldId id="266"/>
            <p14:sldId id="267"/>
            <p14:sldId id="446"/>
            <p14:sldId id="279"/>
            <p14:sldId id="281"/>
            <p14:sldId id="282"/>
            <p14:sldId id="283"/>
            <p14:sldId id="447"/>
            <p14:sldId id="285"/>
            <p14:sldId id="280"/>
            <p14:sldId id="286"/>
            <p14:sldId id="287"/>
            <p14:sldId id="290"/>
            <p14:sldId id="289"/>
            <p14:sldId id="291"/>
            <p14:sldId id="448"/>
            <p14:sldId id="449"/>
            <p14:sldId id="293"/>
            <p14:sldId id="442"/>
            <p14:sldId id="294"/>
            <p14:sldId id="295"/>
            <p14:sldId id="296"/>
            <p14:sldId id="297"/>
            <p14:sldId id="389"/>
            <p14:sldId id="390"/>
            <p14:sldId id="391"/>
            <p14:sldId id="388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79"/>
            <p14:sldId id="327"/>
            <p14:sldId id="328"/>
            <p14:sldId id="380"/>
            <p14:sldId id="381"/>
            <p14:sldId id="441"/>
            <p14:sldId id="330"/>
            <p14:sldId id="382"/>
            <p14:sldId id="386"/>
            <p14:sldId id="383"/>
            <p14:sldId id="385"/>
            <p14:sldId id="384"/>
            <p14:sldId id="331"/>
            <p14:sldId id="332"/>
            <p14:sldId id="333"/>
            <p14:sldId id="334"/>
            <p14:sldId id="335"/>
            <p14:sldId id="387"/>
            <p14:sldId id="450"/>
            <p14:sldId id="451"/>
            <p14:sldId id="337"/>
            <p14:sldId id="338"/>
            <p14:sldId id="339"/>
            <p14:sldId id="340"/>
            <p14:sldId id="341"/>
            <p14:sldId id="392"/>
            <p14:sldId id="394"/>
            <p14:sldId id="393"/>
            <p14:sldId id="395"/>
            <p14:sldId id="443"/>
            <p14:sldId id="445"/>
            <p14:sldId id="444"/>
            <p14:sldId id="398"/>
            <p14:sldId id="399"/>
            <p14:sldId id="351"/>
            <p14:sldId id="436"/>
            <p14:sldId id="432"/>
            <p14:sldId id="433"/>
            <p14:sldId id="431"/>
            <p14:sldId id="435"/>
            <p14:sldId id="437"/>
            <p14:sldId id="438"/>
            <p14:sldId id="273"/>
            <p14:sldId id="269"/>
            <p14:sldId id="270"/>
            <p14:sldId id="272"/>
            <p14:sldId id="452"/>
            <p14:sldId id="271"/>
            <p14:sldId id="274"/>
            <p14:sldId id="414"/>
            <p14:sldId id="415"/>
            <p14:sldId id="430"/>
            <p14:sldId id="416"/>
            <p14:sldId id="417"/>
            <p14:sldId id="418"/>
            <p14:sldId id="419"/>
            <p14:sldId id="426"/>
            <p14:sldId id="420"/>
            <p14:sldId id="427"/>
            <p14:sldId id="429"/>
            <p14:sldId id="421"/>
            <p14:sldId id="422"/>
            <p14:sldId id="424"/>
            <p14:sldId id="425"/>
            <p14:sldId id="453"/>
            <p14:sldId id="400"/>
            <p14:sldId id="401"/>
            <p14:sldId id="403"/>
            <p14:sldId id="406"/>
            <p14:sldId id="408"/>
            <p14:sldId id="407"/>
            <p14:sldId id="409"/>
            <p14:sldId id="410"/>
            <p14:sldId id="353"/>
            <p14:sldId id="354"/>
            <p14:sldId id="355"/>
            <p14:sldId id="356"/>
            <p14:sldId id="357"/>
            <p14:sldId id="358"/>
            <p14:sldId id="359"/>
            <p14:sldId id="360"/>
            <p14:sldId id="361"/>
            <p14:sldId id="362"/>
            <p14:sldId id="363"/>
            <p14:sldId id="364"/>
            <p14:sldId id="365"/>
            <p14:sldId id="366"/>
            <p14:sldId id="367"/>
            <p14:sldId id="368"/>
            <p14:sldId id="404"/>
            <p14:sldId id="405"/>
            <p14:sldId id="369"/>
            <p14:sldId id="370"/>
            <p14:sldId id="371"/>
            <p14:sldId id="372"/>
            <p14:sldId id="373"/>
            <p14:sldId id="374"/>
            <p14:sldId id="375"/>
            <p14:sldId id="376"/>
            <p14:sldId id="377"/>
            <p14:sldId id="378"/>
            <p14:sldId id="413"/>
            <p14:sldId id="45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DC282D"/>
    <a:srgbClr val="B00A1C"/>
    <a:srgbClr val="F38338"/>
    <a:srgbClr val="A490BD"/>
    <a:srgbClr val="EC501A"/>
    <a:srgbClr val="E84A86"/>
    <a:srgbClr val="4777BE"/>
    <a:srgbClr val="82BE41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837" autoAdjust="0"/>
    <p:restoredTop sz="94660"/>
  </p:normalViewPr>
  <p:slideViewPr>
    <p:cSldViewPr snapToGrid="0" snapToObjects="1">
      <p:cViewPr varScale="1">
        <p:scale>
          <a:sx n="116" d="100"/>
          <a:sy n="116" d="100"/>
        </p:scale>
        <p:origin x="-104" y="-15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printerSettings" Target="printerSettings/printerSettings1.bin"/><Relationship Id="rId121" Type="http://schemas.openxmlformats.org/officeDocument/2006/relationships/presProps" Target="presProps.xml"/><Relationship Id="rId122" Type="http://schemas.openxmlformats.org/officeDocument/2006/relationships/viewProps" Target="viewProps.xml"/><Relationship Id="rId123" Type="http://schemas.openxmlformats.org/officeDocument/2006/relationships/theme" Target="theme/theme1.xml"/><Relationship Id="rId12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notesMaster" Target="notesMasters/notesMaster1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FF19F-CC22-CA41-A791-82257E39E60F}" type="datetimeFigureOut">
              <a:rPr lang="en-US" smtClean="0"/>
              <a:pPr/>
              <a:t>12/9/16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182BFD-4981-584C-BE95-E5A29429B5F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BE09F-839A-4E46-AA96-6B1F206C8913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BE09F-839A-4E46-AA96-6B1F206C8913}" type="slidenum">
              <a:rPr lang="en-US" smtClean="0"/>
              <a:pPr/>
              <a:t>53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BE09F-839A-4E46-AA96-6B1F206C8913}" type="slidenum">
              <a:rPr lang="en-US" smtClean="0"/>
              <a:pPr/>
              <a:t>54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BE09F-839A-4E46-AA96-6B1F206C8913}" type="slidenum">
              <a:rPr lang="en-US" smtClean="0"/>
              <a:pPr/>
              <a:t>55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BE09F-839A-4E46-AA96-6B1F206C8913}" type="slidenum">
              <a:rPr lang="en-US" smtClean="0"/>
              <a:pPr/>
              <a:t>56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C9E629-51B4-394E-89F4-066BD3DE1BE5}" type="slidenum">
              <a:rPr lang="en-US"/>
              <a:pPr/>
              <a:t>92</a:t>
            </a:fld>
            <a:endParaRPr lang="en-US"/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pitchFamily="2" charset="0"/>
              <a:ea typeface="ＭＳ Ｐゴシック" pitchFamily="2" charset="-128"/>
              <a:cs typeface="ＭＳ Ｐゴシック" pitchFamily="2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9FD630-CF63-4847-9BF9-306FCD7DFDC1}" type="slidenum">
              <a:rPr lang="en-US"/>
              <a:pPr/>
              <a:t>93</a:t>
            </a:fld>
            <a:endParaRPr lang="en-US"/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pitchFamily="2" charset="0"/>
              <a:ea typeface="ＭＳ Ｐゴシック" pitchFamily="2" charset="-128"/>
              <a:cs typeface="ＭＳ Ｐゴシック" pitchFamily="2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5AFA50-9B49-D845-B643-4576E2422B35}" type="slidenum">
              <a:rPr lang="en-US"/>
              <a:pPr/>
              <a:t>94</a:t>
            </a:fld>
            <a:endParaRPr lang="en-US"/>
          </a:p>
        </p:txBody>
      </p:sp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pitchFamily="2" charset="0"/>
              <a:ea typeface="ＭＳ Ｐゴシック" pitchFamily="2" charset="-128"/>
              <a:cs typeface="ＭＳ Ｐゴシック" pitchFamily="2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BE09F-839A-4E46-AA96-6B1F206C8913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BE09F-839A-4E46-AA96-6B1F206C8913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BE09F-839A-4E46-AA96-6B1F206C8913}" type="slidenum">
              <a:rPr lang="en-US" smtClean="0"/>
              <a:pPr/>
              <a:t>44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BE09F-839A-4E46-AA96-6B1F206C8913}" type="slidenum">
              <a:rPr lang="en-US" smtClean="0"/>
              <a:pPr/>
              <a:t>45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BE09F-839A-4E46-AA96-6B1F206C8913}" type="slidenum">
              <a:rPr lang="en-US" smtClean="0"/>
              <a:pPr/>
              <a:t>46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BE09F-839A-4E46-AA96-6B1F206C8913}" type="slidenum">
              <a:rPr lang="en-US" smtClean="0"/>
              <a:pPr/>
              <a:t>47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BE09F-839A-4E46-AA96-6B1F206C8913}" type="slidenum">
              <a:rPr lang="en-US" smtClean="0"/>
              <a:pPr/>
              <a:t>48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BE09F-839A-4E46-AA96-6B1F206C8913}" type="slidenum">
              <a:rPr lang="en-US" smtClean="0"/>
              <a:pPr/>
              <a:t>52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61316-6D04-994A-8C88-A6E328D841AB}" type="datetimeFigureOut">
              <a:rPr lang="en-US" smtClean="0"/>
              <a:pPr/>
              <a:t>12/9/16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3458-0B52-7748-8958-D13CE04BE2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8734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61316-6D04-994A-8C88-A6E328D841AB}" type="datetimeFigureOut">
              <a:rPr lang="en-US" smtClean="0"/>
              <a:pPr/>
              <a:t>12/9/16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3458-0B52-7748-8958-D13CE04BE2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19057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61316-6D04-994A-8C88-A6E328D841AB}" type="datetimeFigureOut">
              <a:rPr lang="en-US" smtClean="0"/>
              <a:pPr/>
              <a:t>12/9/16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3458-0B52-7748-8958-D13CE04BE2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320023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61316-6D04-994A-8C88-A6E328D841AB}" type="datetimeFigureOut">
              <a:rPr lang="en-US" smtClean="0"/>
              <a:pPr/>
              <a:t>12/9/16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3458-0B52-7748-8958-D13CE04BE2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61504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61316-6D04-994A-8C88-A6E328D841AB}" type="datetimeFigureOut">
              <a:rPr lang="en-US" smtClean="0"/>
              <a:pPr/>
              <a:t>12/9/16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3458-0B52-7748-8958-D13CE04BE2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02621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61316-6D04-994A-8C88-A6E328D841AB}" type="datetimeFigureOut">
              <a:rPr lang="en-US" smtClean="0"/>
              <a:pPr/>
              <a:t>12/9/16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3458-0B52-7748-8958-D13CE04BE2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90533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61316-6D04-994A-8C88-A6E328D841AB}" type="datetimeFigureOut">
              <a:rPr lang="en-US" smtClean="0"/>
              <a:pPr/>
              <a:t>12/9/16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3458-0B52-7748-8958-D13CE04BE2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88903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61316-6D04-994A-8C88-A6E328D841AB}" type="datetimeFigureOut">
              <a:rPr lang="en-US" smtClean="0"/>
              <a:pPr/>
              <a:t>12/9/16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3458-0B52-7748-8958-D13CE04BE2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82858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61316-6D04-994A-8C88-A6E328D841AB}" type="datetimeFigureOut">
              <a:rPr lang="en-US" smtClean="0"/>
              <a:pPr/>
              <a:t>12/9/16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3458-0B52-7748-8958-D13CE04BE2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23474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61316-6D04-994A-8C88-A6E328D841AB}" type="datetimeFigureOut">
              <a:rPr lang="en-US" smtClean="0"/>
              <a:pPr/>
              <a:t>12/9/16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3458-0B52-7748-8958-D13CE04BE2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56722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61316-6D04-994A-8C88-A6E328D841AB}" type="datetimeFigureOut">
              <a:rPr lang="en-US" smtClean="0"/>
              <a:pPr/>
              <a:t>12/9/16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3458-0B52-7748-8958-D13CE04BE2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15368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B61316-6D04-994A-8C88-A6E328D841AB}" type="datetimeFigureOut">
              <a:rPr lang="en-US" smtClean="0"/>
              <a:pPr/>
              <a:t>12/9/16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CC3458-0B52-7748-8958-D13CE04BE2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12365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2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3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4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5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6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7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8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9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0.jpe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2.jpe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2.jpeg"/><Relationship Id="rId3" Type="http://schemas.openxmlformats.org/officeDocument/2006/relationships/image" Target="../media/image113.jpe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4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6.pn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119.png"/><Relationship Id="rId5" Type="http://schemas.openxmlformats.org/officeDocument/2006/relationships/image" Target="../media/image120.jpeg"/><Relationship Id="rId6" Type="http://schemas.openxmlformats.org/officeDocument/2006/relationships/image" Target="../media/image12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5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5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5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5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5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eg"/><Relationship Id="rId3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5" Type="http://schemas.openxmlformats.org/officeDocument/2006/relationships/image" Target="../media/image51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tiff"/><Relationship Id="rId3" Type="http://schemas.openxmlformats.org/officeDocument/2006/relationships/image" Target="../media/image5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4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5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8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9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5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1.png"/><Relationship Id="rId3" Type="http://schemas.openxmlformats.org/officeDocument/2006/relationships/image" Target="../media/image62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Relationship Id="rId3" Type="http://schemas.openxmlformats.org/officeDocument/2006/relationships/image" Target="../media/image64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Relationship Id="rId3" Type="http://schemas.openxmlformats.org/officeDocument/2006/relationships/image" Target="../media/image66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eg"/><Relationship Id="rId3" Type="http://schemas.openxmlformats.org/officeDocument/2006/relationships/image" Target="../media/image68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1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2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4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5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9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0.jpeg"/><Relationship Id="rId3" Type="http://schemas.openxmlformats.org/officeDocument/2006/relationships/image" Target="../media/image79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1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2.jpeg"/><Relationship Id="rId3" Type="http://schemas.openxmlformats.org/officeDocument/2006/relationships/image" Target="../media/image81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4" Type="http://schemas.openxmlformats.org/officeDocument/2006/relationships/image" Target="../media/image83.png"/><Relationship Id="rId5" Type="http://schemas.openxmlformats.org/officeDocument/2006/relationships/image" Target="../media/image8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2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4" Type="http://schemas.openxmlformats.org/officeDocument/2006/relationships/image" Target="../media/image83.png"/><Relationship Id="rId5" Type="http://schemas.openxmlformats.org/officeDocument/2006/relationships/image" Target="../media/image84.jpeg"/><Relationship Id="rId6" Type="http://schemas.openxmlformats.org/officeDocument/2006/relationships/image" Target="../media/image8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2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6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6.jpeg"/><Relationship Id="rId3" Type="http://schemas.openxmlformats.org/officeDocument/2006/relationships/image" Target="../media/image87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4" Type="http://schemas.openxmlformats.org/officeDocument/2006/relationships/image" Target="../media/image88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6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4" Type="http://schemas.openxmlformats.org/officeDocument/2006/relationships/image" Target="../media/image88.jpeg"/><Relationship Id="rId5" Type="http://schemas.openxmlformats.org/officeDocument/2006/relationships/image" Target="../media/image8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6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4" Type="http://schemas.openxmlformats.org/officeDocument/2006/relationships/image" Target="../media/image88.jpeg"/><Relationship Id="rId5" Type="http://schemas.openxmlformats.org/officeDocument/2006/relationships/image" Target="../media/image89.jpeg"/><Relationship Id="rId6" Type="http://schemas.openxmlformats.org/officeDocument/2006/relationships/image" Target="../media/image90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6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1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1.png"/><Relationship Id="rId3" Type="http://schemas.openxmlformats.org/officeDocument/2006/relationships/image" Target="../media/image9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4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5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6.jpe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7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8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9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0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455682" y="4047358"/>
            <a:ext cx="15021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b="1" dirty="0" smtClean="0">
                <a:solidFill>
                  <a:schemeClr val="bg1">
                    <a:lumMod val="50000"/>
                  </a:schemeClr>
                </a:solidFill>
              </a:rPr>
              <a:t>@</a:t>
            </a:r>
            <a:r>
              <a:rPr lang="pt-BR" b="1" dirty="0" err="1" smtClean="0">
                <a:solidFill>
                  <a:schemeClr val="bg1">
                    <a:lumMod val="50000"/>
                  </a:schemeClr>
                </a:solidFill>
              </a:rPr>
              <a:t>MarceloTas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29126" y="2663663"/>
            <a:ext cx="5938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Impacto da tecnologia na comunicação social</a:t>
            </a:r>
            <a:endParaRPr lang="en-US" dirty="0"/>
          </a:p>
        </p:txBody>
      </p:sp>
      <p:pic>
        <p:nvPicPr>
          <p:cNvPr id="11" name="Picture 10" descr="tiburcio_avata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9126" y="3292837"/>
            <a:ext cx="1022315" cy="112385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10059" y="372281"/>
            <a:ext cx="21575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Congresso do Futuro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7150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163" y="378719"/>
            <a:ext cx="5661025" cy="4383777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6287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80953" y="373063"/>
            <a:ext cx="3626579" cy="427831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48245940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59100" y="501650"/>
            <a:ext cx="3225800" cy="41402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07178586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32050" y="1117600"/>
            <a:ext cx="4279900" cy="29083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64673262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36850" y="1270000"/>
            <a:ext cx="3670300" cy="2603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76085807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2500" y="927100"/>
            <a:ext cx="4699000" cy="32893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38022636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16100" y="819150"/>
            <a:ext cx="5511800" cy="35052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07166301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5375" y="939006"/>
            <a:ext cx="6664792" cy="310162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91738494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74950" y="806450"/>
            <a:ext cx="3594100" cy="35306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42367808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qc_edsoneik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112" y="1066552"/>
            <a:ext cx="6093855" cy="3182346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42367808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qc_cortamosqualquercabel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815" y="700764"/>
            <a:ext cx="5765796" cy="3743723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42367808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163" y="378719"/>
            <a:ext cx="5661025" cy="43837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975" y="378719"/>
            <a:ext cx="3098800" cy="18415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9472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Telekid_emanuelmelo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71644" y="819912"/>
            <a:ext cx="2477347" cy="350367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76919022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Telekid_emanuelmelo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71644" y="819912"/>
            <a:ext cx="2477347" cy="3503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513" name="telekid_sss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58040" y="819912"/>
            <a:ext cx="2423375" cy="350367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0256373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65450" y="1054100"/>
            <a:ext cx="3213100" cy="30353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63016757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ptura de Tela 2015-09-09 às 14.07.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047750" y="444499"/>
            <a:ext cx="6628025" cy="4230513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8833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197" y="756924"/>
            <a:ext cx="7248552" cy="3505514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53989891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da_convers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448050" y="1192213"/>
            <a:ext cx="2755900" cy="28067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80690338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63582" y="1938051"/>
            <a:ext cx="232091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4000" b="1" dirty="0" smtClean="0">
                <a:solidFill>
                  <a:schemeClr val="bg1">
                    <a:lumMod val="50000"/>
                  </a:schemeClr>
                </a:solidFill>
              </a:rPr>
              <a:t>Obrigado!</a:t>
            </a:r>
          </a:p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9811420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onequinhos_blogdotas copy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49859" y="3475770"/>
            <a:ext cx="4560887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facebook_logo.psd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2800" y="3461159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twitter_logo.psd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2800" y="2558281"/>
            <a:ext cx="635000" cy="664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instagram_logo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2800" y="1784759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978433" y="2035061"/>
            <a:ext cx="292813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107" charset="0"/>
                <a:ea typeface="ＭＳ Ｐゴシック" pitchFamily="-107" charset="-128"/>
                <a:cs typeface="ＭＳ Ｐゴシック" pitchFamily="-107" charset="-128"/>
              </a:rPr>
              <a:t>@</a:t>
            </a:r>
            <a:r>
              <a:rPr lang="en-US" sz="2800" b="1" i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107" charset="0"/>
                <a:ea typeface="ＭＳ Ｐゴシック" pitchFamily="-107" charset="-128"/>
                <a:cs typeface="ＭＳ Ｐゴシック" pitchFamily="-107" charset="-128"/>
              </a:rPr>
              <a:t>MarceloTas</a:t>
            </a:r>
            <a:endParaRPr lang="en-US" sz="2800" i="1" dirty="0">
              <a:latin typeface="Times New Roman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pic>
        <p:nvPicPr>
          <p:cNvPr id="10" name="Picture 9" descr="youtube_logo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424" y="678865"/>
            <a:ext cx="897854" cy="897854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9811420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163" y="378719"/>
            <a:ext cx="5661025" cy="43837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975" y="378719"/>
            <a:ext cx="3098800" cy="1841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8663" y="2184396"/>
            <a:ext cx="2590800" cy="25781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9493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163" y="378719"/>
            <a:ext cx="5661025" cy="43837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975" y="378719"/>
            <a:ext cx="3098800" cy="1841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8663" y="2184396"/>
            <a:ext cx="2590800" cy="2578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225" y="2895596"/>
            <a:ext cx="2971800" cy="18669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4001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163" y="378719"/>
            <a:ext cx="5661025" cy="43837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975" y="378719"/>
            <a:ext cx="3098800" cy="1841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8663" y="2184396"/>
            <a:ext cx="2590800" cy="2578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225" y="2895596"/>
            <a:ext cx="2971800" cy="1866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3300" y="657225"/>
            <a:ext cx="3200400" cy="21336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5004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163" y="378719"/>
            <a:ext cx="5661025" cy="43837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975" y="378719"/>
            <a:ext cx="3098800" cy="1841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8663" y="2184396"/>
            <a:ext cx="2590800" cy="2578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1363" y="1155700"/>
            <a:ext cx="2819400" cy="2819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225" y="2895596"/>
            <a:ext cx="2971800" cy="1866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3300" y="657225"/>
            <a:ext cx="3200400" cy="21336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4528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163" y="378719"/>
            <a:ext cx="5661025" cy="43837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975" y="378719"/>
            <a:ext cx="3098800" cy="1841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8663" y="2184396"/>
            <a:ext cx="2590800" cy="2578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1363" y="1155700"/>
            <a:ext cx="2819400" cy="2819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225" y="2895596"/>
            <a:ext cx="2971800" cy="1866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3300" y="657225"/>
            <a:ext cx="3200400" cy="2133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2025" y="2479520"/>
            <a:ext cx="3228960" cy="2282976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4528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163" y="378719"/>
            <a:ext cx="5661025" cy="43837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975" y="378719"/>
            <a:ext cx="3098800" cy="1841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8663" y="2184396"/>
            <a:ext cx="2590800" cy="2578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1363" y="1155700"/>
            <a:ext cx="2819400" cy="2819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225" y="2895596"/>
            <a:ext cx="2971800" cy="1866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3300" y="657225"/>
            <a:ext cx="3200400" cy="2133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2025" y="2479520"/>
            <a:ext cx="3228960" cy="22829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8975" y="796778"/>
            <a:ext cx="3907932" cy="3988094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6564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163" y="378719"/>
            <a:ext cx="5661025" cy="43837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975" y="378719"/>
            <a:ext cx="3098800" cy="1841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8663" y="2184396"/>
            <a:ext cx="2590800" cy="2578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1363" y="1155700"/>
            <a:ext cx="2819400" cy="2819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225" y="2895596"/>
            <a:ext cx="2971800" cy="1866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3300" y="657225"/>
            <a:ext cx="3200400" cy="2133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2025" y="2479520"/>
            <a:ext cx="3228960" cy="22829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8975" y="796778"/>
            <a:ext cx="3907932" cy="3988094"/>
          </a:xfrm>
          <a:prstGeom prst="rect">
            <a:avLst/>
          </a:prstGeom>
        </p:spPr>
      </p:pic>
      <p:pic>
        <p:nvPicPr>
          <p:cNvPr id="11" name="Picture 10" descr="sna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00763" y="200025"/>
            <a:ext cx="2590800" cy="25908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6564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829" y="468314"/>
            <a:ext cx="6531678" cy="41989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1201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0" y="1111249"/>
            <a:ext cx="3302000" cy="28575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0490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188" y="365125"/>
            <a:ext cx="5472083" cy="441708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6094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829" y="468314"/>
            <a:ext cx="6531678" cy="41989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0924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163" y="378719"/>
            <a:ext cx="5661025" cy="43837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975" y="378719"/>
            <a:ext cx="3098800" cy="1841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8663" y="2184396"/>
            <a:ext cx="2590800" cy="2578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1363" y="1155700"/>
            <a:ext cx="2819400" cy="2819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225" y="2895596"/>
            <a:ext cx="2971800" cy="1866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3300" y="657225"/>
            <a:ext cx="3200400" cy="2133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2025" y="2479520"/>
            <a:ext cx="3228960" cy="22829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8975" y="796778"/>
            <a:ext cx="3907932" cy="3988094"/>
          </a:xfrm>
          <a:prstGeom prst="rect">
            <a:avLst/>
          </a:prstGeom>
        </p:spPr>
      </p:pic>
      <p:pic>
        <p:nvPicPr>
          <p:cNvPr id="11" name="Picture 10" descr="sna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00763" y="200025"/>
            <a:ext cx="2590800" cy="25908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6564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da_convers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527582" y="1340686"/>
            <a:ext cx="2100496" cy="2139215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026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qc2014_bancad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5484758" cy="3673133"/>
          </a:xfrm>
          <a:prstGeom prst="rect">
            <a:avLst/>
          </a:prstGeom>
        </p:spPr>
      </p:pic>
      <p:pic>
        <p:nvPicPr>
          <p:cNvPr id="6" name="Picture 5" descr="cbn_site_NOTICI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63562"/>
            <a:ext cx="5675393" cy="1479938"/>
          </a:xfrm>
          <a:prstGeom prst="rect">
            <a:avLst/>
          </a:prstGeom>
        </p:spPr>
      </p:pic>
      <p:pic>
        <p:nvPicPr>
          <p:cNvPr id="7" name="Picture 4" descr="professor_tiburcio72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47377" y="0"/>
            <a:ext cx="4396624" cy="3086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tas_papodesegunda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6306" y="2684139"/>
            <a:ext cx="5217694" cy="291864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oli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92289" y="1965968"/>
            <a:ext cx="4828844" cy="3171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 descr="usp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7121" y="2746404"/>
            <a:ext cx="2390775" cy="94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poli_logo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5430" y="458498"/>
            <a:ext cx="1967805" cy="2102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57166" y="0"/>
            <a:ext cx="6877086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5562600" y="1066800"/>
            <a:ext cx="3124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600" b="1">
                <a:latin typeface="Verdana" pitchFamily="2" charset="0"/>
              </a:rPr>
              <a:t>A Internet!</a:t>
            </a:r>
            <a:endParaRPr lang="en-US" sz="3200" b="1">
              <a:latin typeface="Verdana" pitchFamily="2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6248400" y="0"/>
            <a:ext cx="31242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latin typeface="Verdana" pitchFamily="2" charset="0"/>
              </a:rPr>
              <a:t>1988</a:t>
            </a:r>
            <a:endParaRPr lang="en-US" sz="4400" b="1" dirty="0">
              <a:latin typeface="Verdana" pitchFamily="2" charset="0"/>
            </a:endParaRPr>
          </a:p>
        </p:txBody>
      </p:sp>
      <p:pic>
        <p:nvPicPr>
          <p:cNvPr id="6" name="Picture 9" descr="internauta_brasileiro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2400" y="1701800"/>
            <a:ext cx="5181600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nyu_toch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2044700"/>
            <a:ext cx="876300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289050"/>
            <a:ext cx="4216400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80690338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da_convers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527582" y="1340686"/>
            <a:ext cx="2100496" cy="2139215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026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image28.jpeg" descr="2001_filme3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3249" y="547688"/>
            <a:ext cx="7325061" cy="4008437"/>
          </a:xfrm>
          <a:prstGeom prst="rect">
            <a:avLst/>
          </a:prstGeom>
          <a:ln w="12700">
            <a:miter lim="4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87199644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0" y="1111249"/>
            <a:ext cx="3302000" cy="2857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98462" y="4314080"/>
            <a:ext cx="37544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Helvetica"/>
                <a:cs typeface="Helvetica"/>
              </a:rPr>
              <a:t>XIII </a:t>
            </a:r>
            <a:r>
              <a:rPr lang="en-US" b="1" dirty="0" err="1" smtClean="0">
                <a:solidFill>
                  <a:schemeClr val="bg1"/>
                </a:solidFill>
                <a:latin typeface="Helvetica"/>
                <a:cs typeface="Helvetica"/>
              </a:rPr>
              <a:t>a.C</a:t>
            </a:r>
            <a:r>
              <a:rPr lang="en-US" b="1" dirty="0" smtClean="0">
                <a:solidFill>
                  <a:schemeClr val="bg1"/>
                </a:solidFill>
                <a:latin typeface="Helvetica"/>
                <a:cs typeface="Helvetica"/>
              </a:rPr>
              <a:t>.</a:t>
            </a:r>
            <a:endParaRPr lang="pt-BR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0490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438" y="873125"/>
            <a:ext cx="7018789" cy="31877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8307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image29.jpeg" descr="2001_filme2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10311" y="365125"/>
            <a:ext cx="3094655" cy="441801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63048251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image30.jpg" descr="wireless_world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9892" y="229951"/>
            <a:ext cx="2321933" cy="33743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image31.jpg" descr="extraterrestrial_detalhe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25609" y="1407192"/>
            <a:ext cx="4885759" cy="3237687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Shape 272"/>
          <p:cNvSpPr/>
          <p:nvPr/>
        </p:nvSpPr>
        <p:spPr>
          <a:xfrm>
            <a:off x="3125609" y="547472"/>
            <a:ext cx="4379048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45719" rIns="45719">
            <a:spAutoFit/>
          </a:bodyPr>
          <a:lstStyle/>
          <a:p>
            <a:pPr lvl="0"/>
            <a:r>
              <a:rPr lang="pt-BR" sz="2400" b="1" dirty="0"/>
              <a:t>ARTHUR C. CLARKE </a:t>
            </a:r>
            <a:r>
              <a:rPr sz="2400" b="1" dirty="0" smtClean="0">
                <a:sym typeface="Helvetica"/>
              </a:rPr>
              <a:t>(</a:t>
            </a:r>
            <a:r>
              <a:rPr sz="2400" b="1" dirty="0">
                <a:sym typeface="Helvetica"/>
              </a:rPr>
              <a:t>1945)</a:t>
            </a:r>
          </a:p>
        </p:txBody>
      </p:sp>
      <p:sp>
        <p:nvSpPr>
          <p:cNvPr id="273" name="Shape 273"/>
          <p:cNvSpPr/>
          <p:nvPr/>
        </p:nvSpPr>
        <p:spPr>
          <a:xfrm>
            <a:off x="4302882" y="2392679"/>
            <a:ext cx="660907" cy="3581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pPr lvl="0"/>
            <a:endParaRPr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46130996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image32.jpg" descr="satelite_intelsat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4213" y="617790"/>
            <a:ext cx="5070180" cy="39256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64649387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image33.jpg" descr="satelite_primeiro_desenho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99148" y="423299"/>
            <a:ext cx="3337167" cy="431467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5470219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image34.jpeg" descr="manonthemoon_2astronautas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5724" y="629231"/>
            <a:ext cx="5305724" cy="390510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13287439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image35.jpeg" descr="manonthemoon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07966" y="726889"/>
            <a:ext cx="5917715" cy="369857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95605245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image36.jpg" descr="ArthurClarke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36873" y="670653"/>
            <a:ext cx="4271324" cy="38059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12737113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image37.jpg" descr="Clarke_belt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8639" y="473742"/>
            <a:ext cx="6888050" cy="429554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60551170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image38.jpg" descr="espaco_agespeuropeia_12mil"/>
          <p:cNvPicPr/>
          <p:nvPr/>
        </p:nvPicPr>
        <p:blipFill>
          <a:blip r:embed="rId2">
            <a:extLst/>
          </a:blip>
          <a:srcRect r="1683"/>
          <a:stretch>
            <a:fillRect/>
          </a:stretch>
        </p:blipFill>
        <p:spPr>
          <a:xfrm>
            <a:off x="1429393" y="492123"/>
            <a:ext cx="5616679" cy="402578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60004615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0" y="1111249"/>
            <a:ext cx="3302000" cy="2857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998" y="2816147"/>
            <a:ext cx="3111502" cy="19701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98462" y="4314080"/>
            <a:ext cx="37544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Helvetica"/>
                <a:cs typeface="Helvetica"/>
              </a:rPr>
              <a:t>XIII </a:t>
            </a:r>
            <a:r>
              <a:rPr lang="en-US" b="1" dirty="0" err="1" smtClean="0">
                <a:solidFill>
                  <a:schemeClr val="bg1"/>
                </a:solidFill>
                <a:latin typeface="Helvetica"/>
                <a:cs typeface="Helvetica"/>
              </a:rPr>
              <a:t>a.C</a:t>
            </a:r>
            <a:r>
              <a:rPr lang="en-US" b="1" dirty="0" smtClean="0">
                <a:solidFill>
                  <a:schemeClr val="bg1"/>
                </a:solidFill>
                <a:latin typeface="Helvetica"/>
                <a:cs typeface="Helvetica"/>
              </a:rPr>
              <a:t>.</a:t>
            </a:r>
            <a:endParaRPr lang="pt-BR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4847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da_convers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448050" y="1192213"/>
            <a:ext cx="2755900" cy="28067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80690338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38488" y="380999"/>
            <a:ext cx="2928195" cy="441007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57919496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86239" y="722489"/>
            <a:ext cx="3571522" cy="357152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06952022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00596" y="866873"/>
            <a:ext cx="4542808" cy="340975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7261351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motorola-starta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4888" y="457744"/>
            <a:ext cx="2433638" cy="3958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motorola-starta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4888" y="457744"/>
            <a:ext cx="2433638" cy="3958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novocelular_1998_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7045" y="1650172"/>
            <a:ext cx="5595993" cy="310290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elular_comcamer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86090" y="411480"/>
            <a:ext cx="4962302" cy="43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ma_sharin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039" y="335366"/>
            <a:ext cx="4659547" cy="884991"/>
          </a:xfrm>
          <a:prstGeom prst="rect">
            <a:avLst/>
          </a:prstGeom>
        </p:spPr>
      </p:pic>
      <p:pic>
        <p:nvPicPr>
          <p:cNvPr id="4" name="Picture 3" descr="brasileiros_italiano_sharin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5490" y="1220357"/>
            <a:ext cx="5381830" cy="231530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ma_sharin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039" y="335366"/>
            <a:ext cx="4659547" cy="884991"/>
          </a:xfrm>
          <a:prstGeom prst="rect">
            <a:avLst/>
          </a:prstGeom>
        </p:spPr>
      </p:pic>
      <p:pic>
        <p:nvPicPr>
          <p:cNvPr id="4" name="Picture 3" descr="brasileiros_italiano_sharin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5490" y="1220357"/>
            <a:ext cx="5381830" cy="2315308"/>
          </a:xfrm>
          <a:prstGeom prst="rect">
            <a:avLst/>
          </a:prstGeom>
        </p:spPr>
      </p:pic>
      <p:pic>
        <p:nvPicPr>
          <p:cNvPr id="5" name="Picture 4" descr="BRASIL_share_noticias.jpg-larg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5981" y="2062744"/>
            <a:ext cx="5134652" cy="294584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kko_fsecur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24470"/>
            <a:ext cx="4247677" cy="421903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60004615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0" y="1111249"/>
            <a:ext cx="3302000" cy="2857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998" y="2816147"/>
            <a:ext cx="3111502" cy="19701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8780" y="0"/>
            <a:ext cx="2921000" cy="286588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98462" y="4314080"/>
            <a:ext cx="37544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Helvetica"/>
                <a:cs typeface="Helvetica"/>
              </a:rPr>
              <a:t>XIII </a:t>
            </a:r>
            <a:r>
              <a:rPr lang="en-US" b="1" dirty="0" err="1" smtClean="0">
                <a:solidFill>
                  <a:schemeClr val="bg1"/>
                </a:solidFill>
                <a:latin typeface="Helvetica"/>
                <a:cs typeface="Helvetica"/>
              </a:rPr>
              <a:t>a.C</a:t>
            </a:r>
            <a:r>
              <a:rPr lang="en-US" b="1" dirty="0" smtClean="0">
                <a:solidFill>
                  <a:schemeClr val="bg1"/>
                </a:solidFill>
                <a:latin typeface="Helvetica"/>
                <a:cs typeface="Helvetica"/>
              </a:rPr>
              <a:t>.</a:t>
            </a:r>
            <a:endParaRPr lang="pt-BR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6113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ikko_fsecur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24470"/>
            <a:ext cx="4247677" cy="4219030"/>
          </a:xfrm>
          <a:prstGeom prst="rect">
            <a:avLst/>
          </a:prstGeom>
        </p:spPr>
      </p:pic>
      <p:pic>
        <p:nvPicPr>
          <p:cNvPr id="3" name="Picture 2" descr="alecROSS_DC_2013_caf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7477" y="0"/>
            <a:ext cx="5196523" cy="3262933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60004615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LECross_post_gambiarr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9438" y="3262933"/>
            <a:ext cx="4515653" cy="1914403"/>
          </a:xfrm>
          <a:prstGeom prst="rect">
            <a:avLst/>
          </a:prstGeom>
        </p:spPr>
      </p:pic>
      <p:pic>
        <p:nvPicPr>
          <p:cNvPr id="5" name="Picture 4" descr="mikko_fsecur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924470"/>
            <a:ext cx="4247677" cy="4219030"/>
          </a:xfrm>
          <a:prstGeom prst="rect">
            <a:avLst/>
          </a:prstGeom>
        </p:spPr>
      </p:pic>
      <p:pic>
        <p:nvPicPr>
          <p:cNvPr id="3" name="Picture 2" descr="alecROSS_DC_2013_caf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7477" y="0"/>
            <a:ext cx="5196523" cy="3262933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60004615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ayber_caf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37664" y="514350"/>
            <a:ext cx="3905249" cy="4124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barraca_wifi_rio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677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barraca_wifi_rio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677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00150" y="1643129"/>
            <a:ext cx="6743700" cy="3565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caro_ma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70906" y="720089"/>
            <a:ext cx="2787109" cy="3712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caro_detalh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8826" y="384272"/>
            <a:ext cx="3280991" cy="4370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829" y="468314"/>
            <a:ext cx="6531678" cy="41989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1201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163" y="750985"/>
            <a:ext cx="5661025" cy="43837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975" y="378719"/>
            <a:ext cx="2347600" cy="13950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75" y="1724520"/>
            <a:ext cx="1446962" cy="14398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6581" y="2790825"/>
            <a:ext cx="1417419" cy="14174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225" y="2895596"/>
            <a:ext cx="2971800" cy="1866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3057" y="1773809"/>
            <a:ext cx="1600943" cy="10672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1363" y="228502"/>
            <a:ext cx="1607499" cy="11365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76885" y="796778"/>
            <a:ext cx="2320021" cy="2367611"/>
          </a:xfrm>
          <a:prstGeom prst="rect">
            <a:avLst/>
          </a:prstGeom>
        </p:spPr>
      </p:pic>
      <p:pic>
        <p:nvPicPr>
          <p:cNvPr id="11" name="Picture 10" descr="sna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67067" y="200025"/>
            <a:ext cx="1524495" cy="1524495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6564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da_convers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122613" y="1166812"/>
            <a:ext cx="2755900" cy="28067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16193971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da_convers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527582" y="1340686"/>
            <a:ext cx="2100496" cy="2139215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026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sometro_hom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158" y="0"/>
            <a:ext cx="8083550" cy="51435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3700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1635129" y="3642300"/>
            <a:ext cx="4738836" cy="1292662"/>
            <a:chOff x="1670298" y="1843456"/>
            <a:chExt cx="4738836" cy="1292662"/>
          </a:xfrm>
        </p:grpSpPr>
        <p:sp>
          <p:nvSpPr>
            <p:cNvPr id="5" name="Rectangle 4"/>
            <p:cNvSpPr/>
            <p:nvPr/>
          </p:nvSpPr>
          <p:spPr>
            <a:xfrm>
              <a:off x="1670298" y="1843456"/>
              <a:ext cx="2505614" cy="129266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7800" b="1" dirty="0" smtClean="0">
                  <a:solidFill>
                    <a:schemeClr val="bg1">
                      <a:lumMod val="50000"/>
                    </a:schemeClr>
                  </a:solidFill>
                </a:rPr>
                <a:t>9.4 m</a:t>
              </a:r>
              <a:endParaRPr lang="en-US" sz="7800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3401774" y="2530328"/>
              <a:ext cx="300736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dirty="0" smtClean="0">
                  <a:solidFill>
                    <a:schemeClr val="bg1">
                      <a:lumMod val="50000"/>
                    </a:schemeClr>
                  </a:solidFill>
                </a:rPr>
                <a:t>TWITTER FOLLOWERS</a:t>
              </a:r>
              <a:endParaRPr lang="pt-BR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729" y="4165104"/>
            <a:ext cx="533400" cy="533400"/>
          </a:xfrm>
          <a:prstGeom prst="rect">
            <a:avLst/>
          </a:prstGeom>
        </p:spPr>
      </p:pic>
      <p:pic>
        <p:nvPicPr>
          <p:cNvPr id="8" name="Picture 7" descr="TT_8m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332" y="440200"/>
            <a:ext cx="5304378" cy="3508816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11615313"/>
      </p:ext>
    </p:extLst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sta_FIN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327" y="306583"/>
            <a:ext cx="3169362" cy="3128803"/>
          </a:xfrm>
          <a:prstGeom prst="rect">
            <a:avLst/>
          </a:prstGeom>
        </p:spPr>
      </p:pic>
      <p:grpSp>
        <p:nvGrpSpPr>
          <p:cNvPr id="2" name="Group 7"/>
          <p:cNvGrpSpPr/>
          <p:nvPr/>
        </p:nvGrpSpPr>
        <p:grpSpPr>
          <a:xfrm>
            <a:off x="1270088" y="3843254"/>
            <a:ext cx="5240961" cy="1046440"/>
            <a:chOff x="1673349" y="2044410"/>
            <a:chExt cx="5240961" cy="1046440"/>
          </a:xfrm>
        </p:grpSpPr>
        <p:sp>
          <p:nvSpPr>
            <p:cNvPr id="9" name="Rectangle 8"/>
            <p:cNvSpPr/>
            <p:nvPr/>
          </p:nvSpPr>
          <p:spPr>
            <a:xfrm>
              <a:off x="3906950" y="2526070"/>
              <a:ext cx="300736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dirty="0" smtClean="0">
                  <a:solidFill>
                    <a:schemeClr val="bg1">
                      <a:lumMod val="50000"/>
                    </a:schemeClr>
                  </a:solidFill>
                </a:rPr>
                <a:t>INSTAGRAM FOLLOWERS</a:t>
              </a:r>
              <a:endParaRPr lang="pt-BR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673349" y="2044410"/>
              <a:ext cx="1954982" cy="10464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6200" b="1" dirty="0" smtClean="0">
                  <a:solidFill>
                    <a:schemeClr val="bg1">
                      <a:lumMod val="50000"/>
                    </a:schemeClr>
                  </a:solidFill>
                </a:rPr>
                <a:t>450 k</a:t>
              </a:r>
              <a:endParaRPr lang="en-US" sz="6200" dirty="0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88" y="4160846"/>
            <a:ext cx="533400" cy="5334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3971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B_finalFIN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449" y="351342"/>
            <a:ext cx="4880199" cy="3249454"/>
          </a:xfrm>
          <a:prstGeom prst="rect">
            <a:avLst/>
          </a:prstGeom>
        </p:spPr>
      </p:pic>
      <p:grpSp>
        <p:nvGrpSpPr>
          <p:cNvPr id="2" name="Group 3"/>
          <p:cNvGrpSpPr/>
          <p:nvPr/>
        </p:nvGrpSpPr>
        <p:grpSpPr>
          <a:xfrm>
            <a:off x="1638180" y="3757250"/>
            <a:ext cx="5525313" cy="1123384"/>
            <a:chOff x="1774949" y="1958406"/>
            <a:chExt cx="5525313" cy="1123384"/>
          </a:xfrm>
        </p:grpSpPr>
        <p:sp>
          <p:nvSpPr>
            <p:cNvPr id="6" name="Rectangle 5"/>
            <p:cNvSpPr/>
            <p:nvPr/>
          </p:nvSpPr>
          <p:spPr>
            <a:xfrm>
              <a:off x="4292902" y="2526070"/>
              <a:ext cx="300736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dirty="0" smtClean="0">
                  <a:solidFill>
                    <a:schemeClr val="bg1">
                      <a:lumMod val="50000"/>
                    </a:schemeClr>
                  </a:solidFill>
                </a:rPr>
                <a:t>FACEBOOK FANS</a:t>
              </a:r>
              <a:endParaRPr lang="pt-BR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774949" y="1958406"/>
              <a:ext cx="2178301" cy="112338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6700" b="1" dirty="0" smtClean="0">
                  <a:solidFill>
                    <a:schemeClr val="bg1">
                      <a:lumMod val="50000"/>
                    </a:schemeClr>
                  </a:solidFill>
                </a:rPr>
                <a:t>3.1 m</a:t>
              </a:r>
              <a:endParaRPr lang="en-US" sz="6700" dirty="0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180" y="4160846"/>
            <a:ext cx="533400" cy="5334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1014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allstreet_ta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3272" y="1540802"/>
            <a:ext cx="4561052" cy="4670610"/>
          </a:xfrm>
          <a:prstGeom prst="rect">
            <a:avLst/>
          </a:prstGeom>
        </p:spPr>
      </p:pic>
      <p:pic>
        <p:nvPicPr>
          <p:cNvPr id="5" name="Picture 4" descr="wallstreet_titul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4411891" cy="17892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07300" y="4007495"/>
            <a:ext cx="23522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 smtClean="0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pt-BR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dirty="0" err="1" smtClean="0">
                <a:solidFill>
                  <a:schemeClr val="bg1">
                    <a:lumMod val="50000"/>
                  </a:schemeClr>
                </a:solidFill>
              </a:rPr>
              <a:t>Wall</a:t>
            </a:r>
            <a:r>
              <a:rPr lang="pt-BR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dirty="0" err="1" smtClean="0">
                <a:solidFill>
                  <a:schemeClr val="bg1">
                    <a:lumMod val="50000"/>
                  </a:schemeClr>
                </a:solidFill>
              </a:rPr>
              <a:t>Street</a:t>
            </a:r>
            <a:r>
              <a:rPr lang="pt-BR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dirty="0" err="1" smtClean="0">
                <a:solidFill>
                  <a:schemeClr val="bg1">
                    <a:lumMod val="50000"/>
                  </a:schemeClr>
                </a:solidFill>
              </a:rPr>
              <a:t>Journal</a:t>
            </a:r>
            <a:endParaRPr lang="pt-BR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pt-BR" dirty="0" smtClean="0">
                <a:solidFill>
                  <a:schemeClr val="bg1">
                    <a:lumMod val="50000"/>
                  </a:schemeClr>
                </a:solidFill>
              </a:rPr>
              <a:t>[Maio, 2009]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2017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allstreet_ta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3272" y="1540802"/>
            <a:ext cx="4561052" cy="4670610"/>
          </a:xfrm>
          <a:prstGeom prst="rect">
            <a:avLst/>
          </a:prstGeom>
        </p:spPr>
      </p:pic>
      <p:pic>
        <p:nvPicPr>
          <p:cNvPr id="5" name="Picture 4" descr="wallstreet_titul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4411891" cy="17892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07300" y="4007495"/>
            <a:ext cx="23522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 smtClean="0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pt-BR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dirty="0" err="1" smtClean="0">
                <a:solidFill>
                  <a:schemeClr val="bg1">
                    <a:lumMod val="50000"/>
                  </a:schemeClr>
                </a:solidFill>
              </a:rPr>
              <a:t>Wall</a:t>
            </a:r>
            <a:r>
              <a:rPr lang="pt-BR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dirty="0" err="1" smtClean="0">
                <a:solidFill>
                  <a:schemeClr val="bg1">
                    <a:lumMod val="50000"/>
                  </a:schemeClr>
                </a:solidFill>
              </a:rPr>
              <a:t>Street</a:t>
            </a:r>
            <a:r>
              <a:rPr lang="pt-BR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dirty="0" err="1" smtClean="0">
                <a:solidFill>
                  <a:schemeClr val="bg1">
                    <a:lumMod val="50000"/>
                  </a:schemeClr>
                </a:solidFill>
              </a:rPr>
              <a:t>Journal</a:t>
            </a:r>
            <a:endParaRPr lang="pt-BR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pt-BR" dirty="0" smtClean="0">
                <a:solidFill>
                  <a:schemeClr val="bg1">
                    <a:lumMod val="50000"/>
                  </a:schemeClr>
                </a:solidFill>
              </a:rPr>
              <a:t>[Maio, 2009]</a:t>
            </a:r>
          </a:p>
          <a:p>
            <a:endParaRPr lang="en-US" dirty="0"/>
          </a:p>
        </p:txBody>
      </p:sp>
      <p:pic>
        <p:nvPicPr>
          <p:cNvPr id="7" name="Picture 6" descr="twitter_tas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839" y="1"/>
            <a:ext cx="5915025" cy="51435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2017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89150" y="1822450"/>
            <a:ext cx="4965700" cy="14986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24257235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qc_educa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138364" y="350332"/>
            <a:ext cx="5314950" cy="442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15054103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qc_educa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124076" y="301625"/>
            <a:ext cx="5359495" cy="449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72715472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qc_educa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466976" y="333375"/>
            <a:ext cx="4776627" cy="449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78729681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1a_serie_tratada_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544637" y="534987"/>
            <a:ext cx="2517775" cy="367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8850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armacologia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520825" y="865188"/>
            <a:ext cx="5901017" cy="3141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71306814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qc_fatosdobrasil_diferen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608138"/>
            <a:ext cx="50165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80821359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6207" y="420576"/>
            <a:ext cx="6832601" cy="1498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5" descr="cqc_fatosdobrasil_diferen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608138"/>
            <a:ext cx="50165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 descr="politica_quemsoueu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71608" y="445977"/>
            <a:ext cx="6807200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46165185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qc_fatosdobrasil_diferen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608138"/>
            <a:ext cx="50165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6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6207" y="420576"/>
            <a:ext cx="6832601" cy="1498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2" descr="politica2_quemsoueu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897187" y="2747272"/>
            <a:ext cx="5724525" cy="189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03242005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da_convers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122613" y="1166812"/>
            <a:ext cx="2755900" cy="28067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16193971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c0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00"/>
            <a:ext cx="5638800" cy="32766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25891246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84bc82e08e538e485c1587d494ac5dc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3999" y="462896"/>
            <a:ext cx="3810001" cy="3810000"/>
          </a:xfrm>
          <a:prstGeom prst="rect">
            <a:avLst/>
          </a:prstGeom>
        </p:spPr>
      </p:pic>
      <p:pic>
        <p:nvPicPr>
          <p:cNvPr id="7" name="Picture 6" descr="c0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2500"/>
            <a:ext cx="5638800" cy="32766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25891246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 descr="IMG-20160317-WA0035-364x3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6900" y="0"/>
            <a:ext cx="3467100" cy="333375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25891246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super_imgmemes_cunh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10000" cy="2349500"/>
          </a:xfrm>
          <a:prstGeom prst="rect">
            <a:avLst/>
          </a:prstGeom>
        </p:spPr>
      </p:pic>
      <p:pic>
        <p:nvPicPr>
          <p:cNvPr id="10" name="Picture 9" descr="IMG-20160317-WA0035-364x35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900" y="0"/>
            <a:ext cx="3467100" cy="333375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25891246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super_imgmemes_cunh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10000" cy="2349500"/>
          </a:xfrm>
          <a:prstGeom prst="rect">
            <a:avLst/>
          </a:prstGeom>
        </p:spPr>
      </p:pic>
      <p:pic>
        <p:nvPicPr>
          <p:cNvPr id="10" name="Picture 9" descr="IMG-20160317-WA0035-364x35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900" y="0"/>
            <a:ext cx="3467100" cy="3333750"/>
          </a:xfrm>
          <a:prstGeom prst="rect">
            <a:avLst/>
          </a:prstGeom>
        </p:spPr>
      </p:pic>
      <p:pic>
        <p:nvPicPr>
          <p:cNvPr id="7" name="Picture 6" descr="Captura de Tela 2016-12-08 às 14.35.4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0"/>
            <a:ext cx="5426075" cy="5143501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25891246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a_serie_tratada_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544637" y="534987"/>
            <a:ext cx="2517775" cy="367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6.jpg" descr="miguel_4anos_uncut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08125" y="1040197"/>
            <a:ext cx="2607558" cy="26856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7845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super_imgmemes_cunh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10000" cy="2349500"/>
          </a:xfrm>
          <a:prstGeom prst="rect">
            <a:avLst/>
          </a:prstGeom>
        </p:spPr>
      </p:pic>
      <p:pic>
        <p:nvPicPr>
          <p:cNvPr id="10" name="Picture 9" descr="IMG-20160317-WA0035-364x35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900" y="0"/>
            <a:ext cx="3467100" cy="3333750"/>
          </a:xfrm>
          <a:prstGeom prst="rect">
            <a:avLst/>
          </a:prstGeom>
        </p:spPr>
      </p:pic>
      <p:pic>
        <p:nvPicPr>
          <p:cNvPr id="7" name="Picture 6" descr="Captura de Tela 2016-12-08 às 14.35.4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0"/>
            <a:ext cx="5426075" cy="5143501"/>
          </a:xfrm>
          <a:prstGeom prst="rect">
            <a:avLst/>
          </a:prstGeom>
        </p:spPr>
      </p:pic>
      <p:pic>
        <p:nvPicPr>
          <p:cNvPr id="11" name="Picture 10" descr="image1-350x35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731610"/>
            <a:ext cx="4411891" cy="441189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25891246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super_imgmemes_cunh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10000" cy="2349500"/>
          </a:xfrm>
          <a:prstGeom prst="rect">
            <a:avLst/>
          </a:prstGeom>
        </p:spPr>
      </p:pic>
      <p:pic>
        <p:nvPicPr>
          <p:cNvPr id="10" name="Picture 9" descr="IMG-20160317-WA0035-364x35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900" y="0"/>
            <a:ext cx="3467100" cy="3333750"/>
          </a:xfrm>
          <a:prstGeom prst="rect">
            <a:avLst/>
          </a:prstGeom>
        </p:spPr>
      </p:pic>
      <p:pic>
        <p:nvPicPr>
          <p:cNvPr id="7" name="Picture 6" descr="Captura de Tela 2016-12-08 às 14.35.4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0"/>
            <a:ext cx="5426075" cy="5143501"/>
          </a:xfrm>
          <a:prstGeom prst="rect">
            <a:avLst/>
          </a:prstGeom>
        </p:spPr>
      </p:pic>
      <p:pic>
        <p:nvPicPr>
          <p:cNvPr id="11" name="Picture 10" descr="image1-350x35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731610"/>
            <a:ext cx="4411891" cy="4411892"/>
          </a:xfrm>
          <a:prstGeom prst="rect">
            <a:avLst/>
          </a:prstGeom>
        </p:spPr>
      </p:pic>
      <p:pic>
        <p:nvPicPr>
          <p:cNvPr id="9" name="Picture 8" descr="moroaecio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1890" y="219302"/>
            <a:ext cx="4816248" cy="4816248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25891246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quiao_vergonhaP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8625" y="-1006474"/>
            <a:ext cx="4577773" cy="343333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25891246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quiao_vergonhaP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8625" y="-1006474"/>
            <a:ext cx="4577773" cy="3433330"/>
          </a:xfrm>
          <a:prstGeom prst="rect">
            <a:avLst/>
          </a:prstGeom>
        </p:spPr>
      </p:pic>
      <p:pic>
        <p:nvPicPr>
          <p:cNvPr id="10" name="Picture 9" descr="requiao-twitter-reproducao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9073" y="-404813"/>
            <a:ext cx="5567315" cy="3711544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25891246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quiao_vergonhaP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8625" y="-1006474"/>
            <a:ext cx="4577773" cy="3433330"/>
          </a:xfrm>
          <a:prstGeom prst="rect">
            <a:avLst/>
          </a:prstGeom>
        </p:spPr>
      </p:pic>
      <p:pic>
        <p:nvPicPr>
          <p:cNvPr id="10" name="Picture 9" descr="requiao-twitter-reproducao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9073" y="-404813"/>
            <a:ext cx="5567315" cy="3711544"/>
          </a:xfrm>
          <a:prstGeom prst="rect">
            <a:avLst/>
          </a:prstGeom>
        </p:spPr>
      </p:pic>
      <p:pic>
        <p:nvPicPr>
          <p:cNvPr id="11" name="Picture 10" descr="images|cms-image-00051226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70652"/>
            <a:ext cx="7490910" cy="2673838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25891246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quiao_vergonhaP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8625" y="-1006474"/>
            <a:ext cx="4577773" cy="3433330"/>
          </a:xfrm>
          <a:prstGeom prst="rect">
            <a:avLst/>
          </a:prstGeom>
        </p:spPr>
      </p:pic>
      <p:pic>
        <p:nvPicPr>
          <p:cNvPr id="10" name="Picture 9" descr="requiao-twitter-reproducao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9073" y="-404813"/>
            <a:ext cx="5567315" cy="3711544"/>
          </a:xfrm>
          <a:prstGeom prst="rect">
            <a:avLst/>
          </a:prstGeom>
        </p:spPr>
      </p:pic>
      <p:pic>
        <p:nvPicPr>
          <p:cNvPr id="11" name="Picture 10" descr="images|cms-image-00051226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70652"/>
            <a:ext cx="7490910" cy="2673838"/>
          </a:xfrm>
          <a:prstGeom prst="rect">
            <a:avLst/>
          </a:prstGeom>
        </p:spPr>
      </p:pic>
      <p:pic>
        <p:nvPicPr>
          <p:cNvPr id="12" name="Picture 11" descr="image4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9663" y="1084431"/>
            <a:ext cx="5546725" cy="5143501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25891246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quiao_vergonhaP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8625" y="-1006474"/>
            <a:ext cx="4577773" cy="3433330"/>
          </a:xfrm>
          <a:prstGeom prst="rect">
            <a:avLst/>
          </a:prstGeom>
        </p:spPr>
      </p:pic>
      <p:pic>
        <p:nvPicPr>
          <p:cNvPr id="10" name="Picture 9" descr="requiao-twitter-reproducao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9073" y="-404813"/>
            <a:ext cx="5567315" cy="3711544"/>
          </a:xfrm>
          <a:prstGeom prst="rect">
            <a:avLst/>
          </a:prstGeom>
        </p:spPr>
      </p:pic>
      <p:pic>
        <p:nvPicPr>
          <p:cNvPr id="11" name="Picture 10" descr="images|cms-image-00051226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70652"/>
            <a:ext cx="7490910" cy="2673838"/>
          </a:xfrm>
          <a:prstGeom prst="rect">
            <a:avLst/>
          </a:prstGeom>
        </p:spPr>
      </p:pic>
      <p:pic>
        <p:nvPicPr>
          <p:cNvPr id="12" name="Picture 11" descr="image4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9663" y="1084431"/>
            <a:ext cx="5546725" cy="5143501"/>
          </a:xfrm>
          <a:prstGeom prst="rect">
            <a:avLst/>
          </a:prstGeom>
        </p:spPr>
      </p:pic>
      <p:pic>
        <p:nvPicPr>
          <p:cNvPr id="6" name="Picture 5" descr="IMG_121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62743" y="-1194070"/>
            <a:ext cx="9655801" cy="7241851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25891246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ptura de Tela 2016-12-08 às 15.07.3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33613" cy="2255585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25891246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tura de Tela 2016-12-08 às 15.07.3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33613" cy="2255585"/>
          </a:xfrm>
          <a:prstGeom prst="rect">
            <a:avLst/>
          </a:prstGeom>
        </p:spPr>
      </p:pic>
      <p:pic>
        <p:nvPicPr>
          <p:cNvPr id="5" name="Picture 4" descr="Captura de Tela 2016-12-08 às 15.07.4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613" y="0"/>
            <a:ext cx="5086174" cy="266141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25891246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 descr="Captura de Tela 2016-12-08 às 15.07.3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33613" cy="2255585"/>
          </a:xfrm>
          <a:prstGeom prst="rect">
            <a:avLst/>
          </a:prstGeom>
        </p:spPr>
      </p:pic>
      <p:pic>
        <p:nvPicPr>
          <p:cNvPr id="5" name="Picture 4" descr="Captura de Tela 2016-12-08 às 15.07.4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613" y="0"/>
            <a:ext cx="5086174" cy="2661412"/>
          </a:xfrm>
          <a:prstGeom prst="rect">
            <a:avLst/>
          </a:prstGeom>
        </p:spPr>
      </p:pic>
      <p:pic>
        <p:nvPicPr>
          <p:cNvPr id="6" name="Picture 5" descr="Captura de Tela 2016-12-08 às 15.07.5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55585"/>
            <a:ext cx="5497155" cy="2887915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25891246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829" y="468314"/>
            <a:ext cx="6531678" cy="41989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62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ptura de Tela 2016-12-08 às 15.08.0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2137" y="2661412"/>
            <a:ext cx="4715312" cy="2482088"/>
          </a:xfrm>
          <a:prstGeom prst="rect">
            <a:avLst/>
          </a:prstGeom>
        </p:spPr>
      </p:pic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tura de Tela 2016-12-08 às 15.07.3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333613" cy="2255585"/>
          </a:xfrm>
          <a:prstGeom prst="rect">
            <a:avLst/>
          </a:prstGeom>
        </p:spPr>
      </p:pic>
      <p:pic>
        <p:nvPicPr>
          <p:cNvPr id="5" name="Picture 4" descr="Captura de Tela 2016-12-08 às 15.07.4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3613" y="0"/>
            <a:ext cx="5086174" cy="2661412"/>
          </a:xfrm>
          <a:prstGeom prst="rect">
            <a:avLst/>
          </a:prstGeom>
        </p:spPr>
      </p:pic>
      <p:pic>
        <p:nvPicPr>
          <p:cNvPr id="6" name="Picture 5" descr="Captura de Tela 2016-12-08 às 15.07.5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55585"/>
            <a:ext cx="5497155" cy="2887915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25891246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da_convers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043237" y="1128713"/>
            <a:ext cx="2755900" cy="28067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23759788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>
              <a:ea typeface="ＭＳ Ｐゴシック" pitchFamily="2" charset="-128"/>
              <a:cs typeface="ＭＳ Ｐゴシック" pitchFamily="2" charset="-128"/>
            </a:endParaRPr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714500"/>
            <a:ext cx="7772400" cy="857250"/>
          </a:xfrm>
        </p:spPr>
        <p:txBody>
          <a:bodyPr/>
          <a:lstStyle/>
          <a:p>
            <a:pPr eaLnBrk="1" hangingPunct="1"/>
            <a:endParaRPr lang="en-US">
              <a:ea typeface="ＭＳ Ｐゴシック" pitchFamily="2" charset="-128"/>
              <a:cs typeface="ＭＳ Ｐゴシック" pitchFamily="2" charset="-128"/>
            </a:endParaRPr>
          </a:p>
        </p:txBody>
      </p:sp>
      <p:pic>
        <p:nvPicPr>
          <p:cNvPr id="158724" name="Picture 4" descr="mae_filha_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7489" y="1367311"/>
            <a:ext cx="5083053" cy="2408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>
              <a:ea typeface="ＭＳ Ｐゴシック" pitchFamily="2" charset="-128"/>
              <a:cs typeface="ＭＳ Ｐゴシック" pitchFamily="2" charset="-128"/>
            </a:endParaRPr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714500"/>
            <a:ext cx="7772400" cy="857250"/>
          </a:xfrm>
        </p:spPr>
        <p:txBody>
          <a:bodyPr/>
          <a:lstStyle/>
          <a:p>
            <a:pPr eaLnBrk="1" hangingPunct="1"/>
            <a:endParaRPr lang="en-US">
              <a:ea typeface="ＭＳ Ｐゴシック" pitchFamily="2" charset="-128"/>
              <a:cs typeface="ＭＳ Ｐゴシック" pitchFamily="2" charset="-128"/>
            </a:endParaRPr>
          </a:p>
        </p:txBody>
      </p:sp>
      <p:pic>
        <p:nvPicPr>
          <p:cNvPr id="160772" name="Picture 4" descr="fanor2_201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3500" y="971550"/>
            <a:ext cx="6503988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>
              <a:ea typeface="ＭＳ Ｐゴシック" pitchFamily="2" charset="-128"/>
              <a:cs typeface="ＭＳ Ｐゴシック" pitchFamily="2" charset="-128"/>
            </a:endParaRPr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714500"/>
            <a:ext cx="7772400" cy="857250"/>
          </a:xfrm>
        </p:spPr>
        <p:txBody>
          <a:bodyPr/>
          <a:lstStyle/>
          <a:p>
            <a:pPr eaLnBrk="1" hangingPunct="1"/>
            <a:endParaRPr lang="en-US">
              <a:ea typeface="ＭＳ Ｐゴシック" pitchFamily="2" charset="-128"/>
              <a:cs typeface="ＭＳ Ｐゴシック" pitchFamily="2" charset="-128"/>
            </a:endParaRPr>
          </a:p>
        </p:txBody>
      </p:sp>
      <p:pic>
        <p:nvPicPr>
          <p:cNvPr id="162820" name="Picture 3" descr="fanor_amanda_201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1" y="656966"/>
            <a:ext cx="6386513" cy="3722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da_convers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043237" y="1128713"/>
            <a:ext cx="2755900" cy="28067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23759788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Shape 458"/>
          <p:cNvSpPr>
            <a:spLocks noGrp="1"/>
          </p:cNvSpPr>
          <p:nvPr>
            <p:ph type="body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defRPr sz="19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900" b="1">
                <a:solidFill>
                  <a:srgbClr val="FFFFFF"/>
                </a:solidFill>
              </a:rPr>
              <a:t>technology + </a:t>
            </a:r>
          </a:p>
        </p:txBody>
      </p:sp>
      <p:pic>
        <p:nvPicPr>
          <p:cNvPr id="459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2200" y="1155700"/>
            <a:ext cx="4419600" cy="28321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25891246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4550" y="825500"/>
            <a:ext cx="4914900" cy="3492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42532550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40000" y="933450"/>
            <a:ext cx="4064000" cy="32766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01959623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19864" y="428625"/>
            <a:ext cx="3569742" cy="429418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04683152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4830</TotalTime>
  <Words>83</Words>
  <Application>Microsoft Macintosh PowerPoint</Application>
  <PresentationFormat>On-screen Show (16:9)</PresentationFormat>
  <Paragraphs>38</Paragraphs>
  <Slides>117</Slides>
  <Notes>16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117</vt:i4>
      </vt:variant>
    </vt:vector>
  </HeadingPairs>
  <TitlesOfParts>
    <vt:vector size="11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IMAC</dc:creator>
  <cp:lastModifiedBy>Marcelo Tas</cp:lastModifiedBy>
  <cp:revision>68</cp:revision>
  <dcterms:created xsi:type="dcterms:W3CDTF">2016-12-09T10:45:09Z</dcterms:created>
  <dcterms:modified xsi:type="dcterms:W3CDTF">2016-12-09T10:47:06Z</dcterms:modified>
</cp:coreProperties>
</file>