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70" r:id="rId4"/>
    <p:sldId id="306" r:id="rId5"/>
    <p:sldId id="342" r:id="rId6"/>
    <p:sldId id="263" r:id="rId7"/>
    <p:sldId id="264" r:id="rId8"/>
    <p:sldId id="266" r:id="rId9"/>
    <p:sldId id="395" r:id="rId10"/>
    <p:sldId id="309" r:id="rId11"/>
    <p:sldId id="390" r:id="rId12"/>
    <p:sldId id="391" r:id="rId13"/>
    <p:sldId id="393" r:id="rId14"/>
    <p:sldId id="394" r:id="rId15"/>
    <p:sldId id="311" r:id="rId16"/>
    <p:sldId id="373" r:id="rId17"/>
    <p:sldId id="267" r:id="rId18"/>
    <p:sldId id="369" r:id="rId19"/>
    <p:sldId id="260" r:id="rId20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8851" autoAdjust="0"/>
  </p:normalViewPr>
  <p:slideViewPr>
    <p:cSldViewPr>
      <p:cViewPr>
        <p:scale>
          <a:sx n="70" d="100"/>
          <a:sy n="70" d="100"/>
        </p:scale>
        <p:origin x="-157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KP_Mayhara%2001-03-2013\1-%20Mayhara\Demandas%20SEP%202013\2013-01-15%20Apresenta&#231;&#227;o%20para%20o%20TCU\tabelas%20apresenta&#231;a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KP_Mayhara%2001-03-2013\1-%20Mayhara\Demandas%20SEP%202013\2013-01-15%20Apresenta&#231;&#227;o%20para%20o%20TCU\tabelas%20apresenta&#231;a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8.9231726612834628E-2"/>
          <c:y val="0.10551969541356737"/>
          <c:w val="0.81391269909605557"/>
          <c:h val="0.70165758924403221"/>
        </c:manualLayout>
      </c:layout>
      <c:barChart>
        <c:barDir val="col"/>
        <c:grouping val="stacked"/>
        <c:ser>
          <c:idx val="1"/>
          <c:order val="0"/>
          <c:tx>
            <c:v>Portos Públicos + TUPs</c:v>
          </c:tx>
          <c:dLbls>
            <c:showVal val="1"/>
          </c:dLbls>
          <c:cat>
            <c:numRef>
              <c:f>Plan1!$A$2:$A$13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Plan1!$K$2:$K$13</c:f>
              <c:numCache>
                <c:formatCode>0</c:formatCode>
                <c:ptCount val="12"/>
                <c:pt idx="0">
                  <c:v>506</c:v>
                </c:pt>
                <c:pt idx="1">
                  <c:v>529</c:v>
                </c:pt>
                <c:pt idx="2">
                  <c:v>571</c:v>
                </c:pt>
                <c:pt idx="3">
                  <c:v>621</c:v>
                </c:pt>
                <c:pt idx="4">
                  <c:v>644</c:v>
                </c:pt>
              </c:numCache>
            </c:numRef>
          </c:val>
        </c:ser>
        <c:ser>
          <c:idx val="0"/>
          <c:order val="1"/>
          <c:tx>
            <c:v>Portos Públicos</c:v>
          </c:tx>
          <c:dLbls>
            <c:showVal val="1"/>
          </c:dLbls>
          <c:val>
            <c:numRef>
              <c:f>Plan1!$I$2:$I$13</c:f>
              <c:numCache>
                <c:formatCode>General</c:formatCode>
                <c:ptCount val="12"/>
                <c:pt idx="5" formatCode="_-* #,##0_-;\-* #,##0_-;_-* &quot;-&quot;??_-;_-@_-">
                  <c:v>253.34132000000076</c:v>
                </c:pt>
                <c:pt idx="6" formatCode="_-* #,##0_-;\-* #,##0_-;_-* &quot;-&quot;??_-;_-@_-">
                  <c:v>278.93299099999899</c:v>
                </c:pt>
                <c:pt idx="7" formatCode="_-* #,##0_-;\-* #,##0_-;_-* &quot;-&quot;??_-;_-@_-">
                  <c:v>273.56319999999869</c:v>
                </c:pt>
                <c:pt idx="8" formatCode="_-* #,##0_-;\-* #,##0_-;_-* &quot;-&quot;??_-;_-@_-">
                  <c:v>259.348522</c:v>
                </c:pt>
                <c:pt idx="9" formatCode="_-* #,##0_-;\-* #,##0_-;_-* &quot;-&quot;??_-;_-@_-">
                  <c:v>288.79733199999811</c:v>
                </c:pt>
                <c:pt idx="10" formatCode="_-* #,##0_-;\-* #,##0_-;_-* &quot;-&quot;??_-;_-@_-">
                  <c:v>309.00726900000001</c:v>
                </c:pt>
                <c:pt idx="11" formatCode="_-* #,##0_-;\-* #,##0_-;_-* &quot;-&quot;??_-;_-@_-">
                  <c:v>329</c:v>
                </c:pt>
              </c:numCache>
            </c:numRef>
          </c:val>
        </c:ser>
        <c:ser>
          <c:idx val="3"/>
          <c:order val="2"/>
          <c:tx>
            <c:v>TUPs</c:v>
          </c:tx>
          <c:dLbls>
            <c:dLbl>
              <c:idx val="5"/>
              <c:layout>
                <c:manualLayout>
                  <c:x val="1.6359918200409059E-3"/>
                  <c:y val="4.0327662255829066E-2"/>
                </c:manualLayout>
              </c:layout>
              <c:showVal val="1"/>
            </c:dLbl>
            <c:dLbl>
              <c:idx val="6"/>
              <c:layout>
                <c:manualLayout>
                  <c:x val="-1.6359918200408473E-3"/>
                  <c:y val="4.2848141146817904E-2"/>
                </c:manualLayout>
              </c:layout>
              <c:showVal val="1"/>
            </c:dLbl>
            <c:showVal val="1"/>
          </c:dLbls>
          <c:val>
            <c:numRef>
              <c:f>Plan1!$J$2:$J$13</c:f>
              <c:numCache>
                <c:formatCode>General</c:formatCode>
                <c:ptCount val="12"/>
                <c:pt idx="5" formatCode="_-* #,##0_-;\-* #,##0_-;_-* &quot;-&quot;??_-;_-@_-">
                  <c:v>433.65868000000205</c:v>
                </c:pt>
                <c:pt idx="6" formatCode="_-* #,##0_-;\-* #,##0_-;_-* &quot;-&quot;??_-;_-@_-">
                  <c:v>470.06700899999993</c:v>
                </c:pt>
                <c:pt idx="7" formatCode="_-* #,##0_-;\-* #,##0_-;_-* &quot;-&quot;??_-;_-@_-">
                  <c:v>491.43679999999716</c:v>
                </c:pt>
                <c:pt idx="8" formatCode="_-* #,##0_-;\-* #,##0_-;_-* &quot;-&quot;??_-;_-@_-">
                  <c:v>473.651478</c:v>
                </c:pt>
                <c:pt idx="9" formatCode="_-* #,##0_-;\-* #,##0_-;_-* &quot;-&quot;??_-;_-@_-">
                  <c:v>549.20266799999797</c:v>
                </c:pt>
                <c:pt idx="10" formatCode="_-* #,##0_-;\-* #,##0_-;_-* &quot;-&quot;??_-;_-@_-">
                  <c:v>576.99273100000005</c:v>
                </c:pt>
                <c:pt idx="11" formatCode="_-* #,##0_-;\-* #,##0_-;_-* &quot;-&quot;??_-;_-@_-">
                  <c:v>574.76547400000004</c:v>
                </c:pt>
              </c:numCache>
            </c:numRef>
          </c:val>
        </c:ser>
        <c:dLbls/>
        <c:overlap val="100"/>
        <c:axId val="34195328"/>
        <c:axId val="34193792"/>
      </c:barChart>
      <c:lineChart>
        <c:grouping val="standard"/>
        <c:ser>
          <c:idx val="2"/>
          <c:order val="3"/>
          <c:tx>
            <c:strRef>
              <c:f>Plan1!$C$1</c:f>
              <c:strCache>
                <c:ptCount val="1"/>
                <c:pt idx="0">
                  <c:v>Crescimento da Movimentação total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900"/>
                </a:pPr>
                <a:endParaRPr lang="pt-BR"/>
              </a:p>
            </c:txPr>
            <c:dLblPos val="l"/>
            <c:showVal val="1"/>
          </c:dLbls>
          <c:val>
            <c:numRef>
              <c:f>Plan1!$C$2:$C$13</c:f>
              <c:numCache>
                <c:formatCode>0.0%</c:formatCode>
                <c:ptCount val="12"/>
                <c:pt idx="1">
                  <c:v>4.5454545454545414E-2</c:v>
                </c:pt>
                <c:pt idx="2">
                  <c:v>7.9395085066162913E-2</c:v>
                </c:pt>
                <c:pt idx="3">
                  <c:v>8.7565674255692685E-2</c:v>
                </c:pt>
                <c:pt idx="4">
                  <c:v>3.7037037037037243E-2</c:v>
                </c:pt>
                <c:pt idx="5">
                  <c:v>6.6770186335403811E-2</c:v>
                </c:pt>
                <c:pt idx="6">
                  <c:v>9.0247452692868227E-2</c:v>
                </c:pt>
                <c:pt idx="7">
                  <c:v>2.1361815754339333E-2</c:v>
                </c:pt>
                <c:pt idx="8">
                  <c:v>-4.1830065359477094E-2</c:v>
                </c:pt>
                <c:pt idx="9">
                  <c:v>0.14324693042292155</c:v>
                </c:pt>
                <c:pt idx="10">
                  <c:v>5.7279236276849721E-2</c:v>
                </c:pt>
                <c:pt idx="11">
                  <c:v>2.0051325056433554E-2</c:v>
                </c:pt>
              </c:numCache>
            </c:numRef>
          </c:val>
        </c:ser>
        <c:dLbls/>
        <c:marker val="1"/>
        <c:axId val="34202752"/>
        <c:axId val="34196864"/>
      </c:lineChart>
      <c:valAx>
        <c:axId val="34193792"/>
        <c:scaling>
          <c:orientation val="minMax"/>
        </c:scaling>
        <c:axPos val="l"/>
        <c:majorGridlines/>
        <c:numFmt formatCode="0" sourceLinked="1"/>
        <c:tickLblPos val="nextTo"/>
        <c:crossAx val="34195328"/>
        <c:crosses val="autoZero"/>
        <c:crossBetween val="between"/>
      </c:valAx>
      <c:catAx>
        <c:axId val="34195328"/>
        <c:scaling>
          <c:orientation val="minMax"/>
        </c:scaling>
        <c:axPos val="b"/>
        <c:numFmt formatCode="General" sourceLinked="1"/>
        <c:tickLblPos val="nextTo"/>
        <c:crossAx val="34193792"/>
        <c:crosses val="autoZero"/>
        <c:auto val="1"/>
        <c:lblAlgn val="ctr"/>
        <c:lblOffset val="100"/>
      </c:catAx>
      <c:valAx>
        <c:axId val="34196864"/>
        <c:scaling>
          <c:orientation val="minMax"/>
          <c:max val="0.25"/>
        </c:scaling>
        <c:axPos val="r"/>
        <c:numFmt formatCode="0%" sourceLinked="0"/>
        <c:tickLblPos val="nextTo"/>
        <c:crossAx val="34202752"/>
        <c:crosses val="max"/>
        <c:crossBetween val="between"/>
      </c:valAx>
      <c:catAx>
        <c:axId val="34202752"/>
        <c:scaling>
          <c:orientation val="minMax"/>
        </c:scaling>
        <c:delete val="1"/>
        <c:axPos val="b"/>
        <c:tickLblPos val="none"/>
        <c:crossAx val="34196864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11927705884703572"/>
          <c:y val="0.89587777900319154"/>
          <c:w val="0.76448479740845265"/>
          <c:h val="4.2711176717068332E-2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stacked"/>
        <c:ser>
          <c:idx val="0"/>
          <c:order val="0"/>
          <c:tx>
            <c:strRef>
              <c:f>Plan2!$A$2</c:f>
              <c:strCache>
                <c:ptCount val="1"/>
                <c:pt idx="0">
                  <c:v>Granel sólido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numRef>
              <c:f>Plan2!$B$1:$C$1</c:f>
              <c:numCache>
                <c:formatCode>General</c:formatCode>
                <c:ptCount val="2"/>
                <c:pt idx="0">
                  <c:v>2012</c:v>
                </c:pt>
                <c:pt idx="1">
                  <c:v>2030</c:v>
                </c:pt>
              </c:numCache>
            </c:numRef>
          </c:cat>
          <c:val>
            <c:numRef>
              <c:f>Plan2!$B$2:$C$2</c:f>
              <c:numCache>
                <c:formatCode>General</c:formatCode>
                <c:ptCount val="2"/>
                <c:pt idx="0" formatCode="0">
                  <c:v>554.22799999999938</c:v>
                </c:pt>
                <c:pt idx="1">
                  <c:v>1221</c:v>
                </c:pt>
              </c:numCache>
            </c:numRef>
          </c:val>
        </c:ser>
        <c:ser>
          <c:idx val="1"/>
          <c:order val="1"/>
          <c:tx>
            <c:strRef>
              <c:f>Plan2!$A$3</c:f>
              <c:strCache>
                <c:ptCount val="1"/>
                <c:pt idx="0">
                  <c:v>Granel Líquido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numRef>
              <c:f>Plan2!$B$1:$C$1</c:f>
              <c:numCache>
                <c:formatCode>General</c:formatCode>
                <c:ptCount val="2"/>
                <c:pt idx="0">
                  <c:v>2012</c:v>
                </c:pt>
                <c:pt idx="1">
                  <c:v>2030</c:v>
                </c:pt>
              </c:numCache>
            </c:numRef>
          </c:cat>
          <c:val>
            <c:numRef>
              <c:f>Plan2!$B$3:$C$3</c:f>
              <c:numCache>
                <c:formatCode>General</c:formatCode>
                <c:ptCount val="2"/>
                <c:pt idx="0" formatCode="0">
                  <c:v>217.15300000000002</c:v>
                </c:pt>
                <c:pt idx="1">
                  <c:v>754</c:v>
                </c:pt>
              </c:numCache>
            </c:numRef>
          </c:val>
        </c:ser>
        <c:ser>
          <c:idx val="2"/>
          <c:order val="2"/>
          <c:tx>
            <c:strRef>
              <c:f>Plan2!$A$4</c:f>
              <c:strCache>
                <c:ptCount val="1"/>
                <c:pt idx="0">
                  <c:v>Carga Geral**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numRef>
              <c:f>Plan2!$B$1:$C$1</c:f>
              <c:numCache>
                <c:formatCode>General</c:formatCode>
                <c:ptCount val="2"/>
                <c:pt idx="0">
                  <c:v>2012</c:v>
                </c:pt>
                <c:pt idx="1">
                  <c:v>2030</c:v>
                </c:pt>
              </c:numCache>
            </c:numRef>
          </c:cat>
          <c:val>
            <c:numRef>
              <c:f>Plan2!$B$4:$C$4</c:f>
              <c:numCache>
                <c:formatCode>General</c:formatCode>
                <c:ptCount val="2"/>
                <c:pt idx="0" formatCode="0">
                  <c:v>45.108000000000011</c:v>
                </c:pt>
                <c:pt idx="1">
                  <c:v>108</c:v>
                </c:pt>
              </c:numCache>
            </c:numRef>
          </c:val>
        </c:ser>
        <c:ser>
          <c:idx val="3"/>
          <c:order val="3"/>
          <c:tx>
            <c:strRef>
              <c:f>Plan2!$A$5</c:f>
              <c:strCache>
                <c:ptCount val="1"/>
                <c:pt idx="0">
                  <c:v>Contêiner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numRef>
              <c:f>Plan2!$B$1:$C$1</c:f>
              <c:numCache>
                <c:formatCode>General</c:formatCode>
                <c:ptCount val="2"/>
                <c:pt idx="0">
                  <c:v>2012</c:v>
                </c:pt>
                <c:pt idx="1">
                  <c:v>2030</c:v>
                </c:pt>
              </c:numCache>
            </c:numRef>
          </c:cat>
          <c:val>
            <c:numRef>
              <c:f>Plan2!$B$5:$C$5</c:f>
              <c:numCache>
                <c:formatCode>General</c:formatCode>
                <c:ptCount val="2"/>
                <c:pt idx="0" formatCode="0">
                  <c:v>87.274999999999991</c:v>
                </c:pt>
                <c:pt idx="1">
                  <c:v>177</c:v>
                </c:pt>
              </c:numCache>
            </c:numRef>
          </c:val>
        </c:ser>
        <c:dLbls/>
        <c:overlap val="100"/>
        <c:axId val="74703616"/>
        <c:axId val="74705152"/>
      </c:barChart>
      <c:catAx>
        <c:axId val="74703616"/>
        <c:scaling>
          <c:orientation val="minMax"/>
        </c:scaling>
        <c:axPos val="b"/>
        <c:numFmt formatCode="General" sourceLinked="1"/>
        <c:tickLblPos val="nextTo"/>
        <c:crossAx val="74705152"/>
        <c:crosses val="autoZero"/>
        <c:auto val="1"/>
        <c:lblAlgn val="ctr"/>
        <c:lblOffset val="100"/>
      </c:catAx>
      <c:valAx>
        <c:axId val="74705152"/>
        <c:scaling>
          <c:orientation val="minMax"/>
        </c:scaling>
        <c:axPos val="l"/>
        <c:majorGridlines/>
        <c:numFmt formatCode="0" sourceLinked="1"/>
        <c:tickLblPos val="nextTo"/>
        <c:crossAx val="7470361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2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4E4D2-EB64-4B57-B8B7-3D59A42334D7}" type="doc">
      <dgm:prSet loTypeId="urn:microsoft.com/office/officeart/2005/8/layout/radial4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pt-BR"/>
        </a:p>
      </dgm:t>
    </dgm:pt>
    <dgm:pt modelId="{73F1E741-97BC-46A3-9538-1F74022B9CD9}">
      <dgm:prSet phldrT="[Texto]" custT="1"/>
      <dgm:spPr>
        <a:solidFill>
          <a:schemeClr val="tx2"/>
        </a:solidFill>
      </dgm:spPr>
      <dgm:t>
        <a:bodyPr/>
        <a:lstStyle/>
        <a:p>
          <a:r>
            <a:rPr lang="en-US" sz="1400" dirty="0" err="1" smtClean="0"/>
            <a:t>Autoridades</a:t>
          </a:r>
          <a:r>
            <a:rPr lang="en-US" sz="1400" dirty="0" smtClean="0"/>
            <a:t> </a:t>
          </a:r>
          <a:r>
            <a:rPr lang="en-US" sz="1400" dirty="0" err="1" smtClean="0"/>
            <a:t>Portuárias</a:t>
          </a:r>
          <a:endParaRPr lang="pt-BR" sz="1400" dirty="0"/>
        </a:p>
      </dgm:t>
    </dgm:pt>
    <dgm:pt modelId="{589AC515-47DC-4CC3-A27D-128D5A52BE4A}" type="parTrans" cxnId="{A38B9CB5-53F6-49D2-9E65-4FCE3F5C9CDC}">
      <dgm:prSet/>
      <dgm:spPr/>
      <dgm:t>
        <a:bodyPr/>
        <a:lstStyle/>
        <a:p>
          <a:endParaRPr lang="pt-BR" sz="1400"/>
        </a:p>
      </dgm:t>
    </dgm:pt>
    <dgm:pt modelId="{D671D952-F883-4B68-B833-4A383889D341}" type="sibTrans" cxnId="{A38B9CB5-53F6-49D2-9E65-4FCE3F5C9CDC}">
      <dgm:prSet/>
      <dgm:spPr/>
      <dgm:t>
        <a:bodyPr/>
        <a:lstStyle/>
        <a:p>
          <a:endParaRPr lang="pt-BR" sz="1400"/>
        </a:p>
      </dgm:t>
    </dgm:pt>
    <dgm:pt modelId="{CDDA7367-5355-4CC5-8E20-5F133D22F902}">
      <dgm:prSet phldrT="[Texto]" custT="1"/>
      <dgm:spPr/>
      <dgm:t>
        <a:bodyPr/>
        <a:lstStyle/>
        <a:p>
          <a:r>
            <a:rPr lang="en-US" sz="1400" dirty="0" err="1" smtClean="0"/>
            <a:t>Planejamento</a:t>
          </a:r>
          <a:endParaRPr lang="pt-BR" sz="1400" dirty="0"/>
        </a:p>
      </dgm:t>
    </dgm:pt>
    <dgm:pt modelId="{F35AE814-C171-413A-9394-C6F5FFBF65B7}" type="parTrans" cxnId="{B9B11941-9AD9-44CF-9CE4-F77F42A96866}">
      <dgm:prSet/>
      <dgm:spPr/>
      <dgm:t>
        <a:bodyPr/>
        <a:lstStyle/>
        <a:p>
          <a:endParaRPr lang="pt-BR" sz="1400"/>
        </a:p>
      </dgm:t>
    </dgm:pt>
    <dgm:pt modelId="{56156500-9752-4B12-8EFD-89E51C7F54A2}" type="sibTrans" cxnId="{B9B11941-9AD9-44CF-9CE4-F77F42A96866}">
      <dgm:prSet/>
      <dgm:spPr/>
      <dgm:t>
        <a:bodyPr/>
        <a:lstStyle/>
        <a:p>
          <a:endParaRPr lang="pt-BR" sz="1400"/>
        </a:p>
      </dgm:t>
    </dgm:pt>
    <dgm:pt modelId="{990A6D88-7B12-4B73-B2D7-C013311BCA0A}">
      <dgm:prSet phldrT="[Texto]" custT="1"/>
      <dgm:spPr/>
      <dgm:t>
        <a:bodyPr/>
        <a:lstStyle/>
        <a:p>
          <a:r>
            <a:rPr lang="en-US" sz="1400" dirty="0" err="1" smtClean="0"/>
            <a:t>Poder</a:t>
          </a:r>
          <a:r>
            <a:rPr lang="en-US" sz="1400" dirty="0" smtClean="0"/>
            <a:t> </a:t>
          </a:r>
          <a:r>
            <a:rPr lang="en-US" sz="1400" dirty="0" err="1" smtClean="0"/>
            <a:t>concedente</a:t>
          </a:r>
          <a:endParaRPr lang="pt-BR" sz="1400" dirty="0"/>
        </a:p>
      </dgm:t>
    </dgm:pt>
    <dgm:pt modelId="{A54BEA63-0BF8-4DF5-8C8B-247F06C4E277}" type="parTrans" cxnId="{9A19C09A-F7ED-46FD-98F2-16BF36907DB2}">
      <dgm:prSet/>
      <dgm:spPr/>
      <dgm:t>
        <a:bodyPr/>
        <a:lstStyle/>
        <a:p>
          <a:endParaRPr lang="pt-BR" sz="1400"/>
        </a:p>
      </dgm:t>
    </dgm:pt>
    <dgm:pt modelId="{38392727-A3A7-4E7E-B3B1-0A4D25B59061}" type="sibTrans" cxnId="{9A19C09A-F7ED-46FD-98F2-16BF36907DB2}">
      <dgm:prSet/>
      <dgm:spPr/>
      <dgm:t>
        <a:bodyPr/>
        <a:lstStyle/>
        <a:p>
          <a:endParaRPr lang="pt-BR" sz="1400"/>
        </a:p>
      </dgm:t>
    </dgm:pt>
    <dgm:pt modelId="{A305146D-81CD-4B32-9608-A69433758132}">
      <dgm:prSet phldrT="[Texto]" custT="1"/>
      <dgm:spPr/>
      <dgm:t>
        <a:bodyPr/>
        <a:lstStyle/>
        <a:p>
          <a:r>
            <a:rPr lang="en-US" sz="1400" dirty="0" err="1" smtClean="0"/>
            <a:t>Administração</a:t>
          </a:r>
          <a:endParaRPr lang="pt-BR" sz="1400" dirty="0"/>
        </a:p>
      </dgm:t>
    </dgm:pt>
    <dgm:pt modelId="{F0612B93-E5F1-4C16-BE3F-603321599699}" type="parTrans" cxnId="{B0AC5DA0-4238-41A8-AB90-3980C456A2BA}">
      <dgm:prSet/>
      <dgm:spPr/>
      <dgm:t>
        <a:bodyPr/>
        <a:lstStyle/>
        <a:p>
          <a:endParaRPr lang="pt-BR" sz="1400"/>
        </a:p>
      </dgm:t>
    </dgm:pt>
    <dgm:pt modelId="{B0FDF490-D2C4-44A1-A4B0-EAB6408613CA}" type="sibTrans" cxnId="{B0AC5DA0-4238-41A8-AB90-3980C456A2BA}">
      <dgm:prSet/>
      <dgm:spPr/>
      <dgm:t>
        <a:bodyPr/>
        <a:lstStyle/>
        <a:p>
          <a:endParaRPr lang="pt-BR" sz="1400"/>
        </a:p>
      </dgm:t>
    </dgm:pt>
    <dgm:pt modelId="{E501E516-7950-47C4-84A9-8D7BF8787739}">
      <dgm:prSet phldrT="[Texto]" custScaleX="324414" custScaleY="104217"/>
      <dgm:spPr>
        <a:solidFill>
          <a:schemeClr val="tx2"/>
        </a:solidFill>
      </dgm:spPr>
      <dgm:t>
        <a:bodyPr/>
        <a:lstStyle/>
        <a:p>
          <a:endParaRPr lang="pt-BR" dirty="0"/>
        </a:p>
      </dgm:t>
    </dgm:pt>
    <dgm:pt modelId="{0386FF1E-DCAF-4303-918A-26F0866AFA23}" type="parTrans" cxnId="{80D7175C-B82B-4AC4-AE27-665476BD73D6}">
      <dgm:prSet/>
      <dgm:spPr/>
      <dgm:t>
        <a:bodyPr/>
        <a:lstStyle/>
        <a:p>
          <a:endParaRPr lang="pt-BR"/>
        </a:p>
      </dgm:t>
    </dgm:pt>
    <dgm:pt modelId="{4F85B192-C3AC-4843-9709-9DFDC2EDE467}" type="sibTrans" cxnId="{80D7175C-B82B-4AC4-AE27-665476BD73D6}">
      <dgm:prSet/>
      <dgm:spPr/>
      <dgm:t>
        <a:bodyPr/>
        <a:lstStyle/>
        <a:p>
          <a:endParaRPr lang="pt-BR"/>
        </a:p>
      </dgm:t>
    </dgm:pt>
    <dgm:pt modelId="{92949F70-9790-4735-8FE1-02ECC97B5968}">
      <dgm:prSet phldrT="[Texto]" custT="1"/>
      <dgm:spPr/>
      <dgm:t>
        <a:bodyPr/>
        <a:lstStyle/>
        <a:p>
          <a:r>
            <a:rPr lang="en-US" sz="1400" dirty="0" err="1" smtClean="0"/>
            <a:t>Regulação</a:t>
          </a:r>
          <a:r>
            <a:rPr lang="en-US" sz="1400" dirty="0" smtClean="0"/>
            <a:t> e </a:t>
          </a:r>
          <a:r>
            <a:rPr lang="en-US" sz="1400" dirty="0" err="1" smtClean="0"/>
            <a:t>Fiscalização</a:t>
          </a:r>
          <a:endParaRPr lang="pt-BR" sz="1400" dirty="0"/>
        </a:p>
      </dgm:t>
    </dgm:pt>
    <dgm:pt modelId="{E4D8B562-6BDD-4FD9-9435-814741FE8F56}" type="sibTrans" cxnId="{668BDC15-687F-422F-9ABA-02F0DDB5EA5E}">
      <dgm:prSet/>
      <dgm:spPr/>
      <dgm:t>
        <a:bodyPr/>
        <a:lstStyle/>
        <a:p>
          <a:endParaRPr lang="pt-BR" sz="1400"/>
        </a:p>
      </dgm:t>
    </dgm:pt>
    <dgm:pt modelId="{F558CF96-2E5D-4E8D-9306-12BA9F05FD58}" type="parTrans" cxnId="{668BDC15-687F-422F-9ABA-02F0DDB5EA5E}">
      <dgm:prSet/>
      <dgm:spPr/>
      <dgm:t>
        <a:bodyPr/>
        <a:lstStyle/>
        <a:p>
          <a:endParaRPr lang="pt-BR" sz="1400"/>
        </a:p>
      </dgm:t>
    </dgm:pt>
    <dgm:pt modelId="{2B34C8E9-0DDE-4913-B83D-49D061509C76}" type="pres">
      <dgm:prSet presAssocID="{6264E4D2-EB64-4B57-B8B7-3D59A42334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A77845E-A373-4E30-AED4-3C7D986A62AF}" type="pres">
      <dgm:prSet presAssocID="{73F1E741-97BC-46A3-9538-1F74022B9CD9}" presName="centerShape" presStyleLbl="node0" presStyleIdx="0" presStyleCnt="1" custScaleX="324414" custScaleY="104217" custLinFactNeighborY="3956"/>
      <dgm:spPr/>
      <dgm:t>
        <a:bodyPr/>
        <a:lstStyle/>
        <a:p>
          <a:endParaRPr lang="pt-BR"/>
        </a:p>
      </dgm:t>
    </dgm:pt>
    <dgm:pt modelId="{5EEAFC08-1B3A-48B6-BD82-AA2BBA7A7F4A}" type="pres">
      <dgm:prSet presAssocID="{F35AE814-C171-413A-9394-C6F5FFBF65B7}" presName="parTrans" presStyleLbl="bgSibTrans2D1" presStyleIdx="0" presStyleCnt="4" custAng="10874966" custScaleY="133850" custLinFactNeighborX="55833" custLinFactNeighborY="16434" custRadScaleRad="197994" custRadScaleInc="-2147483648"/>
      <dgm:spPr/>
      <dgm:t>
        <a:bodyPr/>
        <a:lstStyle/>
        <a:p>
          <a:endParaRPr lang="pt-BR"/>
        </a:p>
      </dgm:t>
    </dgm:pt>
    <dgm:pt modelId="{9E009CD8-2FAF-4BD0-978B-F73B0CCDABA2}" type="pres">
      <dgm:prSet presAssocID="{CDDA7367-5355-4CC5-8E20-5F133D22F902}" presName="node" presStyleLbl="node1" presStyleIdx="0" presStyleCnt="4" custScaleX="233484" custRadScaleRad="288218" custRadScaleInc="-232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68C01B-CED6-4BE9-BB03-004BAF9AA5D1}" type="pres">
      <dgm:prSet presAssocID="{A54BEA63-0BF8-4DF5-8C8B-247F06C4E277}" presName="parTrans" presStyleLbl="bgSibTrans2D1" presStyleIdx="1" presStyleCnt="4" custAng="10403571" custScaleY="143408" custLinFactY="50289" custLinFactNeighborY="100000" custRadScaleRad="184536"/>
      <dgm:spPr/>
      <dgm:t>
        <a:bodyPr/>
        <a:lstStyle/>
        <a:p>
          <a:endParaRPr lang="pt-BR"/>
        </a:p>
      </dgm:t>
    </dgm:pt>
    <dgm:pt modelId="{DB066804-3B44-46AA-8839-BBBF1B9A0BBA}" type="pres">
      <dgm:prSet presAssocID="{990A6D88-7B12-4B73-B2D7-C013311BCA0A}" presName="node" presStyleLbl="node1" presStyleIdx="1" presStyleCnt="4" custScaleX="200019" custRadScaleRad="141686" custRadScaleInc="-473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01D645-7C9E-4B0F-AF53-02C34C6E9870}" type="pres">
      <dgm:prSet presAssocID="{F558CF96-2E5D-4E8D-9306-12BA9F05FD58}" presName="parTrans" presStyleLbl="bgSibTrans2D1" presStyleIdx="2" presStyleCnt="4" custAng="10671962" custScaleX="60550" custScaleY="113123" custLinFactY="27030" custLinFactNeighborX="8535" custLinFactNeighborY="100000" custRadScaleRad="203622" custRadScaleInc="-2147483648"/>
      <dgm:spPr/>
      <dgm:t>
        <a:bodyPr/>
        <a:lstStyle/>
        <a:p>
          <a:endParaRPr lang="pt-BR"/>
        </a:p>
      </dgm:t>
    </dgm:pt>
    <dgm:pt modelId="{AEF12728-6A6A-4679-B435-36CFAD992EA8}" type="pres">
      <dgm:prSet presAssocID="{92949F70-9790-4735-8FE1-02ECC97B5968}" presName="node" presStyleLbl="node1" presStyleIdx="2" presStyleCnt="4" custScaleX="191333" custRadScaleRad="160849" custRadScaleInc="688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4B8DCE-3E2B-47D7-A768-E76378ABEAB7}" type="pres">
      <dgm:prSet presAssocID="{F0612B93-E5F1-4C16-BE3F-603321599699}" presName="parTrans" presStyleLbl="bgSibTrans2D1" presStyleIdx="3" presStyleCnt="4" custAng="66996" custFlipHor="1" custScaleX="50793" custScaleY="154304" custLinFactNeighborX="-27559" custLinFactNeighborY="8295"/>
      <dgm:spPr/>
      <dgm:t>
        <a:bodyPr/>
        <a:lstStyle/>
        <a:p>
          <a:endParaRPr lang="pt-BR"/>
        </a:p>
      </dgm:t>
    </dgm:pt>
    <dgm:pt modelId="{D0FA6505-314A-4B8A-BCA3-AA92591FB970}" type="pres">
      <dgm:prSet presAssocID="{A305146D-81CD-4B32-9608-A69433758132}" presName="node" presStyleLbl="node1" presStyleIdx="3" presStyleCnt="4" custScaleX="210365" custRadScaleRad="287269" custRadScaleInc="308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0AC5DA0-4238-41A8-AB90-3980C456A2BA}" srcId="{73F1E741-97BC-46A3-9538-1F74022B9CD9}" destId="{A305146D-81CD-4B32-9608-A69433758132}" srcOrd="3" destOrd="0" parTransId="{F0612B93-E5F1-4C16-BE3F-603321599699}" sibTransId="{B0FDF490-D2C4-44A1-A4B0-EAB6408613CA}"/>
    <dgm:cxn modelId="{BEA25D23-7AE9-40CE-92D1-ADB566C9BC88}" type="presOf" srcId="{6264E4D2-EB64-4B57-B8B7-3D59A42334D7}" destId="{2B34C8E9-0DDE-4913-B83D-49D061509C76}" srcOrd="0" destOrd="0" presId="urn:microsoft.com/office/officeart/2005/8/layout/radial4"/>
    <dgm:cxn modelId="{9A19C09A-F7ED-46FD-98F2-16BF36907DB2}" srcId="{73F1E741-97BC-46A3-9538-1F74022B9CD9}" destId="{990A6D88-7B12-4B73-B2D7-C013311BCA0A}" srcOrd="1" destOrd="0" parTransId="{A54BEA63-0BF8-4DF5-8C8B-247F06C4E277}" sibTransId="{38392727-A3A7-4E7E-B3B1-0A4D25B59061}"/>
    <dgm:cxn modelId="{5D5C0B55-FB30-4C53-BCF8-660789C2D4FC}" type="presOf" srcId="{990A6D88-7B12-4B73-B2D7-C013311BCA0A}" destId="{DB066804-3B44-46AA-8839-BBBF1B9A0BBA}" srcOrd="0" destOrd="0" presId="urn:microsoft.com/office/officeart/2005/8/layout/radial4"/>
    <dgm:cxn modelId="{09397A97-AEA3-4B7D-9DF1-4762230AD0AA}" type="presOf" srcId="{A54BEA63-0BF8-4DF5-8C8B-247F06C4E277}" destId="{C468C01B-CED6-4BE9-BB03-004BAF9AA5D1}" srcOrd="0" destOrd="0" presId="urn:microsoft.com/office/officeart/2005/8/layout/radial4"/>
    <dgm:cxn modelId="{CDB23B36-CF64-4157-A990-D53DEC1AC7A9}" type="presOf" srcId="{F0612B93-E5F1-4C16-BE3F-603321599699}" destId="{504B8DCE-3E2B-47D7-A768-E76378ABEAB7}" srcOrd="0" destOrd="0" presId="urn:microsoft.com/office/officeart/2005/8/layout/radial4"/>
    <dgm:cxn modelId="{904B936E-D6AE-4D47-A53E-8785BAE9E553}" type="presOf" srcId="{F35AE814-C171-413A-9394-C6F5FFBF65B7}" destId="{5EEAFC08-1B3A-48B6-BD82-AA2BBA7A7F4A}" srcOrd="0" destOrd="0" presId="urn:microsoft.com/office/officeart/2005/8/layout/radial4"/>
    <dgm:cxn modelId="{ADEFCF84-E893-4F74-A631-8EA966A1C17A}" type="presOf" srcId="{CDDA7367-5355-4CC5-8E20-5F133D22F902}" destId="{9E009CD8-2FAF-4BD0-978B-F73B0CCDABA2}" srcOrd="0" destOrd="0" presId="urn:microsoft.com/office/officeart/2005/8/layout/radial4"/>
    <dgm:cxn modelId="{80D7175C-B82B-4AC4-AE27-665476BD73D6}" srcId="{6264E4D2-EB64-4B57-B8B7-3D59A42334D7}" destId="{E501E516-7950-47C4-84A9-8D7BF8787739}" srcOrd="1" destOrd="0" parTransId="{0386FF1E-DCAF-4303-918A-26F0866AFA23}" sibTransId="{4F85B192-C3AC-4843-9709-9DFDC2EDE467}"/>
    <dgm:cxn modelId="{B9B11941-9AD9-44CF-9CE4-F77F42A96866}" srcId="{73F1E741-97BC-46A3-9538-1F74022B9CD9}" destId="{CDDA7367-5355-4CC5-8E20-5F133D22F902}" srcOrd="0" destOrd="0" parTransId="{F35AE814-C171-413A-9394-C6F5FFBF65B7}" sibTransId="{56156500-9752-4B12-8EFD-89E51C7F54A2}"/>
    <dgm:cxn modelId="{555B2397-B75C-4AA7-908A-DD38167CA9BB}" type="presOf" srcId="{92949F70-9790-4735-8FE1-02ECC97B5968}" destId="{AEF12728-6A6A-4679-B435-36CFAD992EA8}" srcOrd="0" destOrd="0" presId="urn:microsoft.com/office/officeart/2005/8/layout/radial4"/>
    <dgm:cxn modelId="{86415528-5318-4FA3-86CF-FFD34A56E2A2}" type="presOf" srcId="{73F1E741-97BC-46A3-9538-1F74022B9CD9}" destId="{AA77845E-A373-4E30-AED4-3C7D986A62AF}" srcOrd="0" destOrd="0" presId="urn:microsoft.com/office/officeart/2005/8/layout/radial4"/>
    <dgm:cxn modelId="{DA0E6980-5C27-4C94-AC95-B366F87E96F7}" type="presOf" srcId="{A305146D-81CD-4B32-9608-A69433758132}" destId="{D0FA6505-314A-4B8A-BCA3-AA92591FB970}" srcOrd="0" destOrd="0" presId="urn:microsoft.com/office/officeart/2005/8/layout/radial4"/>
    <dgm:cxn modelId="{668BDC15-687F-422F-9ABA-02F0DDB5EA5E}" srcId="{73F1E741-97BC-46A3-9538-1F74022B9CD9}" destId="{92949F70-9790-4735-8FE1-02ECC97B5968}" srcOrd="2" destOrd="0" parTransId="{F558CF96-2E5D-4E8D-9306-12BA9F05FD58}" sibTransId="{E4D8B562-6BDD-4FD9-9435-814741FE8F56}"/>
    <dgm:cxn modelId="{66149D2A-A05C-4EC7-AD8C-D928474BA926}" type="presOf" srcId="{F558CF96-2E5D-4E8D-9306-12BA9F05FD58}" destId="{DE01D645-7C9E-4B0F-AF53-02C34C6E9870}" srcOrd="0" destOrd="0" presId="urn:microsoft.com/office/officeart/2005/8/layout/radial4"/>
    <dgm:cxn modelId="{A38B9CB5-53F6-49D2-9E65-4FCE3F5C9CDC}" srcId="{6264E4D2-EB64-4B57-B8B7-3D59A42334D7}" destId="{73F1E741-97BC-46A3-9538-1F74022B9CD9}" srcOrd="0" destOrd="0" parTransId="{589AC515-47DC-4CC3-A27D-128D5A52BE4A}" sibTransId="{D671D952-F883-4B68-B833-4A383889D341}"/>
    <dgm:cxn modelId="{27E2A903-251E-4E2C-9C0A-2ED7EC4C59C8}" type="presParOf" srcId="{2B34C8E9-0DDE-4913-B83D-49D061509C76}" destId="{AA77845E-A373-4E30-AED4-3C7D986A62AF}" srcOrd="0" destOrd="0" presId="urn:microsoft.com/office/officeart/2005/8/layout/radial4"/>
    <dgm:cxn modelId="{904D2CF3-5E59-4C87-8447-348123551FF1}" type="presParOf" srcId="{2B34C8E9-0DDE-4913-B83D-49D061509C76}" destId="{5EEAFC08-1B3A-48B6-BD82-AA2BBA7A7F4A}" srcOrd="1" destOrd="0" presId="urn:microsoft.com/office/officeart/2005/8/layout/radial4"/>
    <dgm:cxn modelId="{9770D03E-37E9-4DBB-A2BA-76F38FAA751A}" type="presParOf" srcId="{2B34C8E9-0DDE-4913-B83D-49D061509C76}" destId="{9E009CD8-2FAF-4BD0-978B-F73B0CCDABA2}" srcOrd="2" destOrd="0" presId="urn:microsoft.com/office/officeart/2005/8/layout/radial4"/>
    <dgm:cxn modelId="{26358A39-5D75-4959-ABEA-066E76E06146}" type="presParOf" srcId="{2B34C8E9-0DDE-4913-B83D-49D061509C76}" destId="{C468C01B-CED6-4BE9-BB03-004BAF9AA5D1}" srcOrd="3" destOrd="0" presId="urn:microsoft.com/office/officeart/2005/8/layout/radial4"/>
    <dgm:cxn modelId="{9C5FBD27-73A3-4683-82E3-A2DA251932E9}" type="presParOf" srcId="{2B34C8E9-0DDE-4913-B83D-49D061509C76}" destId="{DB066804-3B44-46AA-8839-BBBF1B9A0BBA}" srcOrd="4" destOrd="0" presId="urn:microsoft.com/office/officeart/2005/8/layout/radial4"/>
    <dgm:cxn modelId="{84F6F0C7-0C5C-42EB-A7C7-E76F3090C036}" type="presParOf" srcId="{2B34C8E9-0DDE-4913-B83D-49D061509C76}" destId="{DE01D645-7C9E-4B0F-AF53-02C34C6E9870}" srcOrd="5" destOrd="0" presId="urn:microsoft.com/office/officeart/2005/8/layout/radial4"/>
    <dgm:cxn modelId="{50273E39-ABC1-4326-80D1-5D5C6FE00391}" type="presParOf" srcId="{2B34C8E9-0DDE-4913-B83D-49D061509C76}" destId="{AEF12728-6A6A-4679-B435-36CFAD992EA8}" srcOrd="6" destOrd="0" presId="urn:microsoft.com/office/officeart/2005/8/layout/radial4"/>
    <dgm:cxn modelId="{35DCD90B-E0ED-4540-B52F-A7012E7D5335}" type="presParOf" srcId="{2B34C8E9-0DDE-4913-B83D-49D061509C76}" destId="{504B8DCE-3E2B-47D7-A768-E76378ABEAB7}" srcOrd="7" destOrd="0" presId="urn:microsoft.com/office/officeart/2005/8/layout/radial4"/>
    <dgm:cxn modelId="{760E8BF1-948D-472A-9E01-5696245F6F84}" type="presParOf" srcId="{2B34C8E9-0DDE-4913-B83D-49D061509C76}" destId="{D0FA6505-314A-4B8A-BCA3-AA92591FB97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7845E-A373-4E30-AED4-3C7D986A62AF}">
      <dsp:nvSpPr>
        <dsp:cNvPr id="0" name=""/>
        <dsp:cNvSpPr/>
      </dsp:nvSpPr>
      <dsp:spPr>
        <a:xfrm>
          <a:off x="3536704" y="671017"/>
          <a:ext cx="2143138" cy="688476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Autoridades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Portuárias</a:t>
          </a:r>
          <a:endParaRPr lang="pt-BR" sz="1400" kern="1200" dirty="0"/>
        </a:p>
      </dsp:txBody>
      <dsp:txXfrm>
        <a:off x="3850559" y="771842"/>
        <a:ext cx="1515428" cy="486826"/>
      </dsp:txXfrm>
    </dsp:sp>
    <dsp:sp modelId="{5EEAFC08-1B3A-48B6-BD82-AA2BBA7A7F4A}">
      <dsp:nvSpPr>
        <dsp:cNvPr id="0" name=""/>
        <dsp:cNvSpPr/>
      </dsp:nvSpPr>
      <dsp:spPr>
        <a:xfrm rot="347783">
          <a:off x="2905370" y="778596"/>
          <a:ext cx="1330483" cy="25200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09CD8-2FAF-4BD0-978B-F73B0CCDABA2}">
      <dsp:nvSpPr>
        <dsp:cNvPr id="0" name=""/>
        <dsp:cNvSpPr/>
      </dsp:nvSpPr>
      <dsp:spPr>
        <a:xfrm>
          <a:off x="1431957" y="569886"/>
          <a:ext cx="1465316" cy="502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Planejamento</a:t>
          </a:r>
          <a:endParaRPr lang="pt-BR" sz="1400" kern="1200" dirty="0"/>
        </a:p>
      </dsp:txBody>
      <dsp:txXfrm>
        <a:off x="1446662" y="584591"/>
        <a:ext cx="1435906" cy="472659"/>
      </dsp:txXfrm>
    </dsp:sp>
    <dsp:sp modelId="{C468C01B-CED6-4BE9-BB03-004BAF9AA5D1}">
      <dsp:nvSpPr>
        <dsp:cNvPr id="0" name=""/>
        <dsp:cNvSpPr/>
      </dsp:nvSpPr>
      <dsp:spPr>
        <a:xfrm rot="2093328">
          <a:off x="3656813" y="603711"/>
          <a:ext cx="637937" cy="2700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66804-3B44-46AA-8839-BBBF1B9A0BBA}">
      <dsp:nvSpPr>
        <dsp:cNvPr id="0" name=""/>
        <dsp:cNvSpPr/>
      </dsp:nvSpPr>
      <dsp:spPr>
        <a:xfrm>
          <a:off x="3109226" y="-6618"/>
          <a:ext cx="1255294" cy="502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Poder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concedente</a:t>
          </a:r>
          <a:endParaRPr lang="pt-BR" sz="1400" kern="1200" dirty="0"/>
        </a:p>
      </dsp:txBody>
      <dsp:txXfrm>
        <a:off x="3123931" y="8087"/>
        <a:ext cx="1225884" cy="472659"/>
      </dsp:txXfrm>
    </dsp:sp>
    <dsp:sp modelId="{DE01D645-7C9E-4B0F-AF53-02C34C6E9870}">
      <dsp:nvSpPr>
        <dsp:cNvPr id="0" name=""/>
        <dsp:cNvSpPr/>
      </dsp:nvSpPr>
      <dsp:spPr>
        <a:xfrm rot="8631722">
          <a:off x="5257322" y="597493"/>
          <a:ext cx="464809" cy="2129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12728-6A6A-4679-B435-36CFAD992EA8}">
      <dsp:nvSpPr>
        <dsp:cNvPr id="0" name=""/>
        <dsp:cNvSpPr/>
      </dsp:nvSpPr>
      <dsp:spPr>
        <a:xfrm>
          <a:off x="5142006" y="-870"/>
          <a:ext cx="1200781" cy="502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Regulação</a:t>
          </a:r>
          <a:r>
            <a:rPr lang="en-US" sz="1400" kern="1200" dirty="0" smtClean="0"/>
            <a:t> e </a:t>
          </a:r>
          <a:r>
            <a:rPr lang="en-US" sz="1400" kern="1200" dirty="0" err="1" smtClean="0"/>
            <a:t>Fiscalização</a:t>
          </a:r>
          <a:endParaRPr lang="pt-BR" sz="1400" kern="1200" dirty="0"/>
        </a:p>
      </dsp:txBody>
      <dsp:txXfrm>
        <a:off x="5156711" y="13835"/>
        <a:ext cx="1171371" cy="472659"/>
      </dsp:txXfrm>
    </dsp:sp>
    <dsp:sp modelId="{504B8DCE-3E2B-47D7-A768-E76378ABEAB7}">
      <dsp:nvSpPr>
        <dsp:cNvPr id="0" name=""/>
        <dsp:cNvSpPr/>
      </dsp:nvSpPr>
      <dsp:spPr>
        <a:xfrm flipH="1">
          <a:off x="5714919" y="850648"/>
          <a:ext cx="659269" cy="2905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A6505-314A-4B8A-BCA3-AA92591FB970}">
      <dsp:nvSpPr>
        <dsp:cNvPr id="0" name=""/>
        <dsp:cNvSpPr/>
      </dsp:nvSpPr>
      <dsp:spPr>
        <a:xfrm>
          <a:off x="6390999" y="716608"/>
          <a:ext cx="1320224" cy="502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Administração</a:t>
          </a:r>
          <a:endParaRPr lang="pt-BR" sz="1400" kern="1200" dirty="0"/>
        </a:p>
      </dsp:txBody>
      <dsp:txXfrm>
        <a:off x="6405704" y="731313"/>
        <a:ext cx="1290814" cy="472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9DA0069-33E8-42E2-AEC0-78E4112A2239}" type="datetimeFigureOut">
              <a:rPr lang="pt-BR"/>
              <a:pPr>
                <a:defRPr/>
              </a:pPr>
              <a:t>12/11/2013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01E547C-2103-4494-99BA-B0CF8F888B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95637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F9E237-6C98-4052-A7FD-5E6217AAEB5A}" type="datetimeFigureOut">
              <a:rPr lang="pt-BR"/>
              <a:pPr>
                <a:defRPr/>
              </a:pPr>
              <a:t>12/11/2013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1F7F4C-3DD9-455E-B2D3-6B098A5478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18466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110B5-2B57-4B4F-8564-340F1A2BACE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F33533-90AD-45B2-A278-65E4F4F7FE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pt-BR" smtClean="0"/>
              <a:pPr/>
              <a:t>12/11/2013</a:t>
            </a:fld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lIns="84408" tIns="42204" rIns="84408" bIns="42204"/>
          <a:lstStyle/>
          <a:p>
            <a:pPr marL="991973" lvl="2" indent="-534872" algn="just">
              <a:spcBef>
                <a:spcPct val="50000"/>
              </a:spcBef>
            </a:pP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lIns="84408" tIns="42204" rIns="84408" bIns="42204"/>
          <a:lstStyle/>
          <a:p>
            <a:fld id="{97BBE2C5-1944-4F3C-90DA-43AC85E6C5A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264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17A5-13FA-4C80-98A0-9507BA892C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CB0B-A8DD-4E24-9EE3-213FD6222E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B1066-AE12-484F-A463-212FAEC0DF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D0EE-E1DA-4560-84B6-546A5F393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497ED-3B33-43CD-ABF2-585BCE68BD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1291-0A98-47E3-B49A-36D3DC6503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91B6-E7BE-4B4E-ABF6-B9A5988C13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DE84-F15F-47C0-B6E3-7D3ECDFDDD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CED7-4F5C-4A49-9BAB-9F6F98FD3E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BFB3-B61B-45A1-97CF-7929D367BF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8CFE5-2787-4F56-8B9C-4E929042B9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22411-BE98-4345-86FC-53B4510BA6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gif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4.gif"/><Relationship Id="rId18" Type="http://schemas.openxmlformats.org/officeDocument/2006/relationships/image" Target="../media/image41.png"/><Relationship Id="rId26" Type="http://schemas.openxmlformats.org/officeDocument/2006/relationships/image" Target="../media/image48.png"/><Relationship Id="rId39" Type="http://schemas.openxmlformats.org/officeDocument/2006/relationships/image" Target="../media/image59.png"/><Relationship Id="rId3" Type="http://schemas.openxmlformats.org/officeDocument/2006/relationships/image" Target="../media/image30.jpeg"/><Relationship Id="rId21" Type="http://schemas.openxmlformats.org/officeDocument/2006/relationships/image" Target="../media/image44.png"/><Relationship Id="rId34" Type="http://schemas.openxmlformats.org/officeDocument/2006/relationships/image" Target="../media/image54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40.jpeg"/><Relationship Id="rId25" Type="http://schemas.openxmlformats.org/officeDocument/2006/relationships/image" Target="../media/image47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jpeg"/><Relationship Id="rId20" Type="http://schemas.openxmlformats.org/officeDocument/2006/relationships/image" Target="../media/image4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24" Type="http://schemas.openxmlformats.org/officeDocument/2006/relationships/image" Target="../media/image46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40" Type="http://schemas.openxmlformats.org/officeDocument/2006/relationships/image" Target="../media/image60.png"/><Relationship Id="rId5" Type="http://schemas.openxmlformats.org/officeDocument/2006/relationships/image" Target="../media/image31.png"/><Relationship Id="rId15" Type="http://schemas.openxmlformats.org/officeDocument/2006/relationships/image" Target="../media/image20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6.png"/><Relationship Id="rId10" Type="http://schemas.openxmlformats.org/officeDocument/2006/relationships/image" Target="../media/image35.png"/><Relationship Id="rId19" Type="http://schemas.openxmlformats.org/officeDocument/2006/relationships/image" Target="../media/image42.png"/><Relationship Id="rId31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34.png"/><Relationship Id="rId14" Type="http://schemas.openxmlformats.org/officeDocument/2006/relationships/image" Target="../media/image38.png"/><Relationship Id="rId22" Type="http://schemas.openxmlformats.org/officeDocument/2006/relationships/image" Target="../media/image12.gif"/><Relationship Id="rId27" Type="http://schemas.openxmlformats.org/officeDocument/2006/relationships/image" Target="../media/image49.png"/><Relationship Id="rId30" Type="http://schemas.openxmlformats.org/officeDocument/2006/relationships/image" Target="../media/image51.png"/><Relationship Id="rId35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3" y="0"/>
            <a:ext cx="4889500" cy="5532438"/>
          </a:xfrm>
          <a:prstGeom prst="rect">
            <a:avLst/>
          </a:prstGeom>
          <a:solidFill>
            <a:srgbClr val="366092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55563" y="0"/>
            <a:ext cx="4948237" cy="553243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411" name="CaixaDeTexto 16"/>
          <p:cNvSpPr txBox="1">
            <a:spLocks noChangeArrowheads="1"/>
          </p:cNvSpPr>
          <p:nvPr/>
        </p:nvSpPr>
        <p:spPr bwMode="auto">
          <a:xfrm>
            <a:off x="3909220" y="4995863"/>
            <a:ext cx="46585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0" lvl="2" indent="-228600" algn="r"/>
            <a:endParaRPr lang="pt-BR" sz="1200" dirty="0">
              <a:solidFill>
                <a:srgbClr val="7F7F7F"/>
              </a:solidFill>
              <a:latin typeface="Arial" pitchFamily="34" charset="0"/>
            </a:endParaRPr>
          </a:p>
          <a:p>
            <a:pPr algn="r"/>
            <a:r>
              <a:rPr lang="pt-BR" sz="1200" b="1" dirty="0">
                <a:solidFill>
                  <a:srgbClr val="7F7F7F"/>
                </a:solidFill>
                <a:latin typeface="Arial" pitchFamily="34" charset="0"/>
              </a:rPr>
              <a:t>SECRETARIA DE PORTOS DA PRESIDÊNCIA DA REPÚBLICA</a:t>
            </a:r>
          </a:p>
          <a:p>
            <a:pPr algn="r"/>
            <a:r>
              <a:rPr lang="en-US" sz="1600" dirty="0" smtClean="0">
                <a:solidFill>
                  <a:srgbClr val="7F7F7F"/>
                </a:solidFill>
                <a:latin typeface="Arial" pitchFamily="34" charset="0"/>
              </a:rPr>
              <a:t>SEP/PR</a:t>
            </a:r>
            <a:endParaRPr lang="en-US" sz="1600" dirty="0">
              <a:solidFill>
                <a:srgbClr val="7F7F7F"/>
              </a:solidFill>
              <a:latin typeface="Arial" pitchFamily="34" charset="0"/>
            </a:endParaRPr>
          </a:p>
        </p:txBody>
      </p:sp>
      <p:sp>
        <p:nvSpPr>
          <p:cNvPr id="3077" name="CaixaDeTexto 6"/>
          <p:cNvSpPr txBox="1">
            <a:spLocks noChangeArrowheads="1"/>
          </p:cNvSpPr>
          <p:nvPr/>
        </p:nvSpPr>
        <p:spPr bwMode="auto">
          <a:xfrm>
            <a:off x="357158" y="3143248"/>
            <a:ext cx="8247101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SETOR PORTUÁRIO BRASILEIRO: </a:t>
            </a:r>
          </a:p>
          <a:p>
            <a:pPr algn="r"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INVESTIMENTOS E LOGÍSTICA</a:t>
            </a:r>
            <a:endParaRPr lang="pt-B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7413" name="Imagem 12" descr="esg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82688" y="4049713"/>
            <a:ext cx="1706562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400" y="4868863"/>
            <a:ext cx="133667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062788" y="4757738"/>
            <a:ext cx="1901825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416" name="CaixaDeTexto 6"/>
          <p:cNvSpPr txBox="1">
            <a:spLocks noChangeArrowheads="1"/>
          </p:cNvSpPr>
          <p:nvPr/>
        </p:nvSpPr>
        <p:spPr bwMode="auto">
          <a:xfrm>
            <a:off x="2553197" y="3933825"/>
            <a:ext cx="5992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</a:rPr>
              <a:t>Novo Marco </a:t>
            </a:r>
            <a:r>
              <a:rPr lang="en-US" sz="1600" dirty="0" err="1" smtClean="0">
                <a:solidFill>
                  <a:srgbClr val="595959"/>
                </a:solidFill>
                <a:latin typeface="Arial" pitchFamily="34" charset="0"/>
              </a:rPr>
              <a:t>Regulatório</a:t>
            </a:r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</a:rPr>
              <a:t> do </a:t>
            </a:r>
            <a:r>
              <a:rPr lang="en-US" sz="1600" dirty="0" err="1" smtClean="0">
                <a:solidFill>
                  <a:srgbClr val="595959"/>
                </a:solidFill>
                <a:latin typeface="Arial" pitchFamily="34" charset="0"/>
              </a:rPr>
              <a:t>Setor</a:t>
            </a:r>
            <a:r>
              <a:rPr lang="en-US" sz="1600" dirty="0" smtClean="0">
                <a:solidFill>
                  <a:srgbClr val="595959"/>
                </a:solidFill>
                <a:latin typeface="Arial" pitchFamily="34" charset="0"/>
              </a:rPr>
              <a:t> - Lei  n°12.815, de 05/06/2013</a:t>
            </a:r>
          </a:p>
        </p:txBody>
      </p:sp>
      <p:cxnSp>
        <p:nvCxnSpPr>
          <p:cNvPr id="2" name="Conector reto 14"/>
          <p:cNvCxnSpPr>
            <a:cxnSpLocks noChangeShapeType="1"/>
          </p:cNvCxnSpPr>
          <p:nvPr/>
        </p:nvCxnSpPr>
        <p:spPr bwMode="auto">
          <a:xfrm>
            <a:off x="3643306" y="4286256"/>
            <a:ext cx="4816475" cy="0"/>
          </a:xfrm>
          <a:prstGeom prst="line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/>
        </p:spPr>
      </p:cxnSp>
      <p:pic>
        <p:nvPicPr>
          <p:cNvPr id="17418" name="Imagem 9" descr="BRASÃO DA REPÚBLICA_DESENHADO_01OUT200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428736"/>
            <a:ext cx="13303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ector reto 14"/>
          <p:cNvCxnSpPr>
            <a:cxnSpLocks noChangeShapeType="1"/>
          </p:cNvCxnSpPr>
          <p:nvPr/>
        </p:nvCxnSpPr>
        <p:spPr bwMode="auto">
          <a:xfrm>
            <a:off x="2192338" y="5532438"/>
            <a:ext cx="1716087" cy="0"/>
          </a:xfrm>
          <a:prstGeom prst="line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/>
        </p:spPr>
      </p:cxnSp>
      <p:cxnSp>
        <p:nvCxnSpPr>
          <p:cNvPr id="16" name="Conector reto 14"/>
          <p:cNvCxnSpPr>
            <a:cxnSpLocks noChangeShapeType="1"/>
          </p:cNvCxnSpPr>
          <p:nvPr/>
        </p:nvCxnSpPr>
        <p:spPr bwMode="auto">
          <a:xfrm>
            <a:off x="-92075" y="5532438"/>
            <a:ext cx="793750" cy="0"/>
          </a:xfrm>
          <a:prstGeom prst="line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/>
        </p:spPr>
      </p:cxnSp>
      <p:sp>
        <p:nvSpPr>
          <p:cNvPr id="20" name="CaixaDeTexto 19"/>
          <p:cNvSpPr txBox="1"/>
          <p:nvPr/>
        </p:nvSpPr>
        <p:spPr>
          <a:xfrm>
            <a:off x="428596" y="5857892"/>
            <a:ext cx="81439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500" b="1" dirty="0" smtClean="0">
                <a:solidFill>
                  <a:srgbClr val="7F7F7F"/>
                </a:solidFill>
                <a:latin typeface="Arial" pitchFamily="34" charset="0"/>
              </a:rPr>
              <a:t>Audiência Pública – Comissão do Meio Ambiente – Senado Fderal</a:t>
            </a:r>
          </a:p>
          <a:p>
            <a:pPr algn="r"/>
            <a:endParaRPr lang="en-US" sz="1200" b="1" dirty="0" smtClean="0">
              <a:solidFill>
                <a:srgbClr val="7F7F7F"/>
              </a:solidFill>
              <a:latin typeface="Arial" pitchFamily="34" charset="0"/>
            </a:endParaRPr>
          </a:p>
          <a:p>
            <a:pPr algn="r"/>
            <a:r>
              <a:rPr lang="en-US" sz="1200" b="1" dirty="0" smtClean="0">
                <a:solidFill>
                  <a:srgbClr val="7F7F7F"/>
                </a:solidFill>
                <a:latin typeface="Arial" pitchFamily="34" charset="0"/>
              </a:rPr>
              <a:t>Brasília, 12/11/2013</a:t>
            </a:r>
            <a:endParaRPr lang="pt-BR" sz="1200" b="1" dirty="0">
              <a:solidFill>
                <a:srgbClr val="7F7F7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3883025" y="642938"/>
            <a:ext cx="58324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1"/>
          <p:cNvSpPr txBox="1">
            <a:spLocks noChangeArrowheads="1"/>
          </p:cNvSpPr>
          <p:nvPr/>
        </p:nvSpPr>
        <p:spPr bwMode="auto">
          <a:xfrm>
            <a:off x="928688" y="995363"/>
            <a:ext cx="7215187" cy="113107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630238" lvl="1" indent="-1857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85720" y="1083985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/>
              <a:t>Quanto às Autorizações - fora do Porto Organizado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 smtClean="0"/>
          </a:p>
          <a:p>
            <a:pPr marL="0" lvl="1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b="1" dirty="0" smtClean="0"/>
              <a:t> FIM DA DIFERENCIAÇÃO REFERENTE À PROPRIEDADE DA CARGA: Carga Própria e Carga de Terceiros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Permite o titular de autorização de movimentar qualquer tipo de carga.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b="1" dirty="0" smtClean="0"/>
              <a:t>PROCESSO </a:t>
            </a:r>
            <a:r>
              <a:rPr lang="pt-BR" sz="2000" b="1" dirty="0"/>
              <a:t>DE CHAMADA PÚBLICA PARA </a:t>
            </a:r>
            <a:r>
              <a:rPr lang="pt-BR" sz="2000" b="1" dirty="0" smtClean="0"/>
              <a:t>AUTORIZAÇÕES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 smtClean="0"/>
          </a:p>
          <a:p>
            <a:pPr marL="0" lvl="1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b="1" dirty="0" smtClean="0"/>
              <a:t>PRAZO: Até 25 anos, renováveis por igual período sucessivamente</a:t>
            </a:r>
          </a:p>
          <a:p>
            <a:pPr marL="0" lvl="1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000" b="1" dirty="0" smtClean="0"/>
          </a:p>
          <a:p>
            <a:pPr marL="0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000" b="1" dirty="0" smtClean="0"/>
              <a:t> Modalidades de Instalações Portuárias a serem exploradas por Autorização: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 Terminal de Uso Privado – TUP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Estação de Transbordo de Carga – ETC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Instalação Portuária Pública de Pequeno Porte – IP4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Instalação Portuária de Turismo – IPT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17" name="Título 3"/>
          <p:cNvSpPr txBox="1">
            <a:spLocks/>
          </p:cNvSpPr>
          <p:nvPr/>
        </p:nvSpPr>
        <p:spPr bwMode="auto">
          <a:xfrm>
            <a:off x="4429124" y="268833"/>
            <a:ext cx="443074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Destaques: Autorizações</a:t>
            </a:r>
            <a:endParaRPr lang="pt-B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714480" y="6286520"/>
            <a:ext cx="571504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C00000"/>
                </a:solidFill>
              </a:rPr>
              <a:t>MAIOR ABERTURA PARA INVESTIMENTOS PRIVADOS</a:t>
            </a: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85720" y="214290"/>
            <a:ext cx="3671888" cy="7778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</a:t>
            </a:r>
          </a:p>
          <a:p>
            <a:pPr lvl="0" fontAlgn="auto">
              <a:spcAft>
                <a:spcPts val="0"/>
              </a:spcAft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AÇÕES DECORRENTES DO </a:t>
            </a: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NOVO MARCO REGULATÓRIO</a:t>
            </a:r>
            <a:r>
              <a:rPr kumimoji="0" lang="pt-BR" sz="1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3278168" cy="777875"/>
          </a:xfrm>
        </p:spPr>
        <p:txBody>
          <a:bodyPr rtlCol="0">
            <a:noAutofit/>
          </a:bodyPr>
          <a:lstStyle/>
          <a:p>
            <a:pPr lvl="0"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AÇÕES DECORRENTES DO </a:t>
            </a:r>
            <a:r>
              <a:rPr lang="pt-BR" sz="1600" b="1" dirty="0">
                <a:solidFill>
                  <a:srgbClr val="C00000"/>
                </a:solidFill>
                <a:latin typeface="Arial" pitchFamily="34" charset="0"/>
              </a:rPr>
              <a:t>NOVO MARCO REGULATÓRIO</a:t>
            </a:r>
            <a:r>
              <a:rPr lang="pt-B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>
                <a:solidFill>
                  <a:srgbClr val="C00000"/>
                </a:solidFill>
              </a:rPr>
              <a:t/>
            </a:r>
            <a:br>
              <a:rPr lang="pt-BR" sz="1600" dirty="0">
                <a:solidFill>
                  <a:srgbClr val="C00000"/>
                </a:solidFill>
              </a:rPr>
            </a:b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563888" y="861219"/>
            <a:ext cx="5688062" cy="39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285720" y="1142984"/>
            <a:ext cx="857256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cs typeface="Arial" charset="0"/>
              </a:rPr>
              <a:t>Ações desenvolvidas pela SEP/PR com impacto nos Investimentos em Logística:</a:t>
            </a:r>
          </a:p>
          <a:p>
            <a:pPr>
              <a:defRPr/>
            </a:pPr>
            <a:endParaRPr lang="pt-BR" sz="1600" b="1" dirty="0" smtClean="0">
              <a:cs typeface="Arial" charset="0"/>
            </a:endParaRPr>
          </a:p>
          <a:p>
            <a:pPr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cs typeface="Arial" charset="0"/>
              </a:rPr>
              <a:t>Inteligência Logística Portuária </a:t>
            </a:r>
          </a:p>
          <a:p>
            <a:pPr lvl="1"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Porto Sem Papel – PSP</a:t>
            </a:r>
          </a:p>
          <a:p>
            <a:pPr lvl="1"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Cadeia Logística Portuária Inteligente</a:t>
            </a:r>
          </a:p>
          <a:p>
            <a:pPr lvl="1"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Sistema de Gerenciamento do Tráfego de Embarcações – VTMIS</a:t>
            </a:r>
          </a:p>
          <a:p>
            <a:pPr lvl="1"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Sistema de Gestão da </a:t>
            </a:r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Infraestrutura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Portuária – </a:t>
            </a:r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Infraport</a:t>
            </a: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lvl="1" indent="361950"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cs typeface="Arial" charset="0"/>
              </a:rPr>
              <a:t>Acessos Portuários:</a:t>
            </a:r>
          </a:p>
          <a:p>
            <a:pPr lvl="1"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Carteira de Investimentos em Acessos Terrestres e Hidroviários aos Portos</a:t>
            </a:r>
          </a:p>
          <a:p>
            <a:pPr lvl="1"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Implantação de Áreas de Apoio Logístico Portuário – </a:t>
            </a:r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AALPs</a:t>
            </a: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lvl="1" indent="361950"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cs typeface="Arial" charset="0"/>
              </a:rPr>
              <a:t>PROCABOTAGEM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: Formulação de Políticas para Cabotagem</a:t>
            </a:r>
          </a:p>
          <a:p>
            <a:pPr indent="361950"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cs typeface="Arial" charset="0"/>
              </a:rPr>
              <a:t>Relação Porto – Cidade:</a:t>
            </a:r>
          </a:p>
          <a:p>
            <a:pPr lvl="1"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Medidas Institucionais para harmonização da relação porto-cidade em cidades portuárias</a:t>
            </a:r>
          </a:p>
          <a:p>
            <a:pPr lvl="1"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Acesso </a:t>
            </a:r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Intraestuarino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da Baixada Santista</a:t>
            </a:r>
          </a:p>
          <a:p>
            <a:pPr lvl="1" indent="361950"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cs typeface="Arial" charset="0"/>
              </a:rPr>
              <a:t>Incentivos Fiscais:</a:t>
            </a:r>
          </a:p>
          <a:p>
            <a:pPr lvl="1"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REIDI; REPORTO; Fundo da Marinha Mercante</a:t>
            </a:r>
          </a:p>
          <a:p>
            <a:pPr indent="361950"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cs typeface="Arial" charset="0"/>
              </a:rPr>
              <a:t>Segurança Portuária: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Regulamento Geral da Guarda Portuária</a:t>
            </a:r>
          </a:p>
          <a:p>
            <a:pPr lvl="1" indent="361950">
              <a:buFont typeface="Wingdings" pitchFamily="2" charset="2"/>
              <a:buChar char="Ø"/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indent="361950"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lvl="1" indent="361950"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lvl="1" indent="361950"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2643174" y="500042"/>
            <a:ext cx="6246829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Ações em curso desenvolvidas pela SEP/PR</a:t>
            </a:r>
            <a:endParaRPr lang="pt-BR" sz="1600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3350176" cy="777875"/>
          </a:xfrm>
        </p:spPr>
        <p:txBody>
          <a:bodyPr rtlCol="0">
            <a:noAutofit/>
          </a:bodyPr>
          <a:lstStyle/>
          <a:p>
            <a:pPr lvl="0" algn="l" fontAlgn="auto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AÇÕES DECORRENTES DO </a:t>
            </a:r>
            <a:r>
              <a:rPr lang="pt-BR" sz="1600" b="1" dirty="0">
                <a:solidFill>
                  <a:srgbClr val="C00000"/>
                </a:solidFill>
                <a:latin typeface="Arial" pitchFamily="34" charset="0"/>
              </a:rPr>
              <a:t>NOVO MARCO REGULATÓRIO</a:t>
            </a:r>
            <a:r>
              <a:rPr lang="pt-B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143250" y="857250"/>
            <a:ext cx="6108700" cy="79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285720" y="1142984"/>
            <a:ext cx="857256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cs typeface="Arial" charset="0"/>
              </a:rPr>
              <a:t>Gestão Ambiental Portuária:</a:t>
            </a:r>
          </a:p>
          <a:p>
            <a:pPr lvl="1"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Programa de Conformidade do Gerenciamento de Resíduos Sólidos e Efluentes Líquidos dos Portos Marítimos Brasileiros</a:t>
            </a:r>
          </a:p>
          <a:p>
            <a:pPr lvl="1"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Programa Federal de Apoio à Regularização e Gestão Ambiental Portuária – PRGAP</a:t>
            </a:r>
          </a:p>
          <a:p>
            <a:pPr lvl="1"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Medidas Institucionais para a regulamentação da Lei Complementar nº 140/2011, referente ao processo de licenciamento ambiental do setor portuária</a:t>
            </a:r>
          </a:p>
          <a:p>
            <a:pPr lvl="1" indent="361950"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cs typeface="Arial" charset="0"/>
              </a:rPr>
              <a:t>Área do Porto Organizado:</a:t>
            </a:r>
          </a:p>
          <a:p>
            <a:pPr lvl="1"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Revisão de Poligonais Portuárias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lvl="1"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Questão da Regularidade Fundiária dos Portos Organizados: SEP/PR-SPU/MP</a:t>
            </a:r>
          </a:p>
          <a:p>
            <a:pPr lvl="1" indent="361950">
              <a:defRPr/>
            </a:pPr>
            <a:endParaRPr lang="pt-BR" sz="1600" b="1" dirty="0" smtClean="0">
              <a:cs typeface="Arial" charset="0"/>
            </a:endParaRPr>
          </a:p>
          <a:p>
            <a:pPr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cs typeface="Arial" charset="0"/>
              </a:rPr>
              <a:t>Trabalhador Portuário:</a:t>
            </a:r>
          </a:p>
          <a:p>
            <a:pPr lvl="1"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Capacitação: </a:t>
            </a:r>
          </a:p>
          <a:p>
            <a:pPr lvl="2" indent="361950"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Implantação do </a:t>
            </a:r>
            <a:r>
              <a:rPr 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Pronatec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– Plano Brasil Maior no Setor Portuário</a:t>
            </a:r>
          </a:p>
          <a:p>
            <a:pPr lvl="2" indent="361950">
              <a:buFont typeface="Wingdings" pitchFamily="2" charset="2"/>
              <a:buChar char="Ø"/>
              <a:defRPr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Formação de Multiplicadores para Capacitação de Trabalhadores Portuários no Porto de Antuérpia – Bélgica (Parceria entre SEP/PR e APEC – Porto de Antuérpia)</a:t>
            </a:r>
          </a:p>
          <a:p>
            <a:pPr lvl="1"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Política de Saúde e Segurança: Cooperação SEP/PR – MS</a:t>
            </a:r>
          </a:p>
          <a:p>
            <a:pPr indent="361950"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cs typeface="Arial" charset="0"/>
              </a:rPr>
              <a:t>Capacitação de Gestores dos Portos:</a:t>
            </a:r>
          </a:p>
          <a:p>
            <a:pPr lvl="1"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Qualificação e Requalificação Técnica do Quadro de Profissionais da SEP/PR (Parceria entre SEP/PR e UFSC)</a:t>
            </a:r>
          </a:p>
          <a:p>
            <a:pPr lvl="1" indent="361950"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Seminários para Capacitação de Gestores Portuários (Parceria entre SEP/PR e APEC – Porto de Antuérpia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)</a:t>
            </a: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lvl="1" indent="361950"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2643174" y="500042"/>
            <a:ext cx="6246829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Ações em curso desenvolvidas pela SEP/PR</a:t>
            </a:r>
            <a:endParaRPr lang="pt-BR" sz="1600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Forma livre 958"/>
          <p:cNvSpPr/>
          <p:nvPr/>
        </p:nvSpPr>
        <p:spPr>
          <a:xfrm>
            <a:off x="0" y="4089548"/>
            <a:ext cx="4269637" cy="2635102"/>
          </a:xfrm>
          <a:custGeom>
            <a:avLst/>
            <a:gdLst>
              <a:gd name="connsiteX0" fmla="*/ 1435396 w 3934047"/>
              <a:gd name="connsiteY0" fmla="*/ 0 h 2711302"/>
              <a:gd name="connsiteX1" fmla="*/ 3934047 w 3934047"/>
              <a:gd name="connsiteY1" fmla="*/ 1052623 h 2711302"/>
              <a:gd name="connsiteX2" fmla="*/ 10633 w 3934047"/>
              <a:gd name="connsiteY2" fmla="*/ 2711302 h 2711302"/>
              <a:gd name="connsiteX3" fmla="*/ 0 w 3934047"/>
              <a:gd name="connsiteY3" fmla="*/ 531628 h 2711302"/>
              <a:gd name="connsiteX4" fmla="*/ 1435396 w 3934047"/>
              <a:gd name="connsiteY4" fmla="*/ 0 h 2711302"/>
              <a:gd name="connsiteX0" fmla="*/ 1435396 w 17668698"/>
              <a:gd name="connsiteY0" fmla="*/ 0 h 6881925"/>
              <a:gd name="connsiteX1" fmla="*/ 17668698 w 17668698"/>
              <a:gd name="connsiteY1" fmla="*/ 6881925 h 6881925"/>
              <a:gd name="connsiteX2" fmla="*/ 10633 w 17668698"/>
              <a:gd name="connsiteY2" fmla="*/ 2711302 h 6881925"/>
              <a:gd name="connsiteX3" fmla="*/ 0 w 17668698"/>
              <a:gd name="connsiteY3" fmla="*/ 531628 h 6881925"/>
              <a:gd name="connsiteX4" fmla="*/ 1435396 w 17668698"/>
              <a:gd name="connsiteY4" fmla="*/ 0 h 6881925"/>
              <a:gd name="connsiteX0" fmla="*/ 9441526 w 25674828"/>
              <a:gd name="connsiteY0" fmla="*/ 0 h 6881925"/>
              <a:gd name="connsiteX1" fmla="*/ 25674828 w 25674828"/>
              <a:gd name="connsiteY1" fmla="*/ 6881925 h 6881925"/>
              <a:gd name="connsiteX2" fmla="*/ 8016763 w 25674828"/>
              <a:gd name="connsiteY2" fmla="*/ 2711302 h 6881925"/>
              <a:gd name="connsiteX3" fmla="*/ 0 w 25674828"/>
              <a:gd name="connsiteY3" fmla="*/ 3920761 h 6881925"/>
              <a:gd name="connsiteX4" fmla="*/ 9441526 w 25674828"/>
              <a:gd name="connsiteY4" fmla="*/ 0 h 6881925"/>
              <a:gd name="connsiteX0" fmla="*/ 9445070 w 25678372"/>
              <a:gd name="connsiteY0" fmla="*/ 0 h 17284561"/>
              <a:gd name="connsiteX1" fmla="*/ 25678372 w 25678372"/>
              <a:gd name="connsiteY1" fmla="*/ 6881925 h 17284561"/>
              <a:gd name="connsiteX2" fmla="*/ 3544 w 25678372"/>
              <a:gd name="connsiteY2" fmla="*/ 17284561 h 17284561"/>
              <a:gd name="connsiteX3" fmla="*/ 3544 w 25678372"/>
              <a:gd name="connsiteY3" fmla="*/ 3920761 h 17284561"/>
              <a:gd name="connsiteX4" fmla="*/ 9445070 w 25678372"/>
              <a:gd name="connsiteY4" fmla="*/ 0 h 17284561"/>
              <a:gd name="connsiteX0" fmla="*/ 10636597 w 25678372"/>
              <a:gd name="connsiteY0" fmla="*/ 0 h 16798786"/>
              <a:gd name="connsiteX1" fmla="*/ 25678372 w 25678372"/>
              <a:gd name="connsiteY1" fmla="*/ 6396150 h 16798786"/>
              <a:gd name="connsiteX2" fmla="*/ 3544 w 25678372"/>
              <a:gd name="connsiteY2" fmla="*/ 16798786 h 16798786"/>
              <a:gd name="connsiteX3" fmla="*/ 3544 w 25678372"/>
              <a:gd name="connsiteY3" fmla="*/ 3434986 h 16798786"/>
              <a:gd name="connsiteX4" fmla="*/ 10636597 w 25678372"/>
              <a:gd name="connsiteY4" fmla="*/ 0 h 16798786"/>
              <a:gd name="connsiteX0" fmla="*/ 10636597 w 25678372"/>
              <a:gd name="connsiteY0" fmla="*/ 0 h 16798786"/>
              <a:gd name="connsiteX1" fmla="*/ 25678372 w 25678372"/>
              <a:gd name="connsiteY1" fmla="*/ 6396150 h 16798786"/>
              <a:gd name="connsiteX2" fmla="*/ 3544 w 25678372"/>
              <a:gd name="connsiteY2" fmla="*/ 16798786 h 16798786"/>
              <a:gd name="connsiteX3" fmla="*/ 0 w 25678372"/>
              <a:gd name="connsiteY3" fmla="*/ 5280932 h 16798786"/>
              <a:gd name="connsiteX4" fmla="*/ 10636597 w 25678372"/>
              <a:gd name="connsiteY4" fmla="*/ 0 h 16798786"/>
              <a:gd name="connsiteX0" fmla="*/ 10636597 w 25678372"/>
              <a:gd name="connsiteY0" fmla="*/ 0 h 16798786"/>
              <a:gd name="connsiteX1" fmla="*/ 25678372 w 25678372"/>
              <a:gd name="connsiteY1" fmla="*/ 6396150 h 16798786"/>
              <a:gd name="connsiteX2" fmla="*/ 3544 w 25678372"/>
              <a:gd name="connsiteY2" fmla="*/ 16798786 h 16798786"/>
              <a:gd name="connsiteX3" fmla="*/ 0 w 25678372"/>
              <a:gd name="connsiteY3" fmla="*/ 5135200 h 16798786"/>
              <a:gd name="connsiteX4" fmla="*/ 10636597 w 25678372"/>
              <a:gd name="connsiteY4" fmla="*/ 0 h 16798786"/>
              <a:gd name="connsiteX0" fmla="*/ 10636597 w 25678372"/>
              <a:gd name="connsiteY0" fmla="*/ 0 h 16798786"/>
              <a:gd name="connsiteX1" fmla="*/ 25678372 w 25678372"/>
              <a:gd name="connsiteY1" fmla="*/ 6396150 h 16798786"/>
              <a:gd name="connsiteX2" fmla="*/ 3544 w 25678372"/>
              <a:gd name="connsiteY2" fmla="*/ 16798786 h 16798786"/>
              <a:gd name="connsiteX3" fmla="*/ 0 w 25678372"/>
              <a:gd name="connsiteY3" fmla="*/ 4795157 h 16798786"/>
              <a:gd name="connsiteX4" fmla="*/ 10636597 w 25678372"/>
              <a:gd name="connsiteY4" fmla="*/ 0 h 1679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8372" h="16798786">
                <a:moveTo>
                  <a:pt x="10636597" y="0"/>
                </a:moveTo>
                <a:lnTo>
                  <a:pt x="25678372" y="6396150"/>
                </a:lnTo>
                <a:lnTo>
                  <a:pt x="3544" y="16798786"/>
                </a:lnTo>
                <a:cubicBezTo>
                  <a:pt x="0" y="16072228"/>
                  <a:pt x="3544" y="5521715"/>
                  <a:pt x="0" y="4795157"/>
                </a:cubicBezTo>
                <a:lnTo>
                  <a:pt x="10636597" y="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0" name="Forma livre 959"/>
          <p:cNvSpPr/>
          <p:nvPr/>
        </p:nvSpPr>
        <p:spPr>
          <a:xfrm>
            <a:off x="181182" y="3057524"/>
            <a:ext cx="8965517" cy="3820437"/>
          </a:xfrm>
          <a:custGeom>
            <a:avLst/>
            <a:gdLst>
              <a:gd name="connsiteX0" fmla="*/ 0 w 3043451"/>
              <a:gd name="connsiteY0" fmla="*/ 4271749 h 4285397"/>
              <a:gd name="connsiteX1" fmla="*/ 0 w 3043451"/>
              <a:gd name="connsiteY1" fmla="*/ 3316406 h 4285397"/>
              <a:gd name="connsiteX2" fmla="*/ 3043451 w 3043451"/>
              <a:gd name="connsiteY2" fmla="*/ 0 h 4285397"/>
              <a:gd name="connsiteX3" fmla="*/ 3043451 w 3043451"/>
              <a:gd name="connsiteY3" fmla="*/ 4285397 h 4285397"/>
              <a:gd name="connsiteX4" fmla="*/ 0 w 3043451"/>
              <a:gd name="connsiteY4" fmla="*/ 4271749 h 4285397"/>
              <a:gd name="connsiteX0" fmla="*/ 9525 w 3052976"/>
              <a:gd name="connsiteY0" fmla="*/ 4271749 h 4285397"/>
              <a:gd name="connsiteX1" fmla="*/ 0 w 3052976"/>
              <a:gd name="connsiteY1" fmla="*/ 1992431 h 4285397"/>
              <a:gd name="connsiteX2" fmla="*/ 3052976 w 3052976"/>
              <a:gd name="connsiteY2" fmla="*/ 0 h 4285397"/>
              <a:gd name="connsiteX3" fmla="*/ 3052976 w 3052976"/>
              <a:gd name="connsiteY3" fmla="*/ 4285397 h 4285397"/>
              <a:gd name="connsiteX4" fmla="*/ 9525 w 3052976"/>
              <a:gd name="connsiteY4" fmla="*/ 4271749 h 4285397"/>
              <a:gd name="connsiteX0" fmla="*/ 9525 w 3052976"/>
              <a:gd name="connsiteY0" fmla="*/ 4271749 h 4285397"/>
              <a:gd name="connsiteX1" fmla="*/ 0 w 3052976"/>
              <a:gd name="connsiteY1" fmla="*/ 2088680 h 4285397"/>
              <a:gd name="connsiteX2" fmla="*/ 3052976 w 3052976"/>
              <a:gd name="connsiteY2" fmla="*/ 0 h 4285397"/>
              <a:gd name="connsiteX3" fmla="*/ 3052976 w 3052976"/>
              <a:gd name="connsiteY3" fmla="*/ 4285397 h 4285397"/>
              <a:gd name="connsiteX4" fmla="*/ 9525 w 3052976"/>
              <a:gd name="connsiteY4" fmla="*/ 4271749 h 4285397"/>
              <a:gd name="connsiteX0" fmla="*/ 95250 w 3138701"/>
              <a:gd name="connsiteY0" fmla="*/ 4271749 h 4285397"/>
              <a:gd name="connsiteX1" fmla="*/ 0 w 3138701"/>
              <a:gd name="connsiteY1" fmla="*/ 1521880 h 4285397"/>
              <a:gd name="connsiteX2" fmla="*/ 3138701 w 3138701"/>
              <a:gd name="connsiteY2" fmla="*/ 0 h 4285397"/>
              <a:gd name="connsiteX3" fmla="*/ 3138701 w 3138701"/>
              <a:gd name="connsiteY3" fmla="*/ 4285397 h 4285397"/>
              <a:gd name="connsiteX4" fmla="*/ 95250 w 3138701"/>
              <a:gd name="connsiteY4" fmla="*/ 4271749 h 4285397"/>
              <a:gd name="connsiteX0" fmla="*/ 0 w 3043451"/>
              <a:gd name="connsiteY0" fmla="*/ 4271749 h 4285397"/>
              <a:gd name="connsiteX1" fmla="*/ 0 w 3043451"/>
              <a:gd name="connsiteY1" fmla="*/ 1457714 h 4285397"/>
              <a:gd name="connsiteX2" fmla="*/ 3043451 w 3043451"/>
              <a:gd name="connsiteY2" fmla="*/ 0 h 4285397"/>
              <a:gd name="connsiteX3" fmla="*/ 3043451 w 3043451"/>
              <a:gd name="connsiteY3" fmla="*/ 4285397 h 4285397"/>
              <a:gd name="connsiteX4" fmla="*/ 0 w 3043451"/>
              <a:gd name="connsiteY4" fmla="*/ 4271749 h 4285397"/>
              <a:gd name="connsiteX0" fmla="*/ 0 w 3043451"/>
              <a:gd name="connsiteY0" fmla="*/ 4271749 h 4285397"/>
              <a:gd name="connsiteX1" fmla="*/ 0 w 3043451"/>
              <a:gd name="connsiteY1" fmla="*/ 1489797 h 4285397"/>
              <a:gd name="connsiteX2" fmla="*/ 3043451 w 3043451"/>
              <a:gd name="connsiteY2" fmla="*/ 0 h 4285397"/>
              <a:gd name="connsiteX3" fmla="*/ 3043451 w 3043451"/>
              <a:gd name="connsiteY3" fmla="*/ 4285397 h 4285397"/>
              <a:gd name="connsiteX4" fmla="*/ 0 w 3043451"/>
              <a:gd name="connsiteY4" fmla="*/ 4271749 h 4285397"/>
              <a:gd name="connsiteX0" fmla="*/ 9525 w 3052976"/>
              <a:gd name="connsiteY0" fmla="*/ 4271749 h 4285397"/>
              <a:gd name="connsiteX1" fmla="*/ 0 w 3052976"/>
              <a:gd name="connsiteY1" fmla="*/ 1447020 h 4285397"/>
              <a:gd name="connsiteX2" fmla="*/ 3052976 w 3052976"/>
              <a:gd name="connsiteY2" fmla="*/ 0 h 4285397"/>
              <a:gd name="connsiteX3" fmla="*/ 3052976 w 3052976"/>
              <a:gd name="connsiteY3" fmla="*/ 4285397 h 4285397"/>
              <a:gd name="connsiteX4" fmla="*/ 9525 w 3052976"/>
              <a:gd name="connsiteY4" fmla="*/ 4271749 h 4285397"/>
              <a:gd name="connsiteX0" fmla="*/ 10793 w 3054244"/>
              <a:gd name="connsiteY0" fmla="*/ 4271749 h 4285397"/>
              <a:gd name="connsiteX1" fmla="*/ 0 w 3054244"/>
              <a:gd name="connsiteY1" fmla="*/ 2583801 h 4285397"/>
              <a:gd name="connsiteX2" fmla="*/ 1268 w 3054244"/>
              <a:gd name="connsiteY2" fmla="*/ 1447020 h 4285397"/>
              <a:gd name="connsiteX3" fmla="*/ 3054244 w 3054244"/>
              <a:gd name="connsiteY3" fmla="*/ 0 h 4285397"/>
              <a:gd name="connsiteX4" fmla="*/ 3054244 w 3054244"/>
              <a:gd name="connsiteY4" fmla="*/ 4285397 h 4285397"/>
              <a:gd name="connsiteX5" fmla="*/ 10793 w 3054244"/>
              <a:gd name="connsiteY5" fmla="*/ 4271749 h 4285397"/>
              <a:gd name="connsiteX0" fmla="*/ 149017 w 3192468"/>
              <a:gd name="connsiteY0" fmla="*/ 4271749 h 4285397"/>
              <a:gd name="connsiteX1" fmla="*/ 0 w 3192468"/>
              <a:gd name="connsiteY1" fmla="*/ 2858371 h 4285397"/>
              <a:gd name="connsiteX2" fmla="*/ 139492 w 3192468"/>
              <a:gd name="connsiteY2" fmla="*/ 1447020 h 4285397"/>
              <a:gd name="connsiteX3" fmla="*/ 3192468 w 3192468"/>
              <a:gd name="connsiteY3" fmla="*/ 0 h 4285397"/>
              <a:gd name="connsiteX4" fmla="*/ 3192468 w 3192468"/>
              <a:gd name="connsiteY4" fmla="*/ 4285397 h 4285397"/>
              <a:gd name="connsiteX5" fmla="*/ 149017 w 3192468"/>
              <a:gd name="connsiteY5" fmla="*/ 4271749 h 4285397"/>
              <a:gd name="connsiteX0" fmla="*/ 1487873 w 4531324"/>
              <a:gd name="connsiteY0" fmla="*/ 4271749 h 4285397"/>
              <a:gd name="connsiteX1" fmla="*/ 1338856 w 4531324"/>
              <a:gd name="connsiteY1" fmla="*/ 2858371 h 4285397"/>
              <a:gd name="connsiteX2" fmla="*/ 423 w 4531324"/>
              <a:gd name="connsiteY2" fmla="*/ 2151354 h 4285397"/>
              <a:gd name="connsiteX3" fmla="*/ 4531324 w 4531324"/>
              <a:gd name="connsiteY3" fmla="*/ 0 h 4285397"/>
              <a:gd name="connsiteX4" fmla="*/ 4531324 w 4531324"/>
              <a:gd name="connsiteY4" fmla="*/ 4285397 h 4285397"/>
              <a:gd name="connsiteX5" fmla="*/ 1487873 w 4531324"/>
              <a:gd name="connsiteY5" fmla="*/ 4271749 h 4285397"/>
              <a:gd name="connsiteX0" fmla="*/ 1487873 w 4531324"/>
              <a:gd name="connsiteY0" fmla="*/ 4271749 h 4285397"/>
              <a:gd name="connsiteX1" fmla="*/ 1338856 w 4531324"/>
              <a:gd name="connsiteY1" fmla="*/ 3025501 h 4285397"/>
              <a:gd name="connsiteX2" fmla="*/ 423 w 4531324"/>
              <a:gd name="connsiteY2" fmla="*/ 2151354 h 4285397"/>
              <a:gd name="connsiteX3" fmla="*/ 4531324 w 4531324"/>
              <a:gd name="connsiteY3" fmla="*/ 0 h 4285397"/>
              <a:gd name="connsiteX4" fmla="*/ 4531324 w 4531324"/>
              <a:gd name="connsiteY4" fmla="*/ 4285397 h 4285397"/>
              <a:gd name="connsiteX5" fmla="*/ 1487873 w 4531324"/>
              <a:gd name="connsiteY5" fmla="*/ 4271749 h 4285397"/>
              <a:gd name="connsiteX0" fmla="*/ 1487873 w 4531324"/>
              <a:gd name="connsiteY0" fmla="*/ 4271749 h 4285397"/>
              <a:gd name="connsiteX1" fmla="*/ 1338856 w 4531324"/>
              <a:gd name="connsiteY1" fmla="*/ 3025501 h 4285397"/>
              <a:gd name="connsiteX2" fmla="*/ 423 w 4531324"/>
              <a:gd name="connsiteY2" fmla="*/ 2151354 h 4285397"/>
              <a:gd name="connsiteX3" fmla="*/ 4531324 w 4531324"/>
              <a:gd name="connsiteY3" fmla="*/ 0 h 4285397"/>
              <a:gd name="connsiteX4" fmla="*/ 4531324 w 4531324"/>
              <a:gd name="connsiteY4" fmla="*/ 4285397 h 4285397"/>
              <a:gd name="connsiteX5" fmla="*/ 1487873 w 4531324"/>
              <a:gd name="connsiteY5" fmla="*/ 4271749 h 4285397"/>
              <a:gd name="connsiteX0" fmla="*/ 5796391 w 8839842"/>
              <a:gd name="connsiteY0" fmla="*/ 4271749 h 4645969"/>
              <a:gd name="connsiteX1" fmla="*/ 5647374 w 8839842"/>
              <a:gd name="connsiteY1" fmla="*/ 3025501 h 4645969"/>
              <a:gd name="connsiteX2" fmla="*/ 423 w 8839842"/>
              <a:gd name="connsiteY2" fmla="*/ 4267041 h 4645969"/>
              <a:gd name="connsiteX3" fmla="*/ 8839842 w 8839842"/>
              <a:gd name="connsiteY3" fmla="*/ 0 h 4645969"/>
              <a:gd name="connsiteX4" fmla="*/ 8839842 w 8839842"/>
              <a:gd name="connsiteY4" fmla="*/ 4285397 h 4645969"/>
              <a:gd name="connsiteX5" fmla="*/ 5796391 w 8839842"/>
              <a:gd name="connsiteY5" fmla="*/ 4271749 h 4645969"/>
              <a:gd name="connsiteX0" fmla="*/ 6303210 w 9346661"/>
              <a:gd name="connsiteY0" fmla="*/ 4271749 h 4978999"/>
              <a:gd name="connsiteX1" fmla="*/ 507242 w 9346661"/>
              <a:gd name="connsiteY1" fmla="*/ 4267041 h 4978999"/>
              <a:gd name="connsiteX2" fmla="*/ 9346661 w 9346661"/>
              <a:gd name="connsiteY2" fmla="*/ 0 h 4978999"/>
              <a:gd name="connsiteX3" fmla="*/ 9346661 w 9346661"/>
              <a:gd name="connsiteY3" fmla="*/ 4285397 h 4978999"/>
              <a:gd name="connsiteX4" fmla="*/ 6303210 w 9346661"/>
              <a:gd name="connsiteY4" fmla="*/ 4271749 h 4978999"/>
              <a:gd name="connsiteX0" fmla="*/ 5795968 w 8839419"/>
              <a:gd name="connsiteY0" fmla="*/ 4271749 h 4289454"/>
              <a:gd name="connsiteX1" fmla="*/ 0 w 8839419"/>
              <a:gd name="connsiteY1" fmla="*/ 4267041 h 4289454"/>
              <a:gd name="connsiteX2" fmla="*/ 8839419 w 8839419"/>
              <a:gd name="connsiteY2" fmla="*/ 0 h 4289454"/>
              <a:gd name="connsiteX3" fmla="*/ 8839419 w 8839419"/>
              <a:gd name="connsiteY3" fmla="*/ 4285397 h 4289454"/>
              <a:gd name="connsiteX4" fmla="*/ 5795968 w 8839419"/>
              <a:gd name="connsiteY4" fmla="*/ 4271749 h 428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419" h="4289454">
                <a:moveTo>
                  <a:pt x="5795968" y="4271749"/>
                </a:moveTo>
                <a:cubicBezTo>
                  <a:pt x="4322732" y="4268690"/>
                  <a:pt x="5803532" y="4289454"/>
                  <a:pt x="0" y="4267041"/>
                </a:cubicBezTo>
                <a:lnTo>
                  <a:pt x="8839419" y="0"/>
                </a:lnTo>
                <a:lnTo>
                  <a:pt x="8839419" y="4285397"/>
                </a:lnTo>
                <a:lnTo>
                  <a:pt x="5795968" y="427174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1" name="Paralelogramo 960"/>
          <p:cNvSpPr/>
          <p:nvPr/>
        </p:nvSpPr>
        <p:spPr>
          <a:xfrm rot="1372640">
            <a:off x="1888492" y="4798439"/>
            <a:ext cx="4313455" cy="273035"/>
          </a:xfrm>
          <a:prstGeom prst="parallelogram">
            <a:avLst>
              <a:gd name="adj" fmla="val 837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2" name="Paralelogramo 961"/>
          <p:cNvSpPr/>
          <p:nvPr/>
        </p:nvSpPr>
        <p:spPr>
          <a:xfrm rot="20227360" flipV="1">
            <a:off x="6568143" y="1544106"/>
            <a:ext cx="4053281" cy="812124"/>
          </a:xfrm>
          <a:prstGeom prst="parallelogram">
            <a:avLst>
              <a:gd name="adj" fmla="val 8379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3" name="Paralelogramo 962"/>
          <p:cNvSpPr/>
          <p:nvPr/>
        </p:nvSpPr>
        <p:spPr>
          <a:xfrm rot="20227360" flipV="1">
            <a:off x="1479549" y="2463038"/>
            <a:ext cx="8345065" cy="273035"/>
          </a:xfrm>
          <a:prstGeom prst="parallelogram">
            <a:avLst>
              <a:gd name="adj" fmla="val 837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64" name="Conector reto 963"/>
          <p:cNvCxnSpPr>
            <a:endCxn id="963" idx="2"/>
          </p:cNvCxnSpPr>
          <p:nvPr/>
        </p:nvCxnSpPr>
        <p:spPr>
          <a:xfrm flipV="1">
            <a:off x="2339163" y="1021917"/>
            <a:ext cx="7051837" cy="2975928"/>
          </a:xfrm>
          <a:prstGeom prst="line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5" name="Conector reto 964"/>
          <p:cNvCxnSpPr>
            <a:stCxn id="961" idx="5"/>
          </p:cNvCxnSpPr>
          <p:nvPr/>
        </p:nvCxnSpPr>
        <p:spPr>
          <a:xfrm rot="10800000" flipH="1" flipV="1">
            <a:off x="2163540" y="4140982"/>
            <a:ext cx="1866199" cy="781892"/>
          </a:xfrm>
          <a:prstGeom prst="line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6" name="Paralelogramo 965"/>
          <p:cNvSpPr/>
          <p:nvPr/>
        </p:nvSpPr>
        <p:spPr>
          <a:xfrm rot="20227360" flipV="1">
            <a:off x="5628545" y="5558805"/>
            <a:ext cx="814003" cy="273035"/>
          </a:xfrm>
          <a:prstGeom prst="parallelogram">
            <a:avLst>
              <a:gd name="adj" fmla="val 837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7" name="Paralelogramo 966"/>
          <p:cNvSpPr/>
          <p:nvPr/>
        </p:nvSpPr>
        <p:spPr>
          <a:xfrm rot="1372640">
            <a:off x="5446237" y="2897898"/>
            <a:ext cx="2600516" cy="273035"/>
          </a:xfrm>
          <a:prstGeom prst="parallelogram">
            <a:avLst>
              <a:gd name="adj" fmla="val 837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68" name="Conector reto 967"/>
          <p:cNvCxnSpPr>
            <a:stCxn id="967" idx="5"/>
            <a:endCxn id="967" idx="2"/>
          </p:cNvCxnSpPr>
          <p:nvPr/>
        </p:nvCxnSpPr>
        <p:spPr>
          <a:xfrm rot="10800000" flipH="1" flipV="1">
            <a:off x="5653914" y="2573402"/>
            <a:ext cx="2185159" cy="922028"/>
          </a:xfrm>
          <a:prstGeom prst="line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9" name="Picture 16" descr="home, house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1058" y="2684462"/>
            <a:ext cx="838200" cy="593725"/>
          </a:xfrm>
          <a:prstGeom prst="rect">
            <a:avLst/>
          </a:prstGeom>
          <a:noFill/>
        </p:spPr>
      </p:pic>
      <p:sp>
        <p:nvSpPr>
          <p:cNvPr id="970" name="Forma livre 969"/>
          <p:cNvSpPr/>
          <p:nvPr/>
        </p:nvSpPr>
        <p:spPr>
          <a:xfrm>
            <a:off x="4606543" y="4765484"/>
            <a:ext cx="4581525" cy="2114550"/>
          </a:xfrm>
          <a:custGeom>
            <a:avLst/>
            <a:gdLst>
              <a:gd name="connsiteX0" fmla="*/ 0 w 2009775"/>
              <a:gd name="connsiteY0" fmla="*/ 2295525 h 2314575"/>
              <a:gd name="connsiteX1" fmla="*/ 2009775 w 2009775"/>
              <a:gd name="connsiteY1" fmla="*/ 0 h 2314575"/>
              <a:gd name="connsiteX2" fmla="*/ 2000250 w 2009775"/>
              <a:gd name="connsiteY2" fmla="*/ 2314575 h 2314575"/>
              <a:gd name="connsiteX3" fmla="*/ 0 w 2009775"/>
              <a:gd name="connsiteY3" fmla="*/ 2295525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775" h="2314575">
                <a:moveTo>
                  <a:pt x="0" y="2295525"/>
                </a:moveTo>
                <a:lnTo>
                  <a:pt x="2009775" y="0"/>
                </a:lnTo>
                <a:lnTo>
                  <a:pt x="2000250" y="2314575"/>
                </a:lnTo>
                <a:lnTo>
                  <a:pt x="0" y="22955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91"/>
          <p:cNvGrpSpPr/>
          <p:nvPr/>
        </p:nvGrpSpPr>
        <p:grpSpPr>
          <a:xfrm rot="706838">
            <a:off x="7873520" y="3603645"/>
            <a:ext cx="464180" cy="308875"/>
            <a:chOff x="8339969" y="3397218"/>
            <a:chExt cx="464180" cy="308875"/>
          </a:xfrm>
        </p:grpSpPr>
        <p:pic>
          <p:nvPicPr>
            <p:cNvPr id="972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3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4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5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6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7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8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9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100"/>
          <p:cNvGrpSpPr/>
          <p:nvPr/>
        </p:nvGrpSpPr>
        <p:grpSpPr>
          <a:xfrm rot="706838">
            <a:off x="5691560" y="4476380"/>
            <a:ext cx="464180" cy="308875"/>
            <a:chOff x="8339969" y="3397218"/>
            <a:chExt cx="464180" cy="308875"/>
          </a:xfrm>
        </p:grpSpPr>
        <p:pic>
          <p:nvPicPr>
            <p:cNvPr id="981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2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3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4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5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6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7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8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63"/>
          <p:cNvGrpSpPr/>
          <p:nvPr/>
        </p:nvGrpSpPr>
        <p:grpSpPr>
          <a:xfrm rot="706838">
            <a:off x="7314056" y="4579247"/>
            <a:ext cx="464180" cy="308875"/>
            <a:chOff x="8339969" y="3397218"/>
            <a:chExt cx="464180" cy="308875"/>
          </a:xfrm>
        </p:grpSpPr>
        <p:pic>
          <p:nvPicPr>
            <p:cNvPr id="990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1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2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3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4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5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6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7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172"/>
          <p:cNvGrpSpPr/>
          <p:nvPr/>
        </p:nvGrpSpPr>
        <p:grpSpPr>
          <a:xfrm rot="706838">
            <a:off x="7647431" y="4579247"/>
            <a:ext cx="464180" cy="308875"/>
            <a:chOff x="8339969" y="3397218"/>
            <a:chExt cx="464180" cy="308875"/>
          </a:xfrm>
        </p:grpSpPr>
        <p:pic>
          <p:nvPicPr>
            <p:cNvPr id="999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0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1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2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3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4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5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6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o 181"/>
          <p:cNvGrpSpPr/>
          <p:nvPr/>
        </p:nvGrpSpPr>
        <p:grpSpPr>
          <a:xfrm rot="706838">
            <a:off x="6523481" y="4855472"/>
            <a:ext cx="464180" cy="308875"/>
            <a:chOff x="8339969" y="3397218"/>
            <a:chExt cx="464180" cy="308875"/>
          </a:xfrm>
        </p:grpSpPr>
        <p:pic>
          <p:nvPicPr>
            <p:cNvPr id="1008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9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0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1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2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3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4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5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o 190"/>
          <p:cNvGrpSpPr/>
          <p:nvPr/>
        </p:nvGrpSpPr>
        <p:grpSpPr>
          <a:xfrm rot="706838">
            <a:off x="7085456" y="4855472"/>
            <a:ext cx="464180" cy="308875"/>
            <a:chOff x="8339969" y="3397218"/>
            <a:chExt cx="464180" cy="308875"/>
          </a:xfrm>
        </p:grpSpPr>
        <p:pic>
          <p:nvPicPr>
            <p:cNvPr id="1017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8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9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0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1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2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3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upo 199"/>
          <p:cNvGrpSpPr/>
          <p:nvPr/>
        </p:nvGrpSpPr>
        <p:grpSpPr>
          <a:xfrm rot="706838">
            <a:off x="7418831" y="4855472"/>
            <a:ext cx="464180" cy="308875"/>
            <a:chOff x="8339969" y="3397218"/>
            <a:chExt cx="464180" cy="308875"/>
          </a:xfrm>
        </p:grpSpPr>
        <p:pic>
          <p:nvPicPr>
            <p:cNvPr id="1026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34" name="Conector reto 1033"/>
          <p:cNvCxnSpPr>
            <a:stCxn id="970" idx="0"/>
            <a:endCxn id="970" idx="1"/>
          </p:cNvCxnSpPr>
          <p:nvPr/>
        </p:nvCxnSpPr>
        <p:spPr>
          <a:xfrm flipV="1">
            <a:off x="4606543" y="4765484"/>
            <a:ext cx="4581525" cy="209714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Imagem 41" descr="Empilhadeira Preta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27092" flipH="1">
            <a:off x="6163051" y="4981005"/>
            <a:ext cx="289454" cy="28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Paralelogramo 1035"/>
          <p:cNvSpPr/>
          <p:nvPr/>
        </p:nvSpPr>
        <p:spPr>
          <a:xfrm rot="1372640">
            <a:off x="636915" y="2817588"/>
            <a:ext cx="6198811" cy="273035"/>
          </a:xfrm>
          <a:prstGeom prst="parallelogram">
            <a:avLst>
              <a:gd name="adj" fmla="val 837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37" name="Conector reto 1036"/>
          <p:cNvCxnSpPr>
            <a:stCxn id="1036" idx="5"/>
            <a:endCxn id="1036" idx="2"/>
          </p:cNvCxnSpPr>
          <p:nvPr/>
        </p:nvCxnSpPr>
        <p:spPr>
          <a:xfrm rot="10800000" flipH="1" flipV="1">
            <a:off x="986115" y="1793656"/>
            <a:ext cx="5500409" cy="2320900"/>
          </a:xfrm>
          <a:prstGeom prst="line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Paralelogramo 1037"/>
          <p:cNvSpPr/>
          <p:nvPr/>
        </p:nvSpPr>
        <p:spPr>
          <a:xfrm rot="20227360" flipV="1">
            <a:off x="-748213" y="4730718"/>
            <a:ext cx="10614534" cy="273035"/>
          </a:xfrm>
          <a:prstGeom prst="parallelogram">
            <a:avLst>
              <a:gd name="adj" fmla="val 837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39" name="Conector reto 1038"/>
          <p:cNvCxnSpPr>
            <a:stCxn id="1038" idx="5"/>
            <a:endCxn id="1038" idx="2"/>
          </p:cNvCxnSpPr>
          <p:nvPr/>
        </p:nvCxnSpPr>
        <p:spPr>
          <a:xfrm rot="10800000" flipH="1">
            <a:off x="-225340" y="2848458"/>
            <a:ext cx="9568788" cy="4037554"/>
          </a:xfrm>
          <a:prstGeom prst="line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238"/>
          <p:cNvGrpSpPr/>
          <p:nvPr/>
        </p:nvGrpSpPr>
        <p:grpSpPr>
          <a:xfrm rot="706838">
            <a:off x="7299733" y="3774631"/>
            <a:ext cx="464180" cy="308875"/>
            <a:chOff x="8339969" y="3397218"/>
            <a:chExt cx="464180" cy="308875"/>
          </a:xfrm>
        </p:grpSpPr>
        <p:pic>
          <p:nvPicPr>
            <p:cNvPr id="1041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49" name="Picture 2" descr="http://www.jerion.com.br/img/titulo/Industria03.gif"/>
          <p:cNvPicPr>
            <a:picLocks noChangeAspect="1" noChangeArrowheads="1"/>
          </p:cNvPicPr>
          <p:nvPr/>
        </p:nvPicPr>
        <p:blipFill>
          <a:blip r:embed="rId8" cstate="print"/>
          <a:srcRect l="5082" t="3646" r="3252" b="5729"/>
          <a:stretch>
            <a:fillRect/>
          </a:stretch>
        </p:blipFill>
        <p:spPr bwMode="auto">
          <a:xfrm>
            <a:off x="419100" y="1057275"/>
            <a:ext cx="838200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Paralelogramo 1049"/>
          <p:cNvSpPr/>
          <p:nvPr/>
        </p:nvSpPr>
        <p:spPr>
          <a:xfrm rot="20227360" flipV="1">
            <a:off x="472970" y="1666470"/>
            <a:ext cx="1842621" cy="454667"/>
          </a:xfrm>
          <a:prstGeom prst="parallelogram">
            <a:avLst>
              <a:gd name="adj" fmla="val 837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51" name="Picture 2" descr="http://www.jerion.com.br/img/titulo/Industria03.gif"/>
          <p:cNvPicPr>
            <a:picLocks noChangeAspect="1" noChangeArrowheads="1"/>
          </p:cNvPicPr>
          <p:nvPr/>
        </p:nvPicPr>
        <p:blipFill>
          <a:blip r:embed="rId8" cstate="print"/>
          <a:srcRect l="5082" t="3646" r="3252" b="5729"/>
          <a:stretch>
            <a:fillRect/>
          </a:stretch>
        </p:blipFill>
        <p:spPr bwMode="auto">
          <a:xfrm>
            <a:off x="161925" y="1685925"/>
            <a:ext cx="8382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Picture 2" descr="http://www.jerion.com.br/img/titulo/Industria03.gif"/>
          <p:cNvPicPr>
            <a:picLocks noChangeAspect="1" noChangeArrowheads="1"/>
          </p:cNvPicPr>
          <p:nvPr/>
        </p:nvPicPr>
        <p:blipFill>
          <a:blip r:embed="rId8" cstate="print"/>
          <a:srcRect l="5082" t="3646" r="3252" b="5729"/>
          <a:stretch>
            <a:fillRect/>
          </a:stretch>
        </p:blipFill>
        <p:spPr bwMode="auto">
          <a:xfrm>
            <a:off x="1800225" y="914400"/>
            <a:ext cx="838200" cy="828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o 414"/>
          <p:cNvGrpSpPr/>
          <p:nvPr/>
        </p:nvGrpSpPr>
        <p:grpSpPr>
          <a:xfrm rot="706838">
            <a:off x="7849900" y="4279288"/>
            <a:ext cx="464180" cy="308875"/>
            <a:chOff x="8339969" y="3397218"/>
            <a:chExt cx="464180" cy="308875"/>
          </a:xfrm>
        </p:grpSpPr>
        <p:pic>
          <p:nvPicPr>
            <p:cNvPr id="1054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5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6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7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8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9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0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1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62" name="Picture 28" descr="destroyer, warship ic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8007364" y="6095299"/>
            <a:ext cx="762700" cy="762701"/>
          </a:xfrm>
          <a:prstGeom prst="rect">
            <a:avLst/>
          </a:prstGeom>
          <a:noFill/>
        </p:spPr>
      </p:pic>
      <p:pic>
        <p:nvPicPr>
          <p:cNvPr id="1063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97291" y="3544520"/>
            <a:ext cx="384582" cy="384582"/>
          </a:xfrm>
          <a:prstGeom prst="rect">
            <a:avLst/>
          </a:prstGeom>
          <a:noFill/>
        </p:spPr>
      </p:pic>
      <p:pic>
        <p:nvPicPr>
          <p:cNvPr id="1064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35412" y="3381153"/>
            <a:ext cx="384582" cy="384582"/>
          </a:xfrm>
          <a:prstGeom prst="rect">
            <a:avLst/>
          </a:prstGeom>
          <a:noFill/>
        </p:spPr>
      </p:pic>
      <p:pic>
        <p:nvPicPr>
          <p:cNvPr id="1065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69598" y="3402418"/>
            <a:ext cx="384582" cy="384582"/>
          </a:xfrm>
          <a:prstGeom prst="rect">
            <a:avLst/>
          </a:prstGeom>
          <a:noFill/>
        </p:spPr>
      </p:pic>
      <p:pic>
        <p:nvPicPr>
          <p:cNvPr id="1066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68916" y="3402794"/>
            <a:ext cx="384582" cy="384582"/>
          </a:xfrm>
          <a:prstGeom prst="rect">
            <a:avLst/>
          </a:prstGeom>
          <a:noFill/>
        </p:spPr>
      </p:pic>
      <p:pic>
        <p:nvPicPr>
          <p:cNvPr id="1067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37264" y="3714891"/>
            <a:ext cx="384582" cy="384582"/>
          </a:xfrm>
          <a:prstGeom prst="rect">
            <a:avLst/>
          </a:prstGeom>
          <a:noFill/>
        </p:spPr>
      </p:pic>
      <p:pic>
        <p:nvPicPr>
          <p:cNvPr id="1068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6004" y="3887387"/>
            <a:ext cx="384582" cy="384582"/>
          </a:xfrm>
          <a:prstGeom prst="rect">
            <a:avLst/>
          </a:prstGeom>
          <a:noFill/>
        </p:spPr>
      </p:pic>
      <p:pic>
        <p:nvPicPr>
          <p:cNvPr id="1069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14391" y="3682617"/>
            <a:ext cx="384582" cy="384582"/>
          </a:xfrm>
          <a:prstGeom prst="rect">
            <a:avLst/>
          </a:prstGeom>
          <a:noFill/>
        </p:spPr>
      </p:pic>
      <p:pic>
        <p:nvPicPr>
          <p:cNvPr id="1070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7403" y="3486979"/>
            <a:ext cx="384582" cy="384582"/>
          </a:xfrm>
          <a:prstGeom prst="rect">
            <a:avLst/>
          </a:prstGeom>
          <a:noFill/>
        </p:spPr>
      </p:pic>
      <p:pic>
        <p:nvPicPr>
          <p:cNvPr id="1071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52864" y="3821341"/>
            <a:ext cx="384582" cy="384582"/>
          </a:xfrm>
          <a:prstGeom prst="rect">
            <a:avLst/>
          </a:prstGeom>
          <a:noFill/>
        </p:spPr>
      </p:pic>
      <p:pic>
        <p:nvPicPr>
          <p:cNvPr id="1072" name="Picture 2" descr="http://www.jerion.com.br/img/titulo/Industria03.gif"/>
          <p:cNvPicPr>
            <a:picLocks noChangeAspect="1" noChangeArrowheads="1"/>
          </p:cNvPicPr>
          <p:nvPr/>
        </p:nvPicPr>
        <p:blipFill>
          <a:blip r:embed="rId8" cstate="print"/>
          <a:srcRect l="5082" t="3646" r="3252" b="5729"/>
          <a:stretch>
            <a:fillRect/>
          </a:stretch>
        </p:blipFill>
        <p:spPr bwMode="auto">
          <a:xfrm>
            <a:off x="1792473" y="4206614"/>
            <a:ext cx="717773" cy="70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Picture 34" descr="fork6 ic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07436" y="4276725"/>
            <a:ext cx="277813" cy="277813"/>
          </a:xfrm>
          <a:prstGeom prst="rect">
            <a:avLst/>
          </a:prstGeom>
          <a:noFill/>
        </p:spPr>
      </p:pic>
      <p:pic>
        <p:nvPicPr>
          <p:cNvPr id="1074" name="Picture 36" descr="http://www.gettyicons.com/free-icons/214/container/png/256/loading_container_25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8269397" y="4105274"/>
            <a:ext cx="301625" cy="301625"/>
          </a:xfrm>
          <a:prstGeom prst="rect">
            <a:avLst/>
          </a:prstGeom>
          <a:noFill/>
        </p:spPr>
      </p:pic>
      <p:pic>
        <p:nvPicPr>
          <p:cNvPr id="1075" name="Imagem 1074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04950" y="1475619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076" name="Imagem 1075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81125" y="1551819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077" name="Imagem 1076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28725" y="1618494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078" name="Imagem 1077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23950" y="1675644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079" name="Imagem 1078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1550" y="1742319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080" name="Picture 46" descr="buildings, clinic, emergency room, health, hospital, medical ic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5945188" y="2952750"/>
            <a:ext cx="1020762" cy="1020763"/>
          </a:xfrm>
          <a:prstGeom prst="rect">
            <a:avLst/>
          </a:prstGeom>
          <a:noFill/>
        </p:spPr>
      </p:pic>
      <p:pic>
        <p:nvPicPr>
          <p:cNvPr id="1081" name="Picture 50" descr="factory, industry ic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1990" y="4157332"/>
            <a:ext cx="746087" cy="746088"/>
          </a:xfrm>
          <a:prstGeom prst="rect">
            <a:avLst/>
          </a:prstGeom>
          <a:noFill/>
        </p:spPr>
      </p:pic>
      <p:pic>
        <p:nvPicPr>
          <p:cNvPr id="1082" name="Imagem 1081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6070" y="5123472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083" name="Imagem 1082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22154" y="5208532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084" name="Imagem 1083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09504" y="5325490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085" name="Imagem 1084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07484" y="5421181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086" name="Picture 48" descr="factory, house, industry, manufacturer, production ic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48178" y="1028221"/>
            <a:ext cx="889000" cy="889001"/>
          </a:xfrm>
          <a:prstGeom prst="rect">
            <a:avLst/>
          </a:prstGeom>
          <a:noFill/>
        </p:spPr>
      </p:pic>
      <p:sp>
        <p:nvSpPr>
          <p:cNvPr id="1087" name="Paralelogramo 1086"/>
          <p:cNvSpPr/>
          <p:nvPr/>
        </p:nvSpPr>
        <p:spPr>
          <a:xfrm rot="20227360" flipV="1">
            <a:off x="5725259" y="1743500"/>
            <a:ext cx="1090209" cy="454667"/>
          </a:xfrm>
          <a:prstGeom prst="parallelogram">
            <a:avLst>
              <a:gd name="adj" fmla="val 837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88" name="Imagem 1087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77196" y="1646624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089" name="Imagem 1088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7706" y="1731685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090" name="Imagem 1089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68852" y="1806112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091" name="Picture 50" descr="factory, industry ic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748" y="4306186"/>
            <a:ext cx="746087" cy="746088"/>
          </a:xfrm>
          <a:prstGeom prst="rect">
            <a:avLst/>
          </a:prstGeom>
          <a:noFill/>
        </p:spPr>
      </p:pic>
      <p:pic>
        <p:nvPicPr>
          <p:cNvPr id="1092" name="Picture 50" descr="factory, industry ic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0874" y="4476307"/>
            <a:ext cx="746087" cy="746088"/>
          </a:xfrm>
          <a:prstGeom prst="rect">
            <a:avLst/>
          </a:prstGeom>
          <a:noFill/>
        </p:spPr>
      </p:pic>
      <p:pic>
        <p:nvPicPr>
          <p:cNvPr id="1093" name="Picture 50" descr="factory, industry ic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646428"/>
            <a:ext cx="746087" cy="746088"/>
          </a:xfrm>
          <a:prstGeom prst="rect">
            <a:avLst/>
          </a:prstGeom>
          <a:noFill/>
        </p:spPr>
      </p:pic>
      <p:pic>
        <p:nvPicPr>
          <p:cNvPr id="1094" name="Picture 2" descr="http://www.jerion.com.br/img/titulo/Industria03.gif"/>
          <p:cNvPicPr>
            <a:picLocks noChangeAspect="1" noChangeArrowheads="1"/>
          </p:cNvPicPr>
          <p:nvPr/>
        </p:nvPicPr>
        <p:blipFill>
          <a:blip r:embed="rId8" cstate="print"/>
          <a:srcRect l="5082" t="3646" r="3252" b="5729"/>
          <a:stretch>
            <a:fillRect/>
          </a:stretch>
        </p:blipFill>
        <p:spPr bwMode="auto">
          <a:xfrm>
            <a:off x="2371359" y="4673600"/>
            <a:ext cx="717773" cy="709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upo 955"/>
          <p:cNvGrpSpPr/>
          <p:nvPr/>
        </p:nvGrpSpPr>
        <p:grpSpPr>
          <a:xfrm rot="706838">
            <a:off x="8453753" y="1557786"/>
            <a:ext cx="464180" cy="308875"/>
            <a:chOff x="8339969" y="3397218"/>
            <a:chExt cx="464180" cy="308875"/>
          </a:xfrm>
        </p:grpSpPr>
        <p:pic>
          <p:nvPicPr>
            <p:cNvPr id="1096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7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8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9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0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1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2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3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upo 973"/>
          <p:cNvGrpSpPr/>
          <p:nvPr/>
        </p:nvGrpSpPr>
        <p:grpSpPr>
          <a:xfrm rot="706838">
            <a:off x="7668327" y="2221413"/>
            <a:ext cx="464180" cy="308875"/>
            <a:chOff x="8339969" y="3397218"/>
            <a:chExt cx="464180" cy="308875"/>
          </a:xfrm>
        </p:grpSpPr>
        <p:pic>
          <p:nvPicPr>
            <p:cNvPr id="1105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6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7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8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9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0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1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2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upo 982"/>
          <p:cNvGrpSpPr/>
          <p:nvPr/>
        </p:nvGrpSpPr>
        <p:grpSpPr>
          <a:xfrm rot="706838">
            <a:off x="8911910" y="1484221"/>
            <a:ext cx="464180" cy="308875"/>
            <a:chOff x="8339969" y="3397218"/>
            <a:chExt cx="464180" cy="308875"/>
          </a:xfrm>
        </p:grpSpPr>
        <p:pic>
          <p:nvPicPr>
            <p:cNvPr id="1114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5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7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8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9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0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1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upo 991"/>
          <p:cNvGrpSpPr/>
          <p:nvPr/>
        </p:nvGrpSpPr>
        <p:grpSpPr>
          <a:xfrm rot="706838">
            <a:off x="8091640" y="2065641"/>
            <a:ext cx="464180" cy="308875"/>
            <a:chOff x="8339969" y="3397218"/>
            <a:chExt cx="464180" cy="308875"/>
          </a:xfrm>
        </p:grpSpPr>
        <p:pic>
          <p:nvPicPr>
            <p:cNvPr id="1123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4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5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upo 1000"/>
          <p:cNvGrpSpPr/>
          <p:nvPr/>
        </p:nvGrpSpPr>
        <p:grpSpPr>
          <a:xfrm rot="706838">
            <a:off x="8653178" y="1899238"/>
            <a:ext cx="464180" cy="308875"/>
            <a:chOff x="8339969" y="3397218"/>
            <a:chExt cx="464180" cy="308875"/>
          </a:xfrm>
        </p:grpSpPr>
        <p:pic>
          <p:nvPicPr>
            <p:cNvPr id="1132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3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4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5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6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7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8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9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40" name="Imagem 1139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74021" y="1821794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141" name="Imagem 1140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24212" y="1946131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142" name="Imagem 1141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4200" y="5538142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143" name="Imagem 1142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50284" y="5623202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144" name="Imagem 1143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7634" y="5740160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145" name="Imagem 1144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5614" y="5835851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146" name="Imagem 1145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52033" y="4815128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147" name="Imagem 1146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18117" y="4900188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148" name="Imagem 1147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05467" y="5017146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149" name="Imagem 1148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03447" y="5112837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150" name="Imagem 1149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0163" y="5229798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151" name="Imagem 1150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6247" y="5314858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152" name="Imagem 1151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3597" y="5431816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153" name="Imagem 1152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1577" y="5527507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154" name="Picture 16" descr="home, house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2083" y="2198909"/>
            <a:ext cx="593724" cy="593725"/>
          </a:xfrm>
          <a:prstGeom prst="rect">
            <a:avLst/>
          </a:prstGeom>
          <a:noFill/>
        </p:spPr>
      </p:pic>
      <p:pic>
        <p:nvPicPr>
          <p:cNvPr id="1155" name="Picture 16" descr="home, house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9283" y="2379662"/>
            <a:ext cx="593724" cy="593725"/>
          </a:xfrm>
          <a:prstGeom prst="rect">
            <a:avLst/>
          </a:prstGeom>
          <a:noFill/>
        </p:spPr>
      </p:pic>
      <p:pic>
        <p:nvPicPr>
          <p:cNvPr id="1156" name="Picture 18" descr="building, home, house, traditional ico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311736">
            <a:off x="6973812" y="2428659"/>
            <a:ext cx="757158" cy="757159"/>
          </a:xfrm>
          <a:prstGeom prst="rect">
            <a:avLst/>
          </a:prstGeom>
          <a:noFill/>
        </p:spPr>
      </p:pic>
      <p:pic>
        <p:nvPicPr>
          <p:cNvPr id="1157" name="Picture 14" descr="building, medical, pharmacy icon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352876">
            <a:off x="7506394" y="2620277"/>
            <a:ext cx="756595" cy="756596"/>
          </a:xfrm>
          <a:prstGeom prst="rect">
            <a:avLst/>
          </a:prstGeom>
          <a:noFill/>
        </p:spPr>
      </p:pic>
      <p:grpSp>
        <p:nvGrpSpPr>
          <p:cNvPr id="16" name="Grupo 136"/>
          <p:cNvGrpSpPr/>
          <p:nvPr/>
        </p:nvGrpSpPr>
        <p:grpSpPr>
          <a:xfrm rot="706838">
            <a:off x="6022648" y="4289922"/>
            <a:ext cx="464180" cy="308875"/>
            <a:chOff x="8339969" y="3397218"/>
            <a:chExt cx="464180" cy="308875"/>
          </a:xfrm>
        </p:grpSpPr>
        <p:pic>
          <p:nvPicPr>
            <p:cNvPr id="1159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0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1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2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3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4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5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6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upo 1070"/>
          <p:cNvGrpSpPr/>
          <p:nvPr/>
        </p:nvGrpSpPr>
        <p:grpSpPr>
          <a:xfrm>
            <a:off x="1127057" y="3551280"/>
            <a:ext cx="8155172" cy="3444949"/>
            <a:chOff x="988828" y="3413051"/>
            <a:chExt cx="8155172" cy="3444949"/>
          </a:xfrm>
        </p:grpSpPr>
        <p:cxnSp>
          <p:nvCxnSpPr>
            <p:cNvPr id="1168" name="Conector reto 1167"/>
            <p:cNvCxnSpPr/>
            <p:nvPr/>
          </p:nvCxnSpPr>
          <p:spPr>
            <a:xfrm flipV="1">
              <a:off x="1137684" y="3476847"/>
              <a:ext cx="8006316" cy="338115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9" name="Conector reto 1168"/>
            <p:cNvCxnSpPr/>
            <p:nvPr/>
          </p:nvCxnSpPr>
          <p:spPr>
            <a:xfrm flipV="1">
              <a:off x="988828" y="3413051"/>
              <a:ext cx="8155172" cy="3444949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057"/>
          <p:cNvGrpSpPr/>
          <p:nvPr/>
        </p:nvGrpSpPr>
        <p:grpSpPr>
          <a:xfrm>
            <a:off x="9144000" y="2690605"/>
            <a:ext cx="1887328" cy="933907"/>
            <a:chOff x="3735148" y="4802197"/>
            <a:chExt cx="1887328" cy="933907"/>
          </a:xfrm>
        </p:grpSpPr>
        <p:pic>
          <p:nvPicPr>
            <p:cNvPr id="1171" name="Picture 54" descr="http://www.gettyicons.com/free-icons/108/transport2/png/256/diesellocomotive_boxcar_blue_256.png"/>
            <p:cNvPicPr>
              <a:picLocks noChangeAspect="1" noChangeArrowheads="1"/>
            </p:cNvPicPr>
            <p:nvPr/>
          </p:nvPicPr>
          <p:blipFill>
            <a:blip r:embed="rId19" cstate="print"/>
            <a:srcRect l="61667" t="41340" b="17788"/>
            <a:stretch>
              <a:fillRect/>
            </a:stretch>
          </p:blipFill>
          <p:spPr bwMode="auto">
            <a:xfrm rot="21391350">
              <a:off x="5338219" y="4802197"/>
              <a:ext cx="284257" cy="303088"/>
            </a:xfrm>
            <a:prstGeom prst="rect">
              <a:avLst/>
            </a:prstGeom>
            <a:noFill/>
          </p:spPr>
        </p:pic>
        <p:pic>
          <p:nvPicPr>
            <p:cNvPr id="1172" name="Picture 54" descr="http://www.gettyicons.com/free-icons/108/transport2/png/256/diesellocomotive_boxcar_blue_256.png"/>
            <p:cNvPicPr>
              <a:picLocks noChangeAspect="1" noChangeArrowheads="1"/>
            </p:cNvPicPr>
            <p:nvPr/>
          </p:nvPicPr>
          <p:blipFill>
            <a:blip r:embed="rId19" cstate="print"/>
            <a:srcRect l="61667" t="41340" b="17788"/>
            <a:stretch>
              <a:fillRect/>
            </a:stretch>
          </p:blipFill>
          <p:spPr bwMode="auto">
            <a:xfrm rot="21391350">
              <a:off x="5110939" y="4897338"/>
              <a:ext cx="284257" cy="303088"/>
            </a:xfrm>
            <a:prstGeom prst="rect">
              <a:avLst/>
            </a:prstGeom>
            <a:noFill/>
          </p:spPr>
        </p:pic>
        <p:pic>
          <p:nvPicPr>
            <p:cNvPr id="1173" name="Picture 54" descr="http://www.gettyicons.com/free-icons/108/transport2/png/256/diesellocomotive_boxcar_blue_256.png"/>
            <p:cNvPicPr>
              <a:picLocks noChangeAspect="1" noChangeArrowheads="1"/>
            </p:cNvPicPr>
            <p:nvPr/>
          </p:nvPicPr>
          <p:blipFill>
            <a:blip r:embed="rId19" cstate="print"/>
            <a:srcRect l="61667" t="41340" b="17788"/>
            <a:stretch>
              <a:fillRect/>
            </a:stretch>
          </p:blipFill>
          <p:spPr bwMode="auto">
            <a:xfrm rot="21391350">
              <a:off x="4878375" y="5003049"/>
              <a:ext cx="284257" cy="303088"/>
            </a:xfrm>
            <a:prstGeom prst="rect">
              <a:avLst/>
            </a:prstGeom>
            <a:noFill/>
          </p:spPr>
        </p:pic>
        <p:pic>
          <p:nvPicPr>
            <p:cNvPr id="1174" name="Picture 54" descr="http://www.gettyicons.com/free-icons/108/transport2/png/256/diesellocomotive_boxcar_blue_256.png"/>
            <p:cNvPicPr>
              <a:picLocks noChangeAspect="1" noChangeArrowheads="1"/>
            </p:cNvPicPr>
            <p:nvPr/>
          </p:nvPicPr>
          <p:blipFill>
            <a:blip r:embed="rId19" cstate="print"/>
            <a:srcRect l="61667" t="41340" b="17788"/>
            <a:stretch>
              <a:fillRect/>
            </a:stretch>
          </p:blipFill>
          <p:spPr bwMode="auto">
            <a:xfrm rot="21391350">
              <a:off x="4656382" y="5098190"/>
              <a:ext cx="284257" cy="303088"/>
            </a:xfrm>
            <a:prstGeom prst="rect">
              <a:avLst/>
            </a:prstGeom>
            <a:noFill/>
          </p:spPr>
        </p:pic>
        <p:pic>
          <p:nvPicPr>
            <p:cNvPr id="1175" name="Picture 54" descr="http://www.gettyicons.com/free-icons/108/transport2/png/256/diesellocomotive_boxcar_blue_256.png"/>
            <p:cNvPicPr>
              <a:picLocks noChangeAspect="1" noChangeArrowheads="1"/>
            </p:cNvPicPr>
            <p:nvPr/>
          </p:nvPicPr>
          <p:blipFill>
            <a:blip r:embed="rId19" cstate="print"/>
            <a:srcRect l="61667" t="41340" b="17788"/>
            <a:stretch>
              <a:fillRect/>
            </a:stretch>
          </p:blipFill>
          <p:spPr bwMode="auto">
            <a:xfrm rot="21391350">
              <a:off x="4434388" y="5188042"/>
              <a:ext cx="284257" cy="303088"/>
            </a:xfrm>
            <a:prstGeom prst="rect">
              <a:avLst/>
            </a:prstGeom>
            <a:noFill/>
          </p:spPr>
        </p:pic>
        <p:pic>
          <p:nvPicPr>
            <p:cNvPr id="1176" name="Picture 54" descr="http://www.gettyicons.com/free-icons/108/transport2/png/256/diesellocomotive_boxcar_blue_256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21391350">
              <a:off x="3735148" y="4994557"/>
              <a:ext cx="741547" cy="741547"/>
            </a:xfrm>
            <a:prstGeom prst="rect">
              <a:avLst/>
            </a:prstGeom>
            <a:noFill/>
          </p:spPr>
        </p:pic>
      </p:grpSp>
      <p:grpSp>
        <p:nvGrpSpPr>
          <p:cNvPr id="19" name="Grupo 145"/>
          <p:cNvGrpSpPr/>
          <p:nvPr/>
        </p:nvGrpSpPr>
        <p:grpSpPr>
          <a:xfrm rot="706838">
            <a:off x="6484777" y="4074072"/>
            <a:ext cx="464180" cy="308875"/>
            <a:chOff x="8339969" y="3397218"/>
            <a:chExt cx="464180" cy="308875"/>
          </a:xfrm>
        </p:grpSpPr>
        <p:pic>
          <p:nvPicPr>
            <p:cNvPr id="1178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9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0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1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2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3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4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5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upo 247"/>
          <p:cNvGrpSpPr/>
          <p:nvPr/>
        </p:nvGrpSpPr>
        <p:grpSpPr>
          <a:xfrm rot="706838">
            <a:off x="7369884" y="4258022"/>
            <a:ext cx="464180" cy="308875"/>
            <a:chOff x="8339969" y="3397218"/>
            <a:chExt cx="464180" cy="308875"/>
          </a:xfrm>
        </p:grpSpPr>
        <p:pic>
          <p:nvPicPr>
            <p:cNvPr id="1187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8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9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0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1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2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3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4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upo 154"/>
          <p:cNvGrpSpPr/>
          <p:nvPr/>
        </p:nvGrpSpPr>
        <p:grpSpPr>
          <a:xfrm rot="706838">
            <a:off x="6809750" y="4485889"/>
            <a:ext cx="464180" cy="308875"/>
            <a:chOff x="8339969" y="3397218"/>
            <a:chExt cx="464180" cy="308875"/>
          </a:xfrm>
        </p:grpSpPr>
        <p:pic>
          <p:nvPicPr>
            <p:cNvPr id="1196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7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8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9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0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1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2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3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upo 80"/>
          <p:cNvGrpSpPr/>
          <p:nvPr/>
        </p:nvGrpSpPr>
        <p:grpSpPr>
          <a:xfrm rot="706838">
            <a:off x="8520723" y="3184568"/>
            <a:ext cx="464180" cy="308875"/>
            <a:chOff x="8339969" y="3397218"/>
            <a:chExt cx="464180" cy="308875"/>
          </a:xfrm>
        </p:grpSpPr>
        <p:pic>
          <p:nvPicPr>
            <p:cNvPr id="1205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6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7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8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9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0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1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2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upo 127"/>
          <p:cNvGrpSpPr/>
          <p:nvPr/>
        </p:nvGrpSpPr>
        <p:grpSpPr>
          <a:xfrm rot="706838">
            <a:off x="8741412" y="3728038"/>
            <a:ext cx="464180" cy="308875"/>
            <a:chOff x="8339969" y="3397218"/>
            <a:chExt cx="464180" cy="308875"/>
          </a:xfrm>
        </p:grpSpPr>
        <p:pic>
          <p:nvPicPr>
            <p:cNvPr id="1214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5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6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7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8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9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0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1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upo 118"/>
          <p:cNvGrpSpPr/>
          <p:nvPr/>
        </p:nvGrpSpPr>
        <p:grpSpPr>
          <a:xfrm rot="706838">
            <a:off x="8477584" y="3862544"/>
            <a:ext cx="464180" cy="308875"/>
            <a:chOff x="8339969" y="3397218"/>
            <a:chExt cx="464180" cy="308875"/>
          </a:xfrm>
        </p:grpSpPr>
        <p:pic>
          <p:nvPicPr>
            <p:cNvPr id="1223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4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5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6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7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8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upo 81"/>
          <p:cNvGrpSpPr/>
          <p:nvPr/>
        </p:nvGrpSpPr>
        <p:grpSpPr>
          <a:xfrm rot="706838">
            <a:off x="8184888" y="3404999"/>
            <a:ext cx="464180" cy="308875"/>
            <a:chOff x="8339969" y="3397218"/>
            <a:chExt cx="464180" cy="308875"/>
          </a:xfrm>
        </p:grpSpPr>
        <p:pic>
          <p:nvPicPr>
            <p:cNvPr id="1232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4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5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6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7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8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upo 1074"/>
          <p:cNvGrpSpPr/>
          <p:nvPr/>
        </p:nvGrpSpPr>
        <p:grpSpPr>
          <a:xfrm rot="706838">
            <a:off x="3312152" y="5581301"/>
            <a:ext cx="464180" cy="308875"/>
            <a:chOff x="8339969" y="3397218"/>
            <a:chExt cx="464180" cy="308875"/>
          </a:xfrm>
        </p:grpSpPr>
        <p:pic>
          <p:nvPicPr>
            <p:cNvPr id="1241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2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3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4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5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6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7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8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upo 1083"/>
          <p:cNvGrpSpPr/>
          <p:nvPr/>
        </p:nvGrpSpPr>
        <p:grpSpPr>
          <a:xfrm rot="706838">
            <a:off x="2738365" y="5752287"/>
            <a:ext cx="464180" cy="308875"/>
            <a:chOff x="8339969" y="3397218"/>
            <a:chExt cx="464180" cy="308875"/>
          </a:xfrm>
        </p:grpSpPr>
        <p:pic>
          <p:nvPicPr>
            <p:cNvPr id="1250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1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2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3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4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5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6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7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upo 1092"/>
          <p:cNvGrpSpPr/>
          <p:nvPr/>
        </p:nvGrpSpPr>
        <p:grpSpPr>
          <a:xfrm rot="706838">
            <a:off x="2244043" y="5956725"/>
            <a:ext cx="464180" cy="308875"/>
            <a:chOff x="8339969" y="3397218"/>
            <a:chExt cx="464180" cy="308875"/>
          </a:xfrm>
        </p:grpSpPr>
        <p:pic>
          <p:nvPicPr>
            <p:cNvPr id="1259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0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1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2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3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4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5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6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upo 1101"/>
          <p:cNvGrpSpPr/>
          <p:nvPr/>
        </p:nvGrpSpPr>
        <p:grpSpPr>
          <a:xfrm rot="706838">
            <a:off x="3959355" y="5162224"/>
            <a:ext cx="464180" cy="308875"/>
            <a:chOff x="8339969" y="3397218"/>
            <a:chExt cx="464180" cy="308875"/>
          </a:xfrm>
        </p:grpSpPr>
        <p:pic>
          <p:nvPicPr>
            <p:cNvPr id="1268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9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0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1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2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3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4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5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upo 1110"/>
          <p:cNvGrpSpPr/>
          <p:nvPr/>
        </p:nvGrpSpPr>
        <p:grpSpPr>
          <a:xfrm rot="706838">
            <a:off x="3623520" y="5382655"/>
            <a:ext cx="464180" cy="308875"/>
            <a:chOff x="8339969" y="3397218"/>
            <a:chExt cx="464180" cy="308875"/>
          </a:xfrm>
        </p:grpSpPr>
        <p:pic>
          <p:nvPicPr>
            <p:cNvPr id="1277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8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9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0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1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2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3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4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upo 1119"/>
          <p:cNvGrpSpPr/>
          <p:nvPr/>
        </p:nvGrpSpPr>
        <p:grpSpPr>
          <a:xfrm rot="706838">
            <a:off x="1258391" y="6336736"/>
            <a:ext cx="464180" cy="308875"/>
            <a:chOff x="8339969" y="3397218"/>
            <a:chExt cx="464180" cy="308875"/>
          </a:xfrm>
        </p:grpSpPr>
        <p:pic>
          <p:nvPicPr>
            <p:cNvPr id="1286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7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8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9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0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1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2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3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8" name="Grupo 1128"/>
          <p:cNvGrpSpPr/>
          <p:nvPr/>
        </p:nvGrpSpPr>
        <p:grpSpPr>
          <a:xfrm rot="706838">
            <a:off x="2754685" y="6386242"/>
            <a:ext cx="464180" cy="308875"/>
            <a:chOff x="8339969" y="3397218"/>
            <a:chExt cx="464180" cy="308875"/>
          </a:xfrm>
        </p:grpSpPr>
        <p:pic>
          <p:nvPicPr>
            <p:cNvPr id="1295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6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7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8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9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0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1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2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03" name="Imagem 1302" descr="Navio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flipH="1">
            <a:off x="7823200" y="4969897"/>
            <a:ext cx="1320800" cy="663575"/>
          </a:xfrm>
          <a:prstGeom prst="rect">
            <a:avLst/>
          </a:prstGeom>
          <a:effectLst>
            <a:outerShdw blurRad="50800" dist="50800" dir="5400000" sx="102000" sy="102000" algn="ctr" rotWithShape="0">
              <a:schemeClr val="tx2">
                <a:lumMod val="60000"/>
                <a:lumOff val="40000"/>
              </a:schemeClr>
            </a:outerShdw>
          </a:effectLst>
        </p:spPr>
      </p:pic>
      <p:pic>
        <p:nvPicPr>
          <p:cNvPr id="1304" name="Imagem 1303" descr="Navio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flipH="1">
            <a:off x="5626264" y="5931799"/>
            <a:ext cx="1320800" cy="663575"/>
          </a:xfrm>
          <a:prstGeom prst="rect">
            <a:avLst/>
          </a:prstGeom>
          <a:effectLst>
            <a:outerShdw blurRad="50800" dist="50800" dir="5400000" sx="102000" sy="102000" algn="ctr" rotWithShape="0">
              <a:schemeClr val="tx2">
                <a:lumMod val="60000"/>
                <a:lumOff val="40000"/>
              </a:schemeClr>
            </a:outerShdw>
          </a:effectLst>
        </p:spPr>
      </p:pic>
      <p:grpSp>
        <p:nvGrpSpPr>
          <p:cNvPr id="929" name="Grupo 1147"/>
          <p:cNvGrpSpPr/>
          <p:nvPr/>
        </p:nvGrpSpPr>
        <p:grpSpPr>
          <a:xfrm rot="706838">
            <a:off x="4016762" y="5836684"/>
            <a:ext cx="464180" cy="308875"/>
            <a:chOff x="8339969" y="3397218"/>
            <a:chExt cx="464180" cy="308875"/>
          </a:xfrm>
        </p:grpSpPr>
        <p:pic>
          <p:nvPicPr>
            <p:cNvPr id="1306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7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8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9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0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1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2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3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30" name="Grupo 1156"/>
          <p:cNvGrpSpPr/>
          <p:nvPr/>
        </p:nvGrpSpPr>
        <p:grpSpPr>
          <a:xfrm rot="706838">
            <a:off x="4714973" y="5658557"/>
            <a:ext cx="464180" cy="308875"/>
            <a:chOff x="8339969" y="3397218"/>
            <a:chExt cx="464180" cy="308875"/>
          </a:xfrm>
        </p:grpSpPr>
        <p:pic>
          <p:nvPicPr>
            <p:cNvPr id="1315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6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7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8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9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0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2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23" name="Imagem 1322" descr="Truck_Yellow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9488" y="1663122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grpSp>
        <p:nvGrpSpPr>
          <p:cNvPr id="931" name="Grupo 964"/>
          <p:cNvGrpSpPr/>
          <p:nvPr/>
        </p:nvGrpSpPr>
        <p:grpSpPr>
          <a:xfrm rot="706838">
            <a:off x="8224246" y="1703791"/>
            <a:ext cx="464180" cy="308875"/>
            <a:chOff x="8339969" y="3397218"/>
            <a:chExt cx="464180" cy="308875"/>
          </a:xfrm>
        </p:grpSpPr>
        <p:pic>
          <p:nvPicPr>
            <p:cNvPr id="1325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6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7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8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9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0" name="Imagem 22" descr="Contain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" name="Imagem 22" descr="Container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32" name="Grupo 1171"/>
          <p:cNvGrpSpPr/>
          <p:nvPr/>
        </p:nvGrpSpPr>
        <p:grpSpPr>
          <a:xfrm>
            <a:off x="266106" y="2632670"/>
            <a:ext cx="1231099" cy="897791"/>
            <a:chOff x="266106" y="2703007"/>
            <a:chExt cx="1231099" cy="897791"/>
          </a:xfrm>
        </p:grpSpPr>
        <p:grpSp>
          <p:nvGrpSpPr>
            <p:cNvPr id="933" name="Grupo 1169"/>
            <p:cNvGrpSpPr/>
            <p:nvPr/>
          </p:nvGrpSpPr>
          <p:grpSpPr>
            <a:xfrm>
              <a:off x="266106" y="2703007"/>
              <a:ext cx="880923" cy="880924"/>
              <a:chOff x="266106" y="2703007"/>
              <a:chExt cx="880923" cy="880924"/>
            </a:xfrm>
          </p:grpSpPr>
          <p:pic>
            <p:nvPicPr>
              <p:cNvPr id="1336" name="Picture 59" descr="bomb icon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266106" y="2703007"/>
                <a:ext cx="880923" cy="880924"/>
              </a:xfrm>
              <a:prstGeom prst="rect">
                <a:avLst/>
              </a:prstGeom>
              <a:noFill/>
            </p:spPr>
          </p:pic>
          <p:pic>
            <p:nvPicPr>
              <p:cNvPr id="1337" name="Picture 57" descr="burn, nuclear icon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403414" y="3315956"/>
                <a:ext cx="217733" cy="217733"/>
              </a:xfrm>
              <a:prstGeom prst="rect">
                <a:avLst/>
              </a:prstGeom>
              <a:noFill/>
            </p:spPr>
          </p:pic>
        </p:grpSp>
        <p:pic>
          <p:nvPicPr>
            <p:cNvPr id="1335" name="Picture 61" descr="dopewars, drugs, weed icon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69009" y="2972602"/>
              <a:ext cx="628196" cy="628196"/>
            </a:xfrm>
            <a:prstGeom prst="rect">
              <a:avLst/>
            </a:prstGeom>
            <a:noFill/>
          </p:spPr>
        </p:pic>
      </p:grpSp>
      <p:pic>
        <p:nvPicPr>
          <p:cNvPr id="1338" name="Picture 36" descr="http://www.gettyicons.com/free-icons/214/container/png/256/loading_container_25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3278756" y="6176445"/>
            <a:ext cx="301625" cy="301625"/>
          </a:xfrm>
          <a:prstGeom prst="rect">
            <a:avLst/>
          </a:prstGeom>
          <a:noFill/>
        </p:spPr>
      </p:pic>
      <p:pic>
        <p:nvPicPr>
          <p:cNvPr id="1340" name="Picture 6" descr="http://themetoday.com/wp-content/uploads/2010/10/Building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flipH="1">
            <a:off x="4249136" y="3585028"/>
            <a:ext cx="1152737" cy="1152737"/>
          </a:xfrm>
          <a:prstGeom prst="rect">
            <a:avLst/>
          </a:prstGeom>
          <a:noFill/>
        </p:spPr>
      </p:pic>
      <p:pic>
        <p:nvPicPr>
          <p:cNvPr id="1342" name="Picture 2" descr="http://www.gettyicons.com/free-icons/142/large-home/png/256/city_256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21383509">
            <a:off x="3032682" y="3433697"/>
            <a:ext cx="1470887" cy="1470887"/>
          </a:xfrm>
          <a:prstGeom prst="rect">
            <a:avLst/>
          </a:prstGeom>
          <a:noFill/>
        </p:spPr>
      </p:pic>
      <p:grpSp>
        <p:nvGrpSpPr>
          <p:cNvPr id="934" name="Grupo 670"/>
          <p:cNvGrpSpPr/>
          <p:nvPr/>
        </p:nvGrpSpPr>
        <p:grpSpPr>
          <a:xfrm>
            <a:off x="6746483" y="5194389"/>
            <a:ext cx="619712" cy="511372"/>
            <a:chOff x="6556811" y="5265384"/>
            <a:chExt cx="619712" cy="511372"/>
          </a:xfrm>
        </p:grpSpPr>
        <p:grpSp>
          <p:nvGrpSpPr>
            <p:cNvPr id="935" name="Grupo 671"/>
            <p:cNvGrpSpPr/>
            <p:nvPr/>
          </p:nvGrpSpPr>
          <p:grpSpPr>
            <a:xfrm>
              <a:off x="6556811" y="5295720"/>
              <a:ext cx="567708" cy="481036"/>
              <a:chOff x="6556811" y="5295720"/>
              <a:chExt cx="567708" cy="481036"/>
            </a:xfrm>
          </p:grpSpPr>
          <p:cxnSp>
            <p:nvCxnSpPr>
              <p:cNvPr id="1366" name="Conector reto 1365"/>
              <p:cNvCxnSpPr/>
              <p:nvPr/>
            </p:nvCxnSpPr>
            <p:spPr>
              <a:xfrm rot="5400000" flipH="1" flipV="1">
                <a:off x="6569813" y="5551406"/>
                <a:ext cx="320690" cy="86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7" name="Conector reto 1366"/>
              <p:cNvCxnSpPr/>
              <p:nvPr/>
            </p:nvCxnSpPr>
            <p:spPr>
              <a:xfrm rot="5400000" flipH="1" flipV="1">
                <a:off x="6615317" y="5531903"/>
                <a:ext cx="481036" cy="86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8" name="Conector reto 1367"/>
              <p:cNvCxnSpPr/>
              <p:nvPr/>
            </p:nvCxnSpPr>
            <p:spPr>
              <a:xfrm>
                <a:off x="6556811" y="5295720"/>
                <a:ext cx="567708" cy="3120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9" name="Conector reto 1368"/>
              <p:cNvCxnSpPr/>
              <p:nvPr/>
            </p:nvCxnSpPr>
            <p:spPr>
              <a:xfrm rot="10800000" flipV="1">
                <a:off x="6734491" y="5300053"/>
                <a:ext cx="125676" cy="953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0" name="Conector reto 1369"/>
              <p:cNvCxnSpPr/>
              <p:nvPr/>
            </p:nvCxnSpPr>
            <p:spPr>
              <a:xfrm>
                <a:off x="6730157" y="5560072"/>
                <a:ext cx="117009" cy="693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6" name="Grupo 672"/>
            <p:cNvGrpSpPr/>
            <p:nvPr/>
          </p:nvGrpSpPr>
          <p:grpSpPr>
            <a:xfrm>
              <a:off x="6608815" y="5265384"/>
              <a:ext cx="567708" cy="481036"/>
              <a:chOff x="6556811" y="5295720"/>
              <a:chExt cx="567708" cy="481036"/>
            </a:xfrm>
          </p:grpSpPr>
          <p:cxnSp>
            <p:nvCxnSpPr>
              <p:cNvPr id="1361" name="Conector reto 1360"/>
              <p:cNvCxnSpPr/>
              <p:nvPr/>
            </p:nvCxnSpPr>
            <p:spPr>
              <a:xfrm rot="5400000" flipH="1" flipV="1">
                <a:off x="6569813" y="5551406"/>
                <a:ext cx="320690" cy="86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2" name="Conector reto 1361"/>
              <p:cNvCxnSpPr/>
              <p:nvPr/>
            </p:nvCxnSpPr>
            <p:spPr>
              <a:xfrm rot="5400000" flipH="1" flipV="1">
                <a:off x="6615317" y="5531903"/>
                <a:ext cx="481036" cy="86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3" name="Conector reto 1362"/>
              <p:cNvCxnSpPr/>
              <p:nvPr/>
            </p:nvCxnSpPr>
            <p:spPr>
              <a:xfrm>
                <a:off x="6556811" y="5295720"/>
                <a:ext cx="567708" cy="3120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4" name="Conector reto 1363"/>
              <p:cNvCxnSpPr/>
              <p:nvPr/>
            </p:nvCxnSpPr>
            <p:spPr>
              <a:xfrm rot="10800000" flipV="1">
                <a:off x="6734491" y="5300053"/>
                <a:ext cx="125676" cy="953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5" name="Conector reto 1364"/>
              <p:cNvCxnSpPr/>
              <p:nvPr/>
            </p:nvCxnSpPr>
            <p:spPr>
              <a:xfrm>
                <a:off x="6730157" y="5560072"/>
                <a:ext cx="117009" cy="693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6" name="Conector reto 1345"/>
            <p:cNvCxnSpPr/>
            <p:nvPr/>
          </p:nvCxnSpPr>
          <p:spPr>
            <a:xfrm flipV="1">
              <a:off x="6738825" y="553407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7" name="Conector reto 1346"/>
            <p:cNvCxnSpPr/>
            <p:nvPr/>
          </p:nvCxnSpPr>
          <p:spPr>
            <a:xfrm flipV="1">
              <a:off x="6855833" y="5603408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8" name="Conector reto 1347"/>
            <p:cNvCxnSpPr/>
            <p:nvPr/>
          </p:nvCxnSpPr>
          <p:spPr>
            <a:xfrm flipV="1">
              <a:off x="6860167" y="527405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9" name="Conector reto 1348"/>
            <p:cNvCxnSpPr/>
            <p:nvPr/>
          </p:nvCxnSpPr>
          <p:spPr>
            <a:xfrm flipV="1">
              <a:off x="6566679" y="5266584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0" name="Conector reto 1349"/>
            <p:cNvCxnSpPr/>
            <p:nvPr/>
          </p:nvCxnSpPr>
          <p:spPr>
            <a:xfrm flipV="1">
              <a:off x="6607389" y="5291636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1" name="Conector reto 1350"/>
            <p:cNvCxnSpPr/>
            <p:nvPr/>
          </p:nvCxnSpPr>
          <p:spPr>
            <a:xfrm flipV="1">
              <a:off x="6641835" y="5310425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2" name="Conector reto 1351"/>
            <p:cNvCxnSpPr/>
            <p:nvPr/>
          </p:nvCxnSpPr>
          <p:spPr>
            <a:xfrm flipV="1">
              <a:off x="6679412" y="5332345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3" name="Conector reto 1352"/>
            <p:cNvCxnSpPr/>
            <p:nvPr/>
          </p:nvCxnSpPr>
          <p:spPr>
            <a:xfrm flipV="1">
              <a:off x="6720122" y="5357398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4" name="Conector reto 1353"/>
            <p:cNvCxnSpPr/>
            <p:nvPr/>
          </p:nvCxnSpPr>
          <p:spPr>
            <a:xfrm flipV="1">
              <a:off x="7124087" y="5576603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5" name="Conector reto 1354"/>
            <p:cNvCxnSpPr/>
            <p:nvPr/>
          </p:nvCxnSpPr>
          <p:spPr>
            <a:xfrm flipV="1">
              <a:off x="7086509" y="5554682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6" name="Conector reto 1355"/>
            <p:cNvCxnSpPr/>
            <p:nvPr/>
          </p:nvCxnSpPr>
          <p:spPr>
            <a:xfrm flipV="1">
              <a:off x="7045799" y="5532762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7" name="Conector reto 1356"/>
            <p:cNvCxnSpPr/>
            <p:nvPr/>
          </p:nvCxnSpPr>
          <p:spPr>
            <a:xfrm flipV="1">
              <a:off x="7011353" y="5510842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8" name="Conector reto 1357"/>
            <p:cNvCxnSpPr/>
            <p:nvPr/>
          </p:nvCxnSpPr>
          <p:spPr>
            <a:xfrm flipV="1">
              <a:off x="6973775" y="548579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9" name="Conector reto 1358"/>
            <p:cNvCxnSpPr/>
            <p:nvPr/>
          </p:nvCxnSpPr>
          <p:spPr>
            <a:xfrm flipV="1">
              <a:off x="6936197" y="546700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0" name="Cubo 1359"/>
            <p:cNvSpPr/>
            <p:nvPr/>
          </p:nvSpPr>
          <p:spPr>
            <a:xfrm rot="1647625">
              <a:off x="6593047" y="5267216"/>
              <a:ext cx="128337" cy="6409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37" name="Grupo 698"/>
          <p:cNvGrpSpPr/>
          <p:nvPr/>
        </p:nvGrpSpPr>
        <p:grpSpPr>
          <a:xfrm>
            <a:off x="7123427" y="5027015"/>
            <a:ext cx="619712" cy="511372"/>
            <a:chOff x="6556811" y="5265384"/>
            <a:chExt cx="619712" cy="511372"/>
          </a:xfrm>
        </p:grpSpPr>
        <p:grpSp>
          <p:nvGrpSpPr>
            <p:cNvPr id="938" name="Grupo 699"/>
            <p:cNvGrpSpPr/>
            <p:nvPr/>
          </p:nvGrpSpPr>
          <p:grpSpPr>
            <a:xfrm>
              <a:off x="6556811" y="5295720"/>
              <a:ext cx="567708" cy="481036"/>
              <a:chOff x="6556811" y="5295720"/>
              <a:chExt cx="567708" cy="481036"/>
            </a:xfrm>
          </p:grpSpPr>
          <p:cxnSp>
            <p:nvCxnSpPr>
              <p:cNvPr id="1394" name="Conector reto 1393"/>
              <p:cNvCxnSpPr/>
              <p:nvPr/>
            </p:nvCxnSpPr>
            <p:spPr>
              <a:xfrm rot="5400000" flipH="1" flipV="1">
                <a:off x="6569813" y="5551406"/>
                <a:ext cx="320690" cy="86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5" name="Conector reto 1394"/>
              <p:cNvCxnSpPr/>
              <p:nvPr/>
            </p:nvCxnSpPr>
            <p:spPr>
              <a:xfrm rot="5400000" flipH="1" flipV="1">
                <a:off x="6615317" y="5531903"/>
                <a:ext cx="481036" cy="86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6" name="Conector reto 1395"/>
              <p:cNvCxnSpPr/>
              <p:nvPr/>
            </p:nvCxnSpPr>
            <p:spPr>
              <a:xfrm>
                <a:off x="6556811" y="5295720"/>
                <a:ext cx="567708" cy="3120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7" name="Conector reto 1396"/>
              <p:cNvCxnSpPr/>
              <p:nvPr/>
            </p:nvCxnSpPr>
            <p:spPr>
              <a:xfrm rot="10800000" flipV="1">
                <a:off x="6734491" y="5300053"/>
                <a:ext cx="125676" cy="953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8" name="Conector reto 1397"/>
              <p:cNvCxnSpPr/>
              <p:nvPr/>
            </p:nvCxnSpPr>
            <p:spPr>
              <a:xfrm>
                <a:off x="6730157" y="5560072"/>
                <a:ext cx="117009" cy="693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9" name="Grupo 700"/>
            <p:cNvGrpSpPr/>
            <p:nvPr/>
          </p:nvGrpSpPr>
          <p:grpSpPr>
            <a:xfrm>
              <a:off x="6608815" y="5265384"/>
              <a:ext cx="567708" cy="481036"/>
              <a:chOff x="6556811" y="5295720"/>
              <a:chExt cx="567708" cy="481036"/>
            </a:xfrm>
          </p:grpSpPr>
          <p:cxnSp>
            <p:nvCxnSpPr>
              <p:cNvPr id="1389" name="Conector reto 1388"/>
              <p:cNvCxnSpPr/>
              <p:nvPr/>
            </p:nvCxnSpPr>
            <p:spPr>
              <a:xfrm rot="5400000" flipH="1" flipV="1">
                <a:off x="6569813" y="5551406"/>
                <a:ext cx="320690" cy="86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Conector reto 1389"/>
              <p:cNvCxnSpPr/>
              <p:nvPr/>
            </p:nvCxnSpPr>
            <p:spPr>
              <a:xfrm rot="5400000" flipH="1" flipV="1">
                <a:off x="6615317" y="5531903"/>
                <a:ext cx="481036" cy="86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Conector reto 1390"/>
              <p:cNvCxnSpPr/>
              <p:nvPr/>
            </p:nvCxnSpPr>
            <p:spPr>
              <a:xfrm>
                <a:off x="6556811" y="5295720"/>
                <a:ext cx="567708" cy="3120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Conector reto 1391"/>
              <p:cNvCxnSpPr/>
              <p:nvPr/>
            </p:nvCxnSpPr>
            <p:spPr>
              <a:xfrm rot="10800000" flipV="1">
                <a:off x="6734491" y="5300053"/>
                <a:ext cx="125676" cy="953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Conector reto 1392"/>
              <p:cNvCxnSpPr/>
              <p:nvPr/>
            </p:nvCxnSpPr>
            <p:spPr>
              <a:xfrm>
                <a:off x="6730157" y="5560072"/>
                <a:ext cx="117009" cy="693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4" name="Conector reto 1373"/>
            <p:cNvCxnSpPr/>
            <p:nvPr/>
          </p:nvCxnSpPr>
          <p:spPr>
            <a:xfrm flipV="1">
              <a:off x="6738825" y="553407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5" name="Conector reto 1374"/>
            <p:cNvCxnSpPr/>
            <p:nvPr/>
          </p:nvCxnSpPr>
          <p:spPr>
            <a:xfrm flipV="1">
              <a:off x="6855833" y="5603408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6" name="Conector reto 1375"/>
            <p:cNvCxnSpPr/>
            <p:nvPr/>
          </p:nvCxnSpPr>
          <p:spPr>
            <a:xfrm flipV="1">
              <a:off x="6860167" y="527405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7" name="Conector reto 1376"/>
            <p:cNvCxnSpPr/>
            <p:nvPr/>
          </p:nvCxnSpPr>
          <p:spPr>
            <a:xfrm flipV="1">
              <a:off x="6566679" y="5266584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8" name="Conector reto 1377"/>
            <p:cNvCxnSpPr/>
            <p:nvPr/>
          </p:nvCxnSpPr>
          <p:spPr>
            <a:xfrm flipV="1">
              <a:off x="6607389" y="5291636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9" name="Conector reto 1378"/>
            <p:cNvCxnSpPr/>
            <p:nvPr/>
          </p:nvCxnSpPr>
          <p:spPr>
            <a:xfrm flipV="1">
              <a:off x="6641835" y="5310425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0" name="Conector reto 1379"/>
            <p:cNvCxnSpPr/>
            <p:nvPr/>
          </p:nvCxnSpPr>
          <p:spPr>
            <a:xfrm flipV="1">
              <a:off x="6679412" y="5332345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1" name="Conector reto 1380"/>
            <p:cNvCxnSpPr/>
            <p:nvPr/>
          </p:nvCxnSpPr>
          <p:spPr>
            <a:xfrm flipV="1">
              <a:off x="6720122" y="5357398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2" name="Conector reto 1381"/>
            <p:cNvCxnSpPr/>
            <p:nvPr/>
          </p:nvCxnSpPr>
          <p:spPr>
            <a:xfrm flipV="1">
              <a:off x="7124087" y="5576603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3" name="Conector reto 1382"/>
            <p:cNvCxnSpPr/>
            <p:nvPr/>
          </p:nvCxnSpPr>
          <p:spPr>
            <a:xfrm flipV="1">
              <a:off x="7086509" y="5554682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4" name="Conector reto 1383"/>
            <p:cNvCxnSpPr/>
            <p:nvPr/>
          </p:nvCxnSpPr>
          <p:spPr>
            <a:xfrm flipV="1">
              <a:off x="7045799" y="5532762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5" name="Conector reto 1384"/>
            <p:cNvCxnSpPr/>
            <p:nvPr/>
          </p:nvCxnSpPr>
          <p:spPr>
            <a:xfrm flipV="1">
              <a:off x="7011353" y="5510842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6" name="Conector reto 1385"/>
            <p:cNvCxnSpPr/>
            <p:nvPr/>
          </p:nvCxnSpPr>
          <p:spPr>
            <a:xfrm flipV="1">
              <a:off x="6973775" y="548579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7" name="Conector reto 1386"/>
            <p:cNvCxnSpPr/>
            <p:nvPr/>
          </p:nvCxnSpPr>
          <p:spPr>
            <a:xfrm flipV="1">
              <a:off x="6936197" y="546700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8" name="Cubo 1387"/>
            <p:cNvSpPr/>
            <p:nvPr/>
          </p:nvSpPr>
          <p:spPr>
            <a:xfrm rot="1647625">
              <a:off x="6593047" y="5267216"/>
              <a:ext cx="128337" cy="6409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40" name="Grupo 754"/>
          <p:cNvGrpSpPr/>
          <p:nvPr/>
        </p:nvGrpSpPr>
        <p:grpSpPr>
          <a:xfrm>
            <a:off x="8422029" y="4412292"/>
            <a:ext cx="619712" cy="511372"/>
            <a:chOff x="6556811" y="5265384"/>
            <a:chExt cx="619712" cy="511372"/>
          </a:xfrm>
        </p:grpSpPr>
        <p:grpSp>
          <p:nvGrpSpPr>
            <p:cNvPr id="941" name="Grupo 755"/>
            <p:cNvGrpSpPr/>
            <p:nvPr/>
          </p:nvGrpSpPr>
          <p:grpSpPr>
            <a:xfrm>
              <a:off x="6556811" y="5295720"/>
              <a:ext cx="567708" cy="481036"/>
              <a:chOff x="6556811" y="5295720"/>
              <a:chExt cx="567708" cy="481036"/>
            </a:xfrm>
          </p:grpSpPr>
          <p:cxnSp>
            <p:nvCxnSpPr>
              <p:cNvPr id="1422" name="Conector reto 1421"/>
              <p:cNvCxnSpPr/>
              <p:nvPr/>
            </p:nvCxnSpPr>
            <p:spPr>
              <a:xfrm rot="5400000" flipH="1" flipV="1">
                <a:off x="6569813" y="5551406"/>
                <a:ext cx="320690" cy="86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3" name="Conector reto 1422"/>
              <p:cNvCxnSpPr/>
              <p:nvPr/>
            </p:nvCxnSpPr>
            <p:spPr>
              <a:xfrm rot="5400000" flipH="1" flipV="1">
                <a:off x="6615317" y="5531903"/>
                <a:ext cx="481036" cy="86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4" name="Conector reto 1423"/>
              <p:cNvCxnSpPr/>
              <p:nvPr/>
            </p:nvCxnSpPr>
            <p:spPr>
              <a:xfrm>
                <a:off x="6556811" y="5295720"/>
                <a:ext cx="567708" cy="3120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5" name="Conector reto 1424"/>
              <p:cNvCxnSpPr/>
              <p:nvPr/>
            </p:nvCxnSpPr>
            <p:spPr>
              <a:xfrm rot="10800000" flipV="1">
                <a:off x="6734491" y="5300053"/>
                <a:ext cx="125676" cy="953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6" name="Conector reto 1425"/>
              <p:cNvCxnSpPr/>
              <p:nvPr/>
            </p:nvCxnSpPr>
            <p:spPr>
              <a:xfrm>
                <a:off x="6730157" y="5560072"/>
                <a:ext cx="117009" cy="693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2" name="Grupo 756"/>
            <p:cNvGrpSpPr/>
            <p:nvPr/>
          </p:nvGrpSpPr>
          <p:grpSpPr>
            <a:xfrm>
              <a:off x="6608815" y="5265384"/>
              <a:ext cx="567708" cy="481036"/>
              <a:chOff x="6556811" y="5295720"/>
              <a:chExt cx="567708" cy="481036"/>
            </a:xfrm>
          </p:grpSpPr>
          <p:cxnSp>
            <p:nvCxnSpPr>
              <p:cNvPr id="1417" name="Conector reto 1416"/>
              <p:cNvCxnSpPr/>
              <p:nvPr/>
            </p:nvCxnSpPr>
            <p:spPr>
              <a:xfrm rot="5400000" flipH="1" flipV="1">
                <a:off x="6569813" y="5551406"/>
                <a:ext cx="320690" cy="86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8" name="Conector reto 1417"/>
              <p:cNvCxnSpPr/>
              <p:nvPr/>
            </p:nvCxnSpPr>
            <p:spPr>
              <a:xfrm rot="5400000" flipH="1" flipV="1">
                <a:off x="6615317" y="5531903"/>
                <a:ext cx="481036" cy="86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9" name="Conector reto 1418"/>
              <p:cNvCxnSpPr/>
              <p:nvPr/>
            </p:nvCxnSpPr>
            <p:spPr>
              <a:xfrm>
                <a:off x="6556811" y="5295720"/>
                <a:ext cx="567708" cy="3120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0" name="Conector reto 1419"/>
              <p:cNvCxnSpPr/>
              <p:nvPr/>
            </p:nvCxnSpPr>
            <p:spPr>
              <a:xfrm rot="10800000" flipV="1">
                <a:off x="6734491" y="5300053"/>
                <a:ext cx="125676" cy="953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1" name="Conector reto 1420"/>
              <p:cNvCxnSpPr/>
              <p:nvPr/>
            </p:nvCxnSpPr>
            <p:spPr>
              <a:xfrm>
                <a:off x="6730157" y="5560072"/>
                <a:ext cx="117009" cy="693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02" name="Conector reto 1401"/>
            <p:cNvCxnSpPr/>
            <p:nvPr/>
          </p:nvCxnSpPr>
          <p:spPr>
            <a:xfrm flipV="1">
              <a:off x="6738825" y="553407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3" name="Conector reto 1402"/>
            <p:cNvCxnSpPr/>
            <p:nvPr/>
          </p:nvCxnSpPr>
          <p:spPr>
            <a:xfrm flipV="1">
              <a:off x="6855833" y="5603408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4" name="Conector reto 1403"/>
            <p:cNvCxnSpPr/>
            <p:nvPr/>
          </p:nvCxnSpPr>
          <p:spPr>
            <a:xfrm flipV="1">
              <a:off x="6860167" y="527405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5" name="Conector reto 1404"/>
            <p:cNvCxnSpPr/>
            <p:nvPr/>
          </p:nvCxnSpPr>
          <p:spPr>
            <a:xfrm flipV="1">
              <a:off x="6566679" y="5266584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6" name="Conector reto 1405"/>
            <p:cNvCxnSpPr/>
            <p:nvPr/>
          </p:nvCxnSpPr>
          <p:spPr>
            <a:xfrm flipV="1">
              <a:off x="6607389" y="5291636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7" name="Conector reto 1406"/>
            <p:cNvCxnSpPr/>
            <p:nvPr/>
          </p:nvCxnSpPr>
          <p:spPr>
            <a:xfrm flipV="1">
              <a:off x="6641835" y="5310425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8" name="Conector reto 1407"/>
            <p:cNvCxnSpPr/>
            <p:nvPr/>
          </p:nvCxnSpPr>
          <p:spPr>
            <a:xfrm flipV="1">
              <a:off x="6679412" y="5332345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9" name="Conector reto 1408"/>
            <p:cNvCxnSpPr/>
            <p:nvPr/>
          </p:nvCxnSpPr>
          <p:spPr>
            <a:xfrm flipV="1">
              <a:off x="6720122" y="5357398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0" name="Conector reto 1409"/>
            <p:cNvCxnSpPr/>
            <p:nvPr/>
          </p:nvCxnSpPr>
          <p:spPr>
            <a:xfrm flipV="1">
              <a:off x="7124087" y="5576603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1" name="Conector reto 1410"/>
            <p:cNvCxnSpPr/>
            <p:nvPr/>
          </p:nvCxnSpPr>
          <p:spPr>
            <a:xfrm flipV="1">
              <a:off x="7086509" y="5554682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2" name="Conector reto 1411"/>
            <p:cNvCxnSpPr/>
            <p:nvPr/>
          </p:nvCxnSpPr>
          <p:spPr>
            <a:xfrm flipV="1">
              <a:off x="7045799" y="5532762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3" name="Conector reto 1412"/>
            <p:cNvCxnSpPr/>
            <p:nvPr/>
          </p:nvCxnSpPr>
          <p:spPr>
            <a:xfrm flipV="1">
              <a:off x="7011353" y="5510842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4" name="Conector reto 1413"/>
            <p:cNvCxnSpPr/>
            <p:nvPr/>
          </p:nvCxnSpPr>
          <p:spPr>
            <a:xfrm flipV="1">
              <a:off x="6973775" y="548579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5" name="Conector reto 1414"/>
            <p:cNvCxnSpPr/>
            <p:nvPr/>
          </p:nvCxnSpPr>
          <p:spPr>
            <a:xfrm flipV="1">
              <a:off x="6936197" y="546700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6" name="Cubo 1415"/>
            <p:cNvSpPr/>
            <p:nvPr/>
          </p:nvSpPr>
          <p:spPr>
            <a:xfrm rot="1647625">
              <a:off x="6593047" y="5267216"/>
              <a:ext cx="128337" cy="6409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427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0345" y="3865187"/>
            <a:ext cx="384582" cy="384582"/>
          </a:xfrm>
          <a:prstGeom prst="rect">
            <a:avLst/>
          </a:prstGeom>
          <a:noFill/>
        </p:spPr>
      </p:pic>
      <p:pic>
        <p:nvPicPr>
          <p:cNvPr id="1428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5553" y="2883729"/>
            <a:ext cx="384582" cy="384582"/>
          </a:xfrm>
          <a:prstGeom prst="rect">
            <a:avLst/>
          </a:prstGeom>
          <a:noFill/>
        </p:spPr>
      </p:pic>
      <p:pic>
        <p:nvPicPr>
          <p:cNvPr id="1429" name="Picture 18" descr="building, home, house, traditional ico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311736">
            <a:off x="4960862" y="2736634"/>
            <a:ext cx="757158" cy="757159"/>
          </a:xfrm>
          <a:prstGeom prst="rect">
            <a:avLst/>
          </a:prstGeom>
          <a:noFill/>
        </p:spPr>
      </p:pic>
      <p:pic>
        <p:nvPicPr>
          <p:cNvPr id="1430" name="Picture 18" descr="building, home, house, traditional ico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311736">
            <a:off x="5468862" y="2952534"/>
            <a:ext cx="757158" cy="757159"/>
          </a:xfrm>
          <a:prstGeom prst="rect">
            <a:avLst/>
          </a:prstGeom>
          <a:noFill/>
        </p:spPr>
      </p:pic>
      <p:pic>
        <p:nvPicPr>
          <p:cNvPr id="1431" name="Picture 6" descr="http://themetoday.com/wp-content/uploads/2010/10/Building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flipH="1">
            <a:off x="7953163" y="2022928"/>
            <a:ext cx="1152737" cy="1152737"/>
          </a:xfrm>
          <a:prstGeom prst="rect">
            <a:avLst/>
          </a:prstGeom>
          <a:noFill/>
        </p:spPr>
      </p:pic>
      <p:pic>
        <p:nvPicPr>
          <p:cNvPr id="1432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00664" y="3211741"/>
            <a:ext cx="384582" cy="384582"/>
          </a:xfrm>
          <a:prstGeom prst="rect">
            <a:avLst/>
          </a:prstGeom>
          <a:noFill/>
        </p:spPr>
      </p:pic>
      <p:pic>
        <p:nvPicPr>
          <p:cNvPr id="1433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364" y="3237141"/>
            <a:ext cx="384582" cy="384582"/>
          </a:xfrm>
          <a:prstGeom prst="rect">
            <a:avLst/>
          </a:prstGeom>
          <a:noFill/>
        </p:spPr>
      </p:pic>
      <p:sp>
        <p:nvSpPr>
          <p:cNvPr id="1434" name="Retângulo 1433"/>
          <p:cNvSpPr/>
          <p:nvPr/>
        </p:nvSpPr>
        <p:spPr>
          <a:xfrm>
            <a:off x="6357950" y="616689"/>
            <a:ext cx="2539434" cy="723014"/>
          </a:xfrm>
          <a:prstGeom prst="rect">
            <a:avLst/>
          </a:prstGeom>
          <a:solidFill>
            <a:srgbClr val="C00000">
              <a:alpha val="69804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+mj-lt"/>
              </a:rPr>
              <a:t>Falta de sincronismo na</a:t>
            </a:r>
            <a:br>
              <a:rPr lang="pt-BR" sz="1600" b="1" dirty="0" smtClean="0">
                <a:latin typeface="+mj-lt"/>
              </a:rPr>
            </a:br>
            <a:r>
              <a:rPr lang="pt-BR" sz="1600" b="1" dirty="0" smtClean="0">
                <a:latin typeface="+mj-lt"/>
              </a:rPr>
              <a:t>chegada da carga</a:t>
            </a:r>
            <a:endParaRPr lang="pt-BR" sz="1600" b="1" dirty="0">
              <a:latin typeface="+mj-lt"/>
            </a:endParaRPr>
          </a:p>
        </p:txBody>
      </p:sp>
      <p:sp>
        <p:nvSpPr>
          <p:cNvPr id="1435" name="Retângulo 1434"/>
          <p:cNvSpPr/>
          <p:nvPr/>
        </p:nvSpPr>
        <p:spPr>
          <a:xfrm>
            <a:off x="6357950" y="1478856"/>
            <a:ext cx="2539434" cy="723014"/>
          </a:xfrm>
          <a:prstGeom prst="rect">
            <a:avLst/>
          </a:prstGeom>
          <a:solidFill>
            <a:srgbClr val="C00000">
              <a:alpha val="69804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+mj-lt"/>
              </a:rPr>
              <a:t>Não há garantia de </a:t>
            </a:r>
            <a:br>
              <a:rPr lang="pt-BR" sz="1600" b="1" dirty="0" smtClean="0">
                <a:latin typeface="+mj-lt"/>
              </a:rPr>
            </a:br>
            <a:r>
              <a:rPr lang="pt-BR" sz="1600" b="1" dirty="0" smtClean="0">
                <a:latin typeface="+mj-lt"/>
              </a:rPr>
              <a:t>inviolabilidade da carga</a:t>
            </a:r>
            <a:endParaRPr lang="pt-BR" sz="1600" b="1" dirty="0">
              <a:latin typeface="+mj-lt"/>
            </a:endParaRPr>
          </a:p>
        </p:txBody>
      </p:sp>
      <p:sp>
        <p:nvSpPr>
          <p:cNvPr id="1436" name="Retângulo 1435"/>
          <p:cNvSpPr/>
          <p:nvPr/>
        </p:nvSpPr>
        <p:spPr>
          <a:xfrm>
            <a:off x="6357950" y="2341023"/>
            <a:ext cx="2539434" cy="723014"/>
          </a:xfrm>
          <a:prstGeom prst="rect">
            <a:avLst/>
          </a:prstGeom>
          <a:solidFill>
            <a:srgbClr val="C00000">
              <a:alpha val="69804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+mj-lt"/>
              </a:rPr>
              <a:t>Falta de sincronismo </a:t>
            </a:r>
            <a:br>
              <a:rPr lang="pt-BR" sz="1600" b="1" dirty="0" smtClean="0">
                <a:latin typeface="+mj-lt"/>
              </a:rPr>
            </a:br>
            <a:r>
              <a:rPr lang="pt-BR" sz="1600" b="1" dirty="0" smtClean="0">
                <a:latin typeface="+mj-lt"/>
              </a:rPr>
              <a:t>dos anuentes</a:t>
            </a:r>
            <a:endParaRPr lang="pt-BR" sz="1600" b="1" dirty="0">
              <a:latin typeface="+mj-lt"/>
            </a:endParaRPr>
          </a:p>
        </p:txBody>
      </p:sp>
      <p:sp>
        <p:nvSpPr>
          <p:cNvPr id="1437" name="Retângulo 1436"/>
          <p:cNvSpPr/>
          <p:nvPr/>
        </p:nvSpPr>
        <p:spPr>
          <a:xfrm>
            <a:off x="6357950" y="3706118"/>
            <a:ext cx="2539434" cy="723014"/>
          </a:xfrm>
          <a:prstGeom prst="rect">
            <a:avLst/>
          </a:prstGeom>
          <a:solidFill>
            <a:srgbClr val="C00000">
              <a:alpha val="69804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+mj-lt"/>
              </a:rPr>
              <a:t>Congestionamentos e conflitos porto-cidade</a:t>
            </a:r>
            <a:endParaRPr lang="pt-BR" b="1" dirty="0">
              <a:latin typeface="+mj-lt"/>
            </a:endParaRPr>
          </a:p>
        </p:txBody>
      </p:sp>
      <p:sp>
        <p:nvSpPr>
          <p:cNvPr id="1438" name="Retângulo 1437"/>
          <p:cNvSpPr/>
          <p:nvPr/>
        </p:nvSpPr>
        <p:spPr>
          <a:xfrm>
            <a:off x="6357950" y="4491936"/>
            <a:ext cx="2539434" cy="723014"/>
          </a:xfrm>
          <a:prstGeom prst="rect">
            <a:avLst/>
          </a:prstGeom>
          <a:solidFill>
            <a:srgbClr val="C00000">
              <a:alpha val="69804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+mj-lt"/>
              </a:rPr>
              <a:t>Ineficiência logística</a:t>
            </a:r>
            <a:endParaRPr lang="pt-BR" b="1" dirty="0">
              <a:latin typeface="+mj-lt"/>
            </a:endParaRPr>
          </a:p>
        </p:txBody>
      </p:sp>
      <p:sp>
        <p:nvSpPr>
          <p:cNvPr id="1439" name="Retângulo 1438"/>
          <p:cNvSpPr/>
          <p:nvPr/>
        </p:nvSpPr>
        <p:spPr>
          <a:xfrm>
            <a:off x="6357950" y="3286124"/>
            <a:ext cx="2539434" cy="357190"/>
          </a:xfrm>
          <a:prstGeom prst="rect">
            <a:avLst/>
          </a:prstGeom>
          <a:solidFill>
            <a:schemeClr val="accent3">
              <a:lumMod val="75000"/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>
                <a:latin typeface="+mj-lt"/>
              </a:rPr>
              <a:t>Consequências</a:t>
            </a:r>
            <a:endParaRPr lang="pt-BR" b="1" dirty="0">
              <a:latin typeface="+mj-lt"/>
            </a:endParaRPr>
          </a:p>
        </p:txBody>
      </p:sp>
      <p:sp>
        <p:nvSpPr>
          <p:cNvPr id="484" name="CaixaDeTexto 483"/>
          <p:cNvSpPr txBox="1"/>
          <p:nvPr/>
        </p:nvSpPr>
        <p:spPr>
          <a:xfrm>
            <a:off x="4500562" y="6858000"/>
            <a:ext cx="1309974" cy="369332"/>
          </a:xfrm>
          <a:prstGeom prst="rect">
            <a:avLst/>
          </a:prstGeom>
          <a:solidFill>
            <a:schemeClr val="accent3"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ANUENTE 1</a:t>
            </a:r>
            <a:endParaRPr lang="pt-BR" dirty="0"/>
          </a:p>
        </p:txBody>
      </p:sp>
      <p:sp>
        <p:nvSpPr>
          <p:cNvPr id="485" name="CaixaDeTexto 484"/>
          <p:cNvSpPr txBox="1"/>
          <p:nvPr/>
        </p:nvSpPr>
        <p:spPr>
          <a:xfrm>
            <a:off x="4786314" y="7072314"/>
            <a:ext cx="1309974" cy="369332"/>
          </a:xfrm>
          <a:prstGeom prst="rect">
            <a:avLst/>
          </a:prstGeom>
          <a:solidFill>
            <a:schemeClr val="accent3"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ANUENTE 2</a:t>
            </a:r>
            <a:endParaRPr lang="pt-BR" dirty="0"/>
          </a:p>
        </p:txBody>
      </p:sp>
      <p:sp>
        <p:nvSpPr>
          <p:cNvPr id="486" name="Título 3"/>
          <p:cNvSpPr txBox="1">
            <a:spLocks/>
          </p:cNvSpPr>
          <p:nvPr/>
        </p:nvSpPr>
        <p:spPr bwMode="auto">
          <a:xfrm>
            <a:off x="285720" y="142852"/>
            <a:ext cx="331834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</a:rPr>
              <a:t>4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AÇÕES </a:t>
            </a:r>
            <a:r>
              <a:rPr lang="pt-BR" sz="1600" b="1" dirty="0">
                <a:solidFill>
                  <a:srgbClr val="C00000"/>
                </a:solidFill>
                <a:latin typeface="Arial" pitchFamily="34" charset="0"/>
              </a:rPr>
              <a:t>DECORRENTES DO NOVO MARCO REGULATÓRIO 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487" name="Conector reto 486"/>
          <p:cNvCxnSpPr/>
          <p:nvPr/>
        </p:nvCxnSpPr>
        <p:spPr>
          <a:xfrm>
            <a:off x="3214678" y="571480"/>
            <a:ext cx="6108700" cy="79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" name="CaixaDeTexto 1"/>
          <p:cNvSpPr txBox="1">
            <a:spLocks noChangeArrowheads="1"/>
          </p:cNvSpPr>
          <p:nvPr/>
        </p:nvSpPr>
        <p:spPr bwMode="auto">
          <a:xfrm>
            <a:off x="2643174" y="142852"/>
            <a:ext cx="6246829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Acesso Terrestre aos Portos: Situação Atual</a:t>
            </a:r>
            <a:endParaRPr lang="pt-BR" sz="1600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38857E-8 C 0.00225 -0.00069 0.00139 -0.00208 -0.00035 -0.00277 C -0.00104 -0.00069 -0.00122 -0.00162 2.77778E-6 1.38857E-8 Z " pathEditMode="relative" ptsTypes="fff">
                                      <p:cBhvr>
                                        <p:cTn id="6" dur="3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87433E-6 C 0.00087 -0.00024 0.00191 2.87433E-6 0.00261 -0.0007 C 0.00295 -0.00116 0.00261 -0.00232 0.00209 -0.00255 C 0.00157 -0.00278 0.00087 -0.00232 0.00035 -0.00186 C -4.72222E-6 -0.00139 0.00018 -0.0007 -4.72222E-6 2.87433E-6 Z " pathEditMode="relative" ptsTypes="fffff">
                                      <p:cBhvr>
                                        <p:cTn id="8" dur="3000" fill="hold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C 0.0007 0.00347 0.00226 0.00116 0.00035 -0.00093 C -0.00138 -0.00023 -0.00156 -0.00069 -3.61111E-6 4.07407E-6 Z " pathEditMode="relative" ptsTypes="fff">
                                      <p:cBhvr>
                                        <p:cTn id="10" dur="3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16 0.50786 L 0.17083 0.53538 L 0.33177 0.4438 L 0.52396 0.55273 L 0.57465 0.51642 " pathEditMode="relative" ptsTypes="AAAAA">
                                      <p:cBhvr>
                                        <p:cTn id="19" dur="5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55 0.02452 L 0.33628 0.18806 L 0.09028 0.32408 L 0.50642 0.56327 L 0.52291 0.55193 " pathEditMode="relative" rAng="0" ptsTypes="AAAAA">
                                      <p:cBhvr>
                                        <p:cTn id="21" dur="5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269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5755E-6 L -0.01563 -0.02405 L -0.3059 0.1381 L -0.29636 0.17026 L -0.09757 0.28592 L -0.3217 0.41268 L -0.17188 0.51099 " pathEditMode="relative" rAng="0" ptsTypes="AAAAAAA">
                                      <p:cBhvr>
                                        <p:cTn id="23" dur="500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243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0.01146 0.00278 0.0092 0.01088 0.02066 0.01366 C 0.02535 0.01783 0.02309 0.01713 0.02726 0.01713 L -0.05851 0.07431 L 0.16753 0.20417 L -0.20573 0.43357 L -0.0842 0.50764 " pathEditMode="relative" rAng="0" ptsTypes="ffAAAAf">
                                      <p:cBhvr>
                                        <p:cTn id="25" dur="50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25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04687 0.04351 L 0.24357 -0.06204 L 0.30416 -0.02315 " pathEditMode="relative" rAng="0" ptsTypes="AAAA">
                                      <p:cBhvr>
                                        <p:cTn id="27" dur="5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-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03246 0.03357 L 0.38073 -0.16227 L 0.4125 -0.13565 " pathEditMode="relative" rAng="0" ptsTypes="AAAA">
                                      <p:cBhvr>
                                        <p:cTn id="29" dur="5000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-64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066 0.07291 L -0.58386 0.34189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134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00417 0.03195 L 0.53455 0.33936 L 0.3349 0.44885 " pathEditMode="relative" rAng="0" ptsTypes="AAAA">
                                      <p:cBhvr>
                                        <p:cTn id="33" dur="5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224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04184 0.04954 L 0.26059 -0.07476 " pathEditMode="relative" rAng="0" ptsTypes="AAA">
                                      <p:cBhvr>
                                        <p:cTn id="35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13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04549 0.04675 L 0.2066 -0.04306 " pathEditMode="relative" rAng="0" ptsTypes="AAA">
                                      <p:cBhvr>
                                        <p:cTn id="37" dur="50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2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05695 0.01065 L 0.33837 0.17037 L 0.10347 0.31528 L 0.32327 0.43634 " pathEditMode="relative" rAng="0" ptsTypes="AAAAA">
                                      <p:cBhvr>
                                        <p:cTn id="39" dur="5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218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03941 0.04537 L 0.21892 -0.0537 " pathEditMode="relative" rAng="0" ptsTypes="AAA">
                                      <p:cBhvr>
                                        <p:cTn id="41" dur="50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4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0375 0.04977 L 0.21146 -0.04722 " pathEditMode="relative" rAng="0" ptsTypes="AAA">
                                      <p:cBhvr>
                                        <p:cTn id="43" dur="5000" fill="hold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1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00122 0.06042 L 0.28837 0.21852 L 0.0408 0.35185 L 0.23004 0.4551 " pathEditMode="relative" rAng="0" ptsTypes="AAAAA">
                                      <p:cBhvr>
                                        <p:cTn id="45" dur="5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22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3142 0.03264 L -0.46511 0.30857 L -0.31406 0.39607 " pathEditMode="relative" rAng="0" ptsTypes="AAAA">
                                      <p:cBhvr>
                                        <p:cTn id="47" dur="50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198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02674 0.03102 L -0.24306 0.18634 L -0.01285 0.31829 L -0.16024 0.41366 " pathEditMode="relative" rAng="0" ptsTypes="AAAAA">
                                      <p:cBhvr>
                                        <p:cTn id="49" dur="5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207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02037 L -0.21007 0.07731 L 0.01788 0.20787 L -0.25538 0.36689 " pathEditMode="relative" rAng="0" ptsTypes="AAAA">
                                      <p:cBhvr>
                                        <p:cTn id="51" dur="5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27 0.03889 L 0.16649 0.12407 L 0.04548 0.21412 " pathEditMode="relative" ptsTypes="AAA">
                                      <p:cBhvr>
                                        <p:cTn id="60" dur="5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0" presetClass="path" presetSubtype="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3.75434E-6 L 0.10209 0.02499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548 0.21412 L 0.17639 0.11759 L 0.54548 0.32847 L 0.4618 0.37662 " pathEditMode="relative" rAng="0" ptsTypes="AAAA">
                                      <p:cBhvr>
                                        <p:cTn id="77" dur="5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94265E-6 L -0.00052 -0.2326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0" presetClass="path" presetSubtype="0" accel="50000" decel="50000" autoRev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6.22484E-6 L 0.07118 0.05946 L 0.16632 -0.00948 " pathEditMode="relative" ptsTypes="AAA">
                                      <p:cBhvr>
                                        <p:cTn id="89" dur="1000" fill="hold"/>
                                        <p:tgtEl>
                                          <p:spTgt spid="1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9306E-7 L -0.0059 -0.21531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0" presetClass="path" presetSubtype="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78621E-6 L 0.07205 0.05761 L 0.16441 -0.00949 " pathEditMode="relative" rAng="0" ptsTypes="AAA">
                                      <p:cBhvr>
                                        <p:cTn id="95" dur="1000" fill="hold"/>
                                        <p:tgtEl>
                                          <p:spTgt spid="1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" grpId="0" animBg="1"/>
      <p:bldP spid="1435" grpId="0" animBg="1"/>
      <p:bldP spid="1436" grpId="0" animBg="1"/>
      <p:bldP spid="1437" grpId="0" animBg="1" autoUpdateAnimBg="0"/>
      <p:bldP spid="1438" grpId="0" animBg="1" autoUpdateAnimBg="0"/>
      <p:bldP spid="1439" grpId="0" animBg="1" autoUpdateAnimBg="0"/>
      <p:bldP spid="484" grpId="0" animBg="1"/>
      <p:bldP spid="4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Paralelogramo 1261"/>
          <p:cNvSpPr/>
          <p:nvPr/>
        </p:nvSpPr>
        <p:spPr>
          <a:xfrm rot="20227360" flipV="1">
            <a:off x="2759327" y="3790752"/>
            <a:ext cx="3674135" cy="1598034"/>
          </a:xfrm>
          <a:prstGeom prst="parallelogram">
            <a:avLst>
              <a:gd name="adj" fmla="val 837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3" name="Paralelogramo 1262"/>
          <p:cNvSpPr/>
          <p:nvPr/>
        </p:nvSpPr>
        <p:spPr>
          <a:xfrm rot="20227360" flipV="1">
            <a:off x="7389797" y="1982364"/>
            <a:ext cx="3496058" cy="1453748"/>
          </a:xfrm>
          <a:prstGeom prst="parallelogram">
            <a:avLst>
              <a:gd name="adj" fmla="val 8379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4" name="Paralelogramo 1263"/>
          <p:cNvSpPr/>
          <p:nvPr/>
        </p:nvSpPr>
        <p:spPr>
          <a:xfrm rot="20227360" flipV="1">
            <a:off x="2542451" y="1822329"/>
            <a:ext cx="4188354" cy="1817775"/>
          </a:xfrm>
          <a:prstGeom prst="parallelogram">
            <a:avLst>
              <a:gd name="adj" fmla="val 9277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264"/>
          <p:cNvGrpSpPr/>
          <p:nvPr/>
        </p:nvGrpSpPr>
        <p:grpSpPr>
          <a:xfrm>
            <a:off x="2602267" y="1983811"/>
            <a:ext cx="1041400" cy="668020"/>
            <a:chOff x="2933700" y="1041400"/>
            <a:chExt cx="1041400" cy="668020"/>
          </a:xfrm>
        </p:grpSpPr>
        <p:cxnSp>
          <p:nvCxnSpPr>
            <p:cNvPr id="1266" name="Conector reto 1265"/>
            <p:cNvCxnSpPr/>
            <p:nvPr/>
          </p:nvCxnSpPr>
          <p:spPr>
            <a:xfrm flipV="1">
              <a:off x="2933700" y="104140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7" name="Conector reto 1266"/>
            <p:cNvCxnSpPr/>
            <p:nvPr/>
          </p:nvCxnSpPr>
          <p:spPr>
            <a:xfrm rot="5400000">
              <a:off x="2824480" y="159512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8" name="Conector reto 1267"/>
            <p:cNvCxnSpPr/>
            <p:nvPr/>
          </p:nvCxnSpPr>
          <p:spPr>
            <a:xfrm rot="5400000">
              <a:off x="3855720" y="115824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9" name="Conector reto 1268"/>
            <p:cNvCxnSpPr/>
            <p:nvPr/>
          </p:nvCxnSpPr>
          <p:spPr>
            <a:xfrm flipV="1">
              <a:off x="2933700" y="125984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0" name="Conector reto 1269"/>
            <p:cNvCxnSpPr/>
            <p:nvPr/>
          </p:nvCxnSpPr>
          <p:spPr>
            <a:xfrm>
              <a:off x="2946400" y="14884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1" name="Conector reto 1270"/>
            <p:cNvCxnSpPr/>
            <p:nvPr/>
          </p:nvCxnSpPr>
          <p:spPr>
            <a:xfrm>
              <a:off x="2987040" y="14681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2" name="Conector reto 1271"/>
            <p:cNvCxnSpPr/>
            <p:nvPr/>
          </p:nvCxnSpPr>
          <p:spPr>
            <a:xfrm>
              <a:off x="3027680" y="14478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3" name="Conector reto 1272"/>
            <p:cNvCxnSpPr/>
            <p:nvPr/>
          </p:nvCxnSpPr>
          <p:spPr>
            <a:xfrm>
              <a:off x="3068320" y="14274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4" name="Conector reto 1273"/>
            <p:cNvCxnSpPr/>
            <p:nvPr/>
          </p:nvCxnSpPr>
          <p:spPr>
            <a:xfrm>
              <a:off x="3119120" y="14122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5" name="Conector reto 1274"/>
            <p:cNvCxnSpPr/>
            <p:nvPr/>
          </p:nvCxnSpPr>
          <p:spPr>
            <a:xfrm>
              <a:off x="3159760" y="13919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6" name="Conector reto 1275"/>
            <p:cNvCxnSpPr/>
            <p:nvPr/>
          </p:nvCxnSpPr>
          <p:spPr>
            <a:xfrm>
              <a:off x="3200400" y="13716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Conector reto 1276"/>
            <p:cNvCxnSpPr/>
            <p:nvPr/>
          </p:nvCxnSpPr>
          <p:spPr>
            <a:xfrm>
              <a:off x="3252470" y="136080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8" name="Conector reto 1277"/>
            <p:cNvCxnSpPr/>
            <p:nvPr/>
          </p:nvCxnSpPr>
          <p:spPr>
            <a:xfrm>
              <a:off x="3297555" y="134175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9" name="Conector reto 1278"/>
            <p:cNvCxnSpPr/>
            <p:nvPr/>
          </p:nvCxnSpPr>
          <p:spPr>
            <a:xfrm>
              <a:off x="3334385" y="131762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0" name="Conector reto 1279"/>
            <p:cNvCxnSpPr/>
            <p:nvPr/>
          </p:nvCxnSpPr>
          <p:spPr>
            <a:xfrm>
              <a:off x="3380740" y="13030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1" name="Conector reto 1280"/>
            <p:cNvCxnSpPr/>
            <p:nvPr/>
          </p:nvCxnSpPr>
          <p:spPr>
            <a:xfrm>
              <a:off x="3413760" y="12750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2" name="Conector reto 1281"/>
            <p:cNvCxnSpPr/>
            <p:nvPr/>
          </p:nvCxnSpPr>
          <p:spPr>
            <a:xfrm>
              <a:off x="3464560" y="12598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3" name="Conector reto 1282"/>
            <p:cNvCxnSpPr/>
            <p:nvPr/>
          </p:nvCxnSpPr>
          <p:spPr>
            <a:xfrm>
              <a:off x="3518535" y="124904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4" name="Conector reto 1283"/>
            <p:cNvCxnSpPr/>
            <p:nvPr/>
          </p:nvCxnSpPr>
          <p:spPr>
            <a:xfrm>
              <a:off x="3545840" y="1219200"/>
              <a:ext cx="212725" cy="12573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5" name="Conector reto 1284"/>
            <p:cNvCxnSpPr/>
            <p:nvPr/>
          </p:nvCxnSpPr>
          <p:spPr>
            <a:xfrm>
              <a:off x="3607435" y="121221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6" name="Conector reto 1285"/>
            <p:cNvCxnSpPr/>
            <p:nvPr/>
          </p:nvCxnSpPr>
          <p:spPr>
            <a:xfrm>
              <a:off x="3650615" y="118999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7" name="Conector reto 1286"/>
            <p:cNvCxnSpPr/>
            <p:nvPr/>
          </p:nvCxnSpPr>
          <p:spPr>
            <a:xfrm>
              <a:off x="3689985" y="116903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8" name="Conector reto 1287"/>
            <p:cNvCxnSpPr/>
            <p:nvPr/>
          </p:nvCxnSpPr>
          <p:spPr>
            <a:xfrm>
              <a:off x="3734435" y="11506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9" name="Conector reto 1288"/>
            <p:cNvCxnSpPr/>
            <p:nvPr/>
          </p:nvCxnSpPr>
          <p:spPr>
            <a:xfrm>
              <a:off x="3769360" y="112839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0" name="Conector reto 1289"/>
            <p:cNvCxnSpPr/>
            <p:nvPr/>
          </p:nvCxnSpPr>
          <p:spPr>
            <a:xfrm rot="5400000">
              <a:off x="2941320" y="1447800"/>
              <a:ext cx="116840" cy="1066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1" name="Conector reto 1290"/>
            <p:cNvCxnSpPr/>
            <p:nvPr/>
          </p:nvCxnSpPr>
          <p:spPr>
            <a:xfrm rot="5400000">
              <a:off x="2935606" y="1418590"/>
              <a:ext cx="201295" cy="1835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2" name="Conector reto 1291"/>
            <p:cNvCxnSpPr/>
            <p:nvPr/>
          </p:nvCxnSpPr>
          <p:spPr>
            <a:xfrm rot="5400000">
              <a:off x="2931796" y="1397636"/>
              <a:ext cx="275590" cy="2501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3" name="Conector reto 1292"/>
            <p:cNvCxnSpPr/>
            <p:nvPr/>
          </p:nvCxnSpPr>
          <p:spPr>
            <a:xfrm rot="5400000">
              <a:off x="2952752" y="13652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4" name="Conector reto 1293"/>
            <p:cNvCxnSpPr/>
            <p:nvPr/>
          </p:nvCxnSpPr>
          <p:spPr>
            <a:xfrm rot="5400000">
              <a:off x="3021332" y="13385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5" name="Conector reto 1294"/>
            <p:cNvCxnSpPr/>
            <p:nvPr/>
          </p:nvCxnSpPr>
          <p:spPr>
            <a:xfrm rot="5400000">
              <a:off x="3097532" y="130429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6" name="Conector reto 1295"/>
            <p:cNvCxnSpPr/>
            <p:nvPr/>
          </p:nvCxnSpPr>
          <p:spPr>
            <a:xfrm rot="5400000">
              <a:off x="3164207" y="12776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7" name="Conector reto 1296"/>
            <p:cNvCxnSpPr/>
            <p:nvPr/>
          </p:nvCxnSpPr>
          <p:spPr>
            <a:xfrm rot="5400000">
              <a:off x="3234692" y="124714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8" name="Conector reto 1297"/>
            <p:cNvCxnSpPr/>
            <p:nvPr/>
          </p:nvCxnSpPr>
          <p:spPr>
            <a:xfrm rot="5400000">
              <a:off x="3303272" y="122047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9" name="Conector reto 1298"/>
            <p:cNvCxnSpPr/>
            <p:nvPr/>
          </p:nvCxnSpPr>
          <p:spPr>
            <a:xfrm rot="5400000">
              <a:off x="3379472" y="11861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0" name="Conector reto 1299"/>
            <p:cNvCxnSpPr/>
            <p:nvPr/>
          </p:nvCxnSpPr>
          <p:spPr>
            <a:xfrm rot="5400000">
              <a:off x="3446147" y="115951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1" name="Conector reto 1300"/>
            <p:cNvCxnSpPr/>
            <p:nvPr/>
          </p:nvCxnSpPr>
          <p:spPr>
            <a:xfrm rot="5400000">
              <a:off x="3516632" y="11252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2" name="Conector reto 1301"/>
            <p:cNvCxnSpPr/>
            <p:nvPr/>
          </p:nvCxnSpPr>
          <p:spPr>
            <a:xfrm rot="5400000">
              <a:off x="3585212" y="10985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3" name="Conector reto 1302"/>
            <p:cNvCxnSpPr/>
            <p:nvPr/>
          </p:nvCxnSpPr>
          <p:spPr>
            <a:xfrm rot="5400000">
              <a:off x="3662365" y="1078549"/>
              <a:ext cx="319405" cy="288286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4" name="Conector reto 1303"/>
            <p:cNvCxnSpPr/>
            <p:nvPr/>
          </p:nvCxnSpPr>
          <p:spPr>
            <a:xfrm rot="5400000">
              <a:off x="3732850" y="1122365"/>
              <a:ext cx="245110" cy="221611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5" name="Conector reto 1304"/>
            <p:cNvCxnSpPr/>
            <p:nvPr/>
          </p:nvCxnSpPr>
          <p:spPr>
            <a:xfrm>
              <a:off x="2934970" y="1518920"/>
              <a:ext cx="177800" cy="10223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6" name="Conector reto 1305"/>
            <p:cNvCxnSpPr/>
            <p:nvPr/>
          </p:nvCxnSpPr>
          <p:spPr>
            <a:xfrm>
              <a:off x="2943225" y="1564005"/>
              <a:ext cx="135255" cy="7620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7" name="Conector reto 1306"/>
            <p:cNvCxnSpPr/>
            <p:nvPr/>
          </p:nvCxnSpPr>
          <p:spPr>
            <a:xfrm>
              <a:off x="2941320" y="1604010"/>
              <a:ext cx="91440" cy="533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8" name="Conector reto 1307"/>
            <p:cNvCxnSpPr/>
            <p:nvPr/>
          </p:nvCxnSpPr>
          <p:spPr>
            <a:xfrm>
              <a:off x="2941320" y="1645920"/>
              <a:ext cx="59055" cy="304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9" name="Conector reto 1308"/>
            <p:cNvCxnSpPr/>
            <p:nvPr/>
          </p:nvCxnSpPr>
          <p:spPr>
            <a:xfrm rot="5400000">
              <a:off x="3815719" y="1169040"/>
              <a:ext cx="161289" cy="1473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0" name="Conector reto 1309"/>
            <p:cNvCxnSpPr/>
            <p:nvPr/>
          </p:nvCxnSpPr>
          <p:spPr>
            <a:xfrm rot="5400000">
              <a:off x="3910968" y="1222381"/>
              <a:ext cx="62230" cy="5206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1" name="Conector reto 1310"/>
            <p:cNvCxnSpPr/>
            <p:nvPr/>
          </p:nvCxnSpPr>
          <p:spPr>
            <a:xfrm>
              <a:off x="3813175" y="1115060"/>
              <a:ext cx="154940" cy="9271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3" name="Conector reto 1312"/>
            <p:cNvCxnSpPr/>
            <p:nvPr/>
          </p:nvCxnSpPr>
          <p:spPr>
            <a:xfrm>
              <a:off x="3856990" y="1094105"/>
              <a:ext cx="111125" cy="6794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4" name="Conector reto 1313"/>
            <p:cNvCxnSpPr/>
            <p:nvPr/>
          </p:nvCxnSpPr>
          <p:spPr>
            <a:xfrm>
              <a:off x="3889375" y="1076960"/>
              <a:ext cx="76835" cy="4889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5" name="Conector reto 1314"/>
            <p:cNvCxnSpPr/>
            <p:nvPr/>
          </p:nvCxnSpPr>
          <p:spPr>
            <a:xfrm>
              <a:off x="3923665" y="1061720"/>
              <a:ext cx="50165" cy="35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1315"/>
          <p:cNvGrpSpPr/>
          <p:nvPr/>
        </p:nvGrpSpPr>
        <p:grpSpPr>
          <a:xfrm>
            <a:off x="3625524" y="1547076"/>
            <a:ext cx="1041400" cy="668020"/>
            <a:chOff x="2933700" y="1041400"/>
            <a:chExt cx="1041400" cy="668020"/>
          </a:xfrm>
        </p:grpSpPr>
        <p:cxnSp>
          <p:nvCxnSpPr>
            <p:cNvPr id="1324" name="Conector reto 1323"/>
            <p:cNvCxnSpPr/>
            <p:nvPr/>
          </p:nvCxnSpPr>
          <p:spPr>
            <a:xfrm flipV="1">
              <a:off x="2933700" y="104140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5" name="Conector reto 1324"/>
            <p:cNvCxnSpPr/>
            <p:nvPr/>
          </p:nvCxnSpPr>
          <p:spPr>
            <a:xfrm rot="5400000">
              <a:off x="2824480" y="159512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5" name="Conector reto 1374"/>
            <p:cNvCxnSpPr/>
            <p:nvPr/>
          </p:nvCxnSpPr>
          <p:spPr>
            <a:xfrm rot="5400000">
              <a:off x="3855720" y="115824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6" name="Conector reto 1375"/>
            <p:cNvCxnSpPr/>
            <p:nvPr/>
          </p:nvCxnSpPr>
          <p:spPr>
            <a:xfrm flipV="1">
              <a:off x="2933700" y="125984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7" name="Conector reto 1376"/>
            <p:cNvCxnSpPr/>
            <p:nvPr/>
          </p:nvCxnSpPr>
          <p:spPr>
            <a:xfrm>
              <a:off x="2946400" y="14884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8" name="Conector reto 1377"/>
            <p:cNvCxnSpPr/>
            <p:nvPr/>
          </p:nvCxnSpPr>
          <p:spPr>
            <a:xfrm>
              <a:off x="2987040" y="14681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9" name="Conector reto 1378"/>
            <p:cNvCxnSpPr/>
            <p:nvPr/>
          </p:nvCxnSpPr>
          <p:spPr>
            <a:xfrm>
              <a:off x="3027680" y="14478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0" name="Conector reto 1379"/>
            <p:cNvCxnSpPr/>
            <p:nvPr/>
          </p:nvCxnSpPr>
          <p:spPr>
            <a:xfrm>
              <a:off x="3068320" y="14274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1" name="Conector reto 1380"/>
            <p:cNvCxnSpPr/>
            <p:nvPr/>
          </p:nvCxnSpPr>
          <p:spPr>
            <a:xfrm>
              <a:off x="3119120" y="14122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2" name="Conector reto 1381"/>
            <p:cNvCxnSpPr/>
            <p:nvPr/>
          </p:nvCxnSpPr>
          <p:spPr>
            <a:xfrm>
              <a:off x="3159760" y="13919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3" name="Conector reto 1382"/>
            <p:cNvCxnSpPr/>
            <p:nvPr/>
          </p:nvCxnSpPr>
          <p:spPr>
            <a:xfrm>
              <a:off x="3200400" y="13716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4" name="Conector reto 1383"/>
            <p:cNvCxnSpPr/>
            <p:nvPr/>
          </p:nvCxnSpPr>
          <p:spPr>
            <a:xfrm>
              <a:off x="3252470" y="136080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5" name="Conector reto 1384"/>
            <p:cNvCxnSpPr/>
            <p:nvPr/>
          </p:nvCxnSpPr>
          <p:spPr>
            <a:xfrm>
              <a:off x="3297555" y="134175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6" name="Conector reto 1385"/>
            <p:cNvCxnSpPr/>
            <p:nvPr/>
          </p:nvCxnSpPr>
          <p:spPr>
            <a:xfrm>
              <a:off x="3334385" y="131762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7" name="Conector reto 1386"/>
            <p:cNvCxnSpPr/>
            <p:nvPr/>
          </p:nvCxnSpPr>
          <p:spPr>
            <a:xfrm>
              <a:off x="3380740" y="13030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8" name="Conector reto 1387"/>
            <p:cNvCxnSpPr/>
            <p:nvPr/>
          </p:nvCxnSpPr>
          <p:spPr>
            <a:xfrm>
              <a:off x="3413760" y="12750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9" name="Conector reto 1388"/>
            <p:cNvCxnSpPr/>
            <p:nvPr/>
          </p:nvCxnSpPr>
          <p:spPr>
            <a:xfrm>
              <a:off x="3464560" y="12598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0" name="Conector reto 1389"/>
            <p:cNvCxnSpPr/>
            <p:nvPr/>
          </p:nvCxnSpPr>
          <p:spPr>
            <a:xfrm>
              <a:off x="3518535" y="124904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1" name="Conector reto 1390"/>
            <p:cNvCxnSpPr/>
            <p:nvPr/>
          </p:nvCxnSpPr>
          <p:spPr>
            <a:xfrm>
              <a:off x="3545840" y="1219200"/>
              <a:ext cx="212725" cy="12573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2" name="Conector reto 1391"/>
            <p:cNvCxnSpPr/>
            <p:nvPr/>
          </p:nvCxnSpPr>
          <p:spPr>
            <a:xfrm>
              <a:off x="3607435" y="121221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3" name="Conector reto 1392"/>
            <p:cNvCxnSpPr/>
            <p:nvPr/>
          </p:nvCxnSpPr>
          <p:spPr>
            <a:xfrm>
              <a:off x="3650615" y="118999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4" name="Conector reto 1393"/>
            <p:cNvCxnSpPr/>
            <p:nvPr/>
          </p:nvCxnSpPr>
          <p:spPr>
            <a:xfrm>
              <a:off x="3689985" y="116903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5" name="Conector reto 1394"/>
            <p:cNvCxnSpPr/>
            <p:nvPr/>
          </p:nvCxnSpPr>
          <p:spPr>
            <a:xfrm>
              <a:off x="3734435" y="11506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6" name="Conector reto 1395"/>
            <p:cNvCxnSpPr/>
            <p:nvPr/>
          </p:nvCxnSpPr>
          <p:spPr>
            <a:xfrm>
              <a:off x="3769360" y="112839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7" name="Conector reto 1396"/>
            <p:cNvCxnSpPr/>
            <p:nvPr/>
          </p:nvCxnSpPr>
          <p:spPr>
            <a:xfrm rot="5400000">
              <a:off x="2941320" y="1447800"/>
              <a:ext cx="116840" cy="1066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8" name="Conector reto 1397"/>
            <p:cNvCxnSpPr/>
            <p:nvPr/>
          </p:nvCxnSpPr>
          <p:spPr>
            <a:xfrm rot="5400000">
              <a:off x="2935606" y="1418590"/>
              <a:ext cx="201295" cy="1835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9" name="Conector reto 1398"/>
            <p:cNvCxnSpPr/>
            <p:nvPr/>
          </p:nvCxnSpPr>
          <p:spPr>
            <a:xfrm rot="5400000">
              <a:off x="2931796" y="1397636"/>
              <a:ext cx="275590" cy="2501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0" name="Conector reto 1399"/>
            <p:cNvCxnSpPr/>
            <p:nvPr/>
          </p:nvCxnSpPr>
          <p:spPr>
            <a:xfrm rot="5400000">
              <a:off x="2952752" y="13652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1" name="Conector reto 1400"/>
            <p:cNvCxnSpPr/>
            <p:nvPr/>
          </p:nvCxnSpPr>
          <p:spPr>
            <a:xfrm rot="5400000">
              <a:off x="3021332" y="13385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2" name="Conector reto 1401"/>
            <p:cNvCxnSpPr/>
            <p:nvPr/>
          </p:nvCxnSpPr>
          <p:spPr>
            <a:xfrm rot="5400000">
              <a:off x="3097532" y="130429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3" name="Conector reto 1402"/>
            <p:cNvCxnSpPr/>
            <p:nvPr/>
          </p:nvCxnSpPr>
          <p:spPr>
            <a:xfrm rot="5400000">
              <a:off x="3164207" y="12776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4" name="Conector reto 1403"/>
            <p:cNvCxnSpPr/>
            <p:nvPr/>
          </p:nvCxnSpPr>
          <p:spPr>
            <a:xfrm rot="5400000">
              <a:off x="3234692" y="124714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5" name="Conector reto 1404"/>
            <p:cNvCxnSpPr/>
            <p:nvPr/>
          </p:nvCxnSpPr>
          <p:spPr>
            <a:xfrm rot="5400000">
              <a:off x="3303272" y="122047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6" name="Conector reto 1405"/>
            <p:cNvCxnSpPr/>
            <p:nvPr/>
          </p:nvCxnSpPr>
          <p:spPr>
            <a:xfrm rot="5400000">
              <a:off x="3379472" y="11861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7" name="Conector reto 1406"/>
            <p:cNvCxnSpPr/>
            <p:nvPr/>
          </p:nvCxnSpPr>
          <p:spPr>
            <a:xfrm rot="5400000">
              <a:off x="3446147" y="115951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8" name="Conector reto 1407"/>
            <p:cNvCxnSpPr/>
            <p:nvPr/>
          </p:nvCxnSpPr>
          <p:spPr>
            <a:xfrm rot="5400000">
              <a:off x="3516632" y="11252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9" name="Conector reto 1408"/>
            <p:cNvCxnSpPr/>
            <p:nvPr/>
          </p:nvCxnSpPr>
          <p:spPr>
            <a:xfrm rot="5400000">
              <a:off x="3585212" y="10985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0" name="Conector reto 1409"/>
            <p:cNvCxnSpPr/>
            <p:nvPr/>
          </p:nvCxnSpPr>
          <p:spPr>
            <a:xfrm rot="5400000">
              <a:off x="3662365" y="1078549"/>
              <a:ext cx="319405" cy="288286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1" name="Conector reto 1410"/>
            <p:cNvCxnSpPr/>
            <p:nvPr/>
          </p:nvCxnSpPr>
          <p:spPr>
            <a:xfrm rot="5400000">
              <a:off x="3732850" y="1122365"/>
              <a:ext cx="245110" cy="221611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2" name="Conector reto 1411"/>
            <p:cNvCxnSpPr/>
            <p:nvPr/>
          </p:nvCxnSpPr>
          <p:spPr>
            <a:xfrm>
              <a:off x="2934970" y="1518920"/>
              <a:ext cx="177800" cy="10223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3" name="Conector reto 1412"/>
            <p:cNvCxnSpPr/>
            <p:nvPr/>
          </p:nvCxnSpPr>
          <p:spPr>
            <a:xfrm>
              <a:off x="2943225" y="1564005"/>
              <a:ext cx="135255" cy="7620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4" name="Conector reto 1413"/>
            <p:cNvCxnSpPr/>
            <p:nvPr/>
          </p:nvCxnSpPr>
          <p:spPr>
            <a:xfrm>
              <a:off x="2941320" y="1604010"/>
              <a:ext cx="91440" cy="533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5" name="Conector reto 1414"/>
            <p:cNvCxnSpPr/>
            <p:nvPr/>
          </p:nvCxnSpPr>
          <p:spPr>
            <a:xfrm>
              <a:off x="2941320" y="1645920"/>
              <a:ext cx="59055" cy="304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6" name="Conector reto 1415"/>
            <p:cNvCxnSpPr/>
            <p:nvPr/>
          </p:nvCxnSpPr>
          <p:spPr>
            <a:xfrm rot="5400000">
              <a:off x="3815719" y="1169040"/>
              <a:ext cx="161289" cy="1473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7" name="Conector reto 1416"/>
            <p:cNvCxnSpPr/>
            <p:nvPr/>
          </p:nvCxnSpPr>
          <p:spPr>
            <a:xfrm rot="5400000">
              <a:off x="3910968" y="1222381"/>
              <a:ext cx="62230" cy="5206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8" name="Conector reto 1417"/>
            <p:cNvCxnSpPr/>
            <p:nvPr/>
          </p:nvCxnSpPr>
          <p:spPr>
            <a:xfrm>
              <a:off x="3813175" y="1115060"/>
              <a:ext cx="154940" cy="9271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9" name="Conector reto 1418"/>
            <p:cNvCxnSpPr/>
            <p:nvPr/>
          </p:nvCxnSpPr>
          <p:spPr>
            <a:xfrm>
              <a:off x="3856990" y="1094105"/>
              <a:ext cx="111125" cy="6794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0" name="Conector reto 1419"/>
            <p:cNvCxnSpPr/>
            <p:nvPr/>
          </p:nvCxnSpPr>
          <p:spPr>
            <a:xfrm>
              <a:off x="3889375" y="1076960"/>
              <a:ext cx="76835" cy="4889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1" name="Conector reto 1420"/>
            <p:cNvCxnSpPr/>
            <p:nvPr/>
          </p:nvCxnSpPr>
          <p:spPr>
            <a:xfrm>
              <a:off x="3923665" y="1061720"/>
              <a:ext cx="50165" cy="35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2" name="Forma livre 1421"/>
          <p:cNvSpPr/>
          <p:nvPr/>
        </p:nvSpPr>
        <p:spPr>
          <a:xfrm rot="21357754">
            <a:off x="-99390" y="4671391"/>
            <a:ext cx="4991379" cy="2623654"/>
          </a:xfrm>
          <a:custGeom>
            <a:avLst/>
            <a:gdLst>
              <a:gd name="connsiteX0" fmla="*/ 1435396 w 3934047"/>
              <a:gd name="connsiteY0" fmla="*/ 0 h 2711302"/>
              <a:gd name="connsiteX1" fmla="*/ 3934047 w 3934047"/>
              <a:gd name="connsiteY1" fmla="*/ 1052623 h 2711302"/>
              <a:gd name="connsiteX2" fmla="*/ 10633 w 3934047"/>
              <a:gd name="connsiteY2" fmla="*/ 2711302 h 2711302"/>
              <a:gd name="connsiteX3" fmla="*/ 0 w 3934047"/>
              <a:gd name="connsiteY3" fmla="*/ 531628 h 2711302"/>
              <a:gd name="connsiteX4" fmla="*/ 1435396 w 3934047"/>
              <a:gd name="connsiteY4" fmla="*/ 0 h 2711302"/>
              <a:gd name="connsiteX0" fmla="*/ 1435396 w 17668698"/>
              <a:gd name="connsiteY0" fmla="*/ 0 h 6881925"/>
              <a:gd name="connsiteX1" fmla="*/ 17668698 w 17668698"/>
              <a:gd name="connsiteY1" fmla="*/ 6881925 h 6881925"/>
              <a:gd name="connsiteX2" fmla="*/ 10633 w 17668698"/>
              <a:gd name="connsiteY2" fmla="*/ 2711302 h 6881925"/>
              <a:gd name="connsiteX3" fmla="*/ 0 w 17668698"/>
              <a:gd name="connsiteY3" fmla="*/ 531628 h 6881925"/>
              <a:gd name="connsiteX4" fmla="*/ 1435396 w 17668698"/>
              <a:gd name="connsiteY4" fmla="*/ 0 h 6881925"/>
              <a:gd name="connsiteX0" fmla="*/ 9441526 w 25674828"/>
              <a:gd name="connsiteY0" fmla="*/ 0 h 6881925"/>
              <a:gd name="connsiteX1" fmla="*/ 25674828 w 25674828"/>
              <a:gd name="connsiteY1" fmla="*/ 6881925 h 6881925"/>
              <a:gd name="connsiteX2" fmla="*/ 8016763 w 25674828"/>
              <a:gd name="connsiteY2" fmla="*/ 2711302 h 6881925"/>
              <a:gd name="connsiteX3" fmla="*/ 0 w 25674828"/>
              <a:gd name="connsiteY3" fmla="*/ 3920761 h 6881925"/>
              <a:gd name="connsiteX4" fmla="*/ 9441526 w 25674828"/>
              <a:gd name="connsiteY4" fmla="*/ 0 h 6881925"/>
              <a:gd name="connsiteX0" fmla="*/ 9445070 w 25678372"/>
              <a:gd name="connsiteY0" fmla="*/ 0 h 17284561"/>
              <a:gd name="connsiteX1" fmla="*/ 25678372 w 25678372"/>
              <a:gd name="connsiteY1" fmla="*/ 6881925 h 17284561"/>
              <a:gd name="connsiteX2" fmla="*/ 3544 w 25678372"/>
              <a:gd name="connsiteY2" fmla="*/ 17284561 h 17284561"/>
              <a:gd name="connsiteX3" fmla="*/ 3544 w 25678372"/>
              <a:gd name="connsiteY3" fmla="*/ 3920761 h 17284561"/>
              <a:gd name="connsiteX4" fmla="*/ 9445070 w 25678372"/>
              <a:gd name="connsiteY4" fmla="*/ 0 h 17284561"/>
              <a:gd name="connsiteX0" fmla="*/ 10636597 w 25678372"/>
              <a:gd name="connsiteY0" fmla="*/ 0 h 16798786"/>
              <a:gd name="connsiteX1" fmla="*/ 25678372 w 25678372"/>
              <a:gd name="connsiteY1" fmla="*/ 6396150 h 16798786"/>
              <a:gd name="connsiteX2" fmla="*/ 3544 w 25678372"/>
              <a:gd name="connsiteY2" fmla="*/ 16798786 h 16798786"/>
              <a:gd name="connsiteX3" fmla="*/ 3544 w 25678372"/>
              <a:gd name="connsiteY3" fmla="*/ 3434986 h 16798786"/>
              <a:gd name="connsiteX4" fmla="*/ 10636597 w 25678372"/>
              <a:gd name="connsiteY4" fmla="*/ 0 h 16798786"/>
              <a:gd name="connsiteX0" fmla="*/ 10636597 w 25678372"/>
              <a:gd name="connsiteY0" fmla="*/ 0 h 16798786"/>
              <a:gd name="connsiteX1" fmla="*/ 25678372 w 25678372"/>
              <a:gd name="connsiteY1" fmla="*/ 6396150 h 16798786"/>
              <a:gd name="connsiteX2" fmla="*/ 3544 w 25678372"/>
              <a:gd name="connsiteY2" fmla="*/ 16798786 h 16798786"/>
              <a:gd name="connsiteX3" fmla="*/ 0 w 25678372"/>
              <a:gd name="connsiteY3" fmla="*/ 5280932 h 16798786"/>
              <a:gd name="connsiteX4" fmla="*/ 10636597 w 25678372"/>
              <a:gd name="connsiteY4" fmla="*/ 0 h 16798786"/>
              <a:gd name="connsiteX0" fmla="*/ 10636597 w 25678372"/>
              <a:gd name="connsiteY0" fmla="*/ 0 h 16798786"/>
              <a:gd name="connsiteX1" fmla="*/ 25678372 w 25678372"/>
              <a:gd name="connsiteY1" fmla="*/ 6396150 h 16798786"/>
              <a:gd name="connsiteX2" fmla="*/ 3544 w 25678372"/>
              <a:gd name="connsiteY2" fmla="*/ 16798786 h 16798786"/>
              <a:gd name="connsiteX3" fmla="*/ 0 w 25678372"/>
              <a:gd name="connsiteY3" fmla="*/ 5135200 h 16798786"/>
              <a:gd name="connsiteX4" fmla="*/ 10636597 w 25678372"/>
              <a:gd name="connsiteY4" fmla="*/ 0 h 16798786"/>
              <a:gd name="connsiteX0" fmla="*/ 10636597 w 25678372"/>
              <a:gd name="connsiteY0" fmla="*/ 0 h 16798786"/>
              <a:gd name="connsiteX1" fmla="*/ 25678372 w 25678372"/>
              <a:gd name="connsiteY1" fmla="*/ 6396150 h 16798786"/>
              <a:gd name="connsiteX2" fmla="*/ 3544 w 25678372"/>
              <a:gd name="connsiteY2" fmla="*/ 16798786 h 16798786"/>
              <a:gd name="connsiteX3" fmla="*/ 0 w 25678372"/>
              <a:gd name="connsiteY3" fmla="*/ 4795157 h 16798786"/>
              <a:gd name="connsiteX4" fmla="*/ 10636597 w 25678372"/>
              <a:gd name="connsiteY4" fmla="*/ 0 h 1679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8372" h="16798786">
                <a:moveTo>
                  <a:pt x="10636597" y="0"/>
                </a:moveTo>
                <a:lnTo>
                  <a:pt x="25678372" y="6396150"/>
                </a:lnTo>
                <a:lnTo>
                  <a:pt x="3544" y="16798786"/>
                </a:lnTo>
                <a:cubicBezTo>
                  <a:pt x="0" y="16072228"/>
                  <a:pt x="3544" y="5521715"/>
                  <a:pt x="0" y="4795157"/>
                </a:cubicBezTo>
                <a:lnTo>
                  <a:pt x="10636597" y="0"/>
                </a:lnTo>
                <a:close/>
              </a:path>
            </a:pathLst>
          </a:custGeom>
          <a:blipFill>
            <a:blip r:embed="rId4" cstate="screen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23" name="Forma livre 1422"/>
          <p:cNvSpPr/>
          <p:nvPr/>
        </p:nvSpPr>
        <p:spPr>
          <a:xfrm>
            <a:off x="564994" y="3578224"/>
            <a:ext cx="8965517" cy="3820437"/>
          </a:xfrm>
          <a:custGeom>
            <a:avLst/>
            <a:gdLst>
              <a:gd name="connsiteX0" fmla="*/ 0 w 3043451"/>
              <a:gd name="connsiteY0" fmla="*/ 4271749 h 4285397"/>
              <a:gd name="connsiteX1" fmla="*/ 0 w 3043451"/>
              <a:gd name="connsiteY1" fmla="*/ 3316406 h 4285397"/>
              <a:gd name="connsiteX2" fmla="*/ 3043451 w 3043451"/>
              <a:gd name="connsiteY2" fmla="*/ 0 h 4285397"/>
              <a:gd name="connsiteX3" fmla="*/ 3043451 w 3043451"/>
              <a:gd name="connsiteY3" fmla="*/ 4285397 h 4285397"/>
              <a:gd name="connsiteX4" fmla="*/ 0 w 3043451"/>
              <a:gd name="connsiteY4" fmla="*/ 4271749 h 4285397"/>
              <a:gd name="connsiteX0" fmla="*/ 9525 w 3052976"/>
              <a:gd name="connsiteY0" fmla="*/ 4271749 h 4285397"/>
              <a:gd name="connsiteX1" fmla="*/ 0 w 3052976"/>
              <a:gd name="connsiteY1" fmla="*/ 1992431 h 4285397"/>
              <a:gd name="connsiteX2" fmla="*/ 3052976 w 3052976"/>
              <a:gd name="connsiteY2" fmla="*/ 0 h 4285397"/>
              <a:gd name="connsiteX3" fmla="*/ 3052976 w 3052976"/>
              <a:gd name="connsiteY3" fmla="*/ 4285397 h 4285397"/>
              <a:gd name="connsiteX4" fmla="*/ 9525 w 3052976"/>
              <a:gd name="connsiteY4" fmla="*/ 4271749 h 4285397"/>
              <a:gd name="connsiteX0" fmla="*/ 9525 w 3052976"/>
              <a:gd name="connsiteY0" fmla="*/ 4271749 h 4285397"/>
              <a:gd name="connsiteX1" fmla="*/ 0 w 3052976"/>
              <a:gd name="connsiteY1" fmla="*/ 2088680 h 4285397"/>
              <a:gd name="connsiteX2" fmla="*/ 3052976 w 3052976"/>
              <a:gd name="connsiteY2" fmla="*/ 0 h 4285397"/>
              <a:gd name="connsiteX3" fmla="*/ 3052976 w 3052976"/>
              <a:gd name="connsiteY3" fmla="*/ 4285397 h 4285397"/>
              <a:gd name="connsiteX4" fmla="*/ 9525 w 3052976"/>
              <a:gd name="connsiteY4" fmla="*/ 4271749 h 4285397"/>
              <a:gd name="connsiteX0" fmla="*/ 95250 w 3138701"/>
              <a:gd name="connsiteY0" fmla="*/ 4271749 h 4285397"/>
              <a:gd name="connsiteX1" fmla="*/ 0 w 3138701"/>
              <a:gd name="connsiteY1" fmla="*/ 1521880 h 4285397"/>
              <a:gd name="connsiteX2" fmla="*/ 3138701 w 3138701"/>
              <a:gd name="connsiteY2" fmla="*/ 0 h 4285397"/>
              <a:gd name="connsiteX3" fmla="*/ 3138701 w 3138701"/>
              <a:gd name="connsiteY3" fmla="*/ 4285397 h 4285397"/>
              <a:gd name="connsiteX4" fmla="*/ 95250 w 3138701"/>
              <a:gd name="connsiteY4" fmla="*/ 4271749 h 4285397"/>
              <a:gd name="connsiteX0" fmla="*/ 0 w 3043451"/>
              <a:gd name="connsiteY0" fmla="*/ 4271749 h 4285397"/>
              <a:gd name="connsiteX1" fmla="*/ 0 w 3043451"/>
              <a:gd name="connsiteY1" fmla="*/ 1457714 h 4285397"/>
              <a:gd name="connsiteX2" fmla="*/ 3043451 w 3043451"/>
              <a:gd name="connsiteY2" fmla="*/ 0 h 4285397"/>
              <a:gd name="connsiteX3" fmla="*/ 3043451 w 3043451"/>
              <a:gd name="connsiteY3" fmla="*/ 4285397 h 4285397"/>
              <a:gd name="connsiteX4" fmla="*/ 0 w 3043451"/>
              <a:gd name="connsiteY4" fmla="*/ 4271749 h 4285397"/>
              <a:gd name="connsiteX0" fmla="*/ 0 w 3043451"/>
              <a:gd name="connsiteY0" fmla="*/ 4271749 h 4285397"/>
              <a:gd name="connsiteX1" fmla="*/ 0 w 3043451"/>
              <a:gd name="connsiteY1" fmla="*/ 1489797 h 4285397"/>
              <a:gd name="connsiteX2" fmla="*/ 3043451 w 3043451"/>
              <a:gd name="connsiteY2" fmla="*/ 0 h 4285397"/>
              <a:gd name="connsiteX3" fmla="*/ 3043451 w 3043451"/>
              <a:gd name="connsiteY3" fmla="*/ 4285397 h 4285397"/>
              <a:gd name="connsiteX4" fmla="*/ 0 w 3043451"/>
              <a:gd name="connsiteY4" fmla="*/ 4271749 h 4285397"/>
              <a:gd name="connsiteX0" fmla="*/ 9525 w 3052976"/>
              <a:gd name="connsiteY0" fmla="*/ 4271749 h 4285397"/>
              <a:gd name="connsiteX1" fmla="*/ 0 w 3052976"/>
              <a:gd name="connsiteY1" fmla="*/ 1447020 h 4285397"/>
              <a:gd name="connsiteX2" fmla="*/ 3052976 w 3052976"/>
              <a:gd name="connsiteY2" fmla="*/ 0 h 4285397"/>
              <a:gd name="connsiteX3" fmla="*/ 3052976 w 3052976"/>
              <a:gd name="connsiteY3" fmla="*/ 4285397 h 4285397"/>
              <a:gd name="connsiteX4" fmla="*/ 9525 w 3052976"/>
              <a:gd name="connsiteY4" fmla="*/ 4271749 h 4285397"/>
              <a:gd name="connsiteX0" fmla="*/ 10793 w 3054244"/>
              <a:gd name="connsiteY0" fmla="*/ 4271749 h 4285397"/>
              <a:gd name="connsiteX1" fmla="*/ 0 w 3054244"/>
              <a:gd name="connsiteY1" fmla="*/ 2583801 h 4285397"/>
              <a:gd name="connsiteX2" fmla="*/ 1268 w 3054244"/>
              <a:gd name="connsiteY2" fmla="*/ 1447020 h 4285397"/>
              <a:gd name="connsiteX3" fmla="*/ 3054244 w 3054244"/>
              <a:gd name="connsiteY3" fmla="*/ 0 h 4285397"/>
              <a:gd name="connsiteX4" fmla="*/ 3054244 w 3054244"/>
              <a:gd name="connsiteY4" fmla="*/ 4285397 h 4285397"/>
              <a:gd name="connsiteX5" fmla="*/ 10793 w 3054244"/>
              <a:gd name="connsiteY5" fmla="*/ 4271749 h 4285397"/>
              <a:gd name="connsiteX0" fmla="*/ 149017 w 3192468"/>
              <a:gd name="connsiteY0" fmla="*/ 4271749 h 4285397"/>
              <a:gd name="connsiteX1" fmla="*/ 0 w 3192468"/>
              <a:gd name="connsiteY1" fmla="*/ 2858371 h 4285397"/>
              <a:gd name="connsiteX2" fmla="*/ 139492 w 3192468"/>
              <a:gd name="connsiteY2" fmla="*/ 1447020 h 4285397"/>
              <a:gd name="connsiteX3" fmla="*/ 3192468 w 3192468"/>
              <a:gd name="connsiteY3" fmla="*/ 0 h 4285397"/>
              <a:gd name="connsiteX4" fmla="*/ 3192468 w 3192468"/>
              <a:gd name="connsiteY4" fmla="*/ 4285397 h 4285397"/>
              <a:gd name="connsiteX5" fmla="*/ 149017 w 3192468"/>
              <a:gd name="connsiteY5" fmla="*/ 4271749 h 4285397"/>
              <a:gd name="connsiteX0" fmla="*/ 1487873 w 4531324"/>
              <a:gd name="connsiteY0" fmla="*/ 4271749 h 4285397"/>
              <a:gd name="connsiteX1" fmla="*/ 1338856 w 4531324"/>
              <a:gd name="connsiteY1" fmla="*/ 2858371 h 4285397"/>
              <a:gd name="connsiteX2" fmla="*/ 423 w 4531324"/>
              <a:gd name="connsiteY2" fmla="*/ 2151354 h 4285397"/>
              <a:gd name="connsiteX3" fmla="*/ 4531324 w 4531324"/>
              <a:gd name="connsiteY3" fmla="*/ 0 h 4285397"/>
              <a:gd name="connsiteX4" fmla="*/ 4531324 w 4531324"/>
              <a:gd name="connsiteY4" fmla="*/ 4285397 h 4285397"/>
              <a:gd name="connsiteX5" fmla="*/ 1487873 w 4531324"/>
              <a:gd name="connsiteY5" fmla="*/ 4271749 h 4285397"/>
              <a:gd name="connsiteX0" fmla="*/ 1487873 w 4531324"/>
              <a:gd name="connsiteY0" fmla="*/ 4271749 h 4285397"/>
              <a:gd name="connsiteX1" fmla="*/ 1338856 w 4531324"/>
              <a:gd name="connsiteY1" fmla="*/ 3025501 h 4285397"/>
              <a:gd name="connsiteX2" fmla="*/ 423 w 4531324"/>
              <a:gd name="connsiteY2" fmla="*/ 2151354 h 4285397"/>
              <a:gd name="connsiteX3" fmla="*/ 4531324 w 4531324"/>
              <a:gd name="connsiteY3" fmla="*/ 0 h 4285397"/>
              <a:gd name="connsiteX4" fmla="*/ 4531324 w 4531324"/>
              <a:gd name="connsiteY4" fmla="*/ 4285397 h 4285397"/>
              <a:gd name="connsiteX5" fmla="*/ 1487873 w 4531324"/>
              <a:gd name="connsiteY5" fmla="*/ 4271749 h 4285397"/>
              <a:gd name="connsiteX0" fmla="*/ 1487873 w 4531324"/>
              <a:gd name="connsiteY0" fmla="*/ 4271749 h 4285397"/>
              <a:gd name="connsiteX1" fmla="*/ 1338856 w 4531324"/>
              <a:gd name="connsiteY1" fmla="*/ 3025501 h 4285397"/>
              <a:gd name="connsiteX2" fmla="*/ 423 w 4531324"/>
              <a:gd name="connsiteY2" fmla="*/ 2151354 h 4285397"/>
              <a:gd name="connsiteX3" fmla="*/ 4531324 w 4531324"/>
              <a:gd name="connsiteY3" fmla="*/ 0 h 4285397"/>
              <a:gd name="connsiteX4" fmla="*/ 4531324 w 4531324"/>
              <a:gd name="connsiteY4" fmla="*/ 4285397 h 4285397"/>
              <a:gd name="connsiteX5" fmla="*/ 1487873 w 4531324"/>
              <a:gd name="connsiteY5" fmla="*/ 4271749 h 4285397"/>
              <a:gd name="connsiteX0" fmla="*/ 5796391 w 8839842"/>
              <a:gd name="connsiteY0" fmla="*/ 4271749 h 4645969"/>
              <a:gd name="connsiteX1" fmla="*/ 5647374 w 8839842"/>
              <a:gd name="connsiteY1" fmla="*/ 3025501 h 4645969"/>
              <a:gd name="connsiteX2" fmla="*/ 423 w 8839842"/>
              <a:gd name="connsiteY2" fmla="*/ 4267041 h 4645969"/>
              <a:gd name="connsiteX3" fmla="*/ 8839842 w 8839842"/>
              <a:gd name="connsiteY3" fmla="*/ 0 h 4645969"/>
              <a:gd name="connsiteX4" fmla="*/ 8839842 w 8839842"/>
              <a:gd name="connsiteY4" fmla="*/ 4285397 h 4645969"/>
              <a:gd name="connsiteX5" fmla="*/ 5796391 w 8839842"/>
              <a:gd name="connsiteY5" fmla="*/ 4271749 h 4645969"/>
              <a:gd name="connsiteX0" fmla="*/ 6303210 w 9346661"/>
              <a:gd name="connsiteY0" fmla="*/ 4271749 h 4978999"/>
              <a:gd name="connsiteX1" fmla="*/ 507242 w 9346661"/>
              <a:gd name="connsiteY1" fmla="*/ 4267041 h 4978999"/>
              <a:gd name="connsiteX2" fmla="*/ 9346661 w 9346661"/>
              <a:gd name="connsiteY2" fmla="*/ 0 h 4978999"/>
              <a:gd name="connsiteX3" fmla="*/ 9346661 w 9346661"/>
              <a:gd name="connsiteY3" fmla="*/ 4285397 h 4978999"/>
              <a:gd name="connsiteX4" fmla="*/ 6303210 w 9346661"/>
              <a:gd name="connsiteY4" fmla="*/ 4271749 h 4978999"/>
              <a:gd name="connsiteX0" fmla="*/ 5795968 w 8839419"/>
              <a:gd name="connsiteY0" fmla="*/ 4271749 h 4289454"/>
              <a:gd name="connsiteX1" fmla="*/ 0 w 8839419"/>
              <a:gd name="connsiteY1" fmla="*/ 4267041 h 4289454"/>
              <a:gd name="connsiteX2" fmla="*/ 8839419 w 8839419"/>
              <a:gd name="connsiteY2" fmla="*/ 0 h 4289454"/>
              <a:gd name="connsiteX3" fmla="*/ 8839419 w 8839419"/>
              <a:gd name="connsiteY3" fmla="*/ 4285397 h 4289454"/>
              <a:gd name="connsiteX4" fmla="*/ 5795968 w 8839419"/>
              <a:gd name="connsiteY4" fmla="*/ 4271749 h 428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419" h="4289454">
                <a:moveTo>
                  <a:pt x="5795968" y="4271749"/>
                </a:moveTo>
                <a:cubicBezTo>
                  <a:pt x="4322732" y="4268690"/>
                  <a:pt x="5803532" y="4289454"/>
                  <a:pt x="0" y="4267041"/>
                </a:cubicBezTo>
                <a:lnTo>
                  <a:pt x="8839419" y="0"/>
                </a:lnTo>
                <a:lnTo>
                  <a:pt x="8839419" y="4285397"/>
                </a:lnTo>
                <a:lnTo>
                  <a:pt x="5795968" y="427174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24" name="Paralelogramo 1423"/>
          <p:cNvSpPr/>
          <p:nvPr/>
        </p:nvSpPr>
        <p:spPr>
          <a:xfrm rot="1372640">
            <a:off x="2306030" y="5152460"/>
            <a:ext cx="3456000" cy="273035"/>
          </a:xfrm>
          <a:prstGeom prst="parallelogram">
            <a:avLst>
              <a:gd name="adj" fmla="val 837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25" name="Paralelogramo 1424"/>
          <p:cNvSpPr/>
          <p:nvPr/>
        </p:nvSpPr>
        <p:spPr>
          <a:xfrm rot="20227360" flipV="1">
            <a:off x="5133313" y="3082398"/>
            <a:ext cx="2637394" cy="1482988"/>
          </a:xfrm>
          <a:prstGeom prst="parallelogram">
            <a:avLst>
              <a:gd name="adj" fmla="val 8379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75" name="Forma livre 1474"/>
          <p:cNvSpPr/>
          <p:nvPr/>
        </p:nvSpPr>
        <p:spPr>
          <a:xfrm>
            <a:off x="3154680" y="5928360"/>
            <a:ext cx="1798320" cy="830580"/>
          </a:xfrm>
          <a:custGeom>
            <a:avLst/>
            <a:gdLst>
              <a:gd name="connsiteX0" fmla="*/ 0 w 1798320"/>
              <a:gd name="connsiteY0" fmla="*/ 415290 h 830580"/>
              <a:gd name="connsiteX1" fmla="*/ 971550 w 1798320"/>
              <a:gd name="connsiteY1" fmla="*/ 0 h 830580"/>
              <a:gd name="connsiteX2" fmla="*/ 1798320 w 1798320"/>
              <a:gd name="connsiteY2" fmla="*/ 411480 h 830580"/>
              <a:gd name="connsiteX3" fmla="*/ 830580 w 1798320"/>
              <a:gd name="connsiteY3" fmla="*/ 830580 h 830580"/>
              <a:gd name="connsiteX4" fmla="*/ 0 w 1798320"/>
              <a:gd name="connsiteY4" fmla="*/ 415290 h 83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320" h="830580">
                <a:moveTo>
                  <a:pt x="0" y="415290"/>
                </a:moveTo>
                <a:lnTo>
                  <a:pt x="971550" y="0"/>
                </a:lnTo>
                <a:lnTo>
                  <a:pt x="1798320" y="411480"/>
                </a:lnTo>
                <a:lnTo>
                  <a:pt x="830580" y="830580"/>
                </a:lnTo>
                <a:lnTo>
                  <a:pt x="0" y="41529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25" name="Paralelogramo 1524"/>
          <p:cNvSpPr/>
          <p:nvPr/>
        </p:nvSpPr>
        <p:spPr>
          <a:xfrm rot="20133181" flipV="1">
            <a:off x="4160239" y="5399004"/>
            <a:ext cx="1988054" cy="829446"/>
          </a:xfrm>
          <a:prstGeom prst="parallelogram">
            <a:avLst>
              <a:gd name="adj" fmla="val 837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26" name="Paralelogramo 1525"/>
          <p:cNvSpPr/>
          <p:nvPr/>
        </p:nvSpPr>
        <p:spPr>
          <a:xfrm rot="20227360" flipV="1">
            <a:off x="-912989" y="3510861"/>
            <a:ext cx="11448000" cy="273035"/>
          </a:xfrm>
          <a:prstGeom prst="parallelogram">
            <a:avLst>
              <a:gd name="adj" fmla="val 837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27" name="Conector reto 1526"/>
          <p:cNvCxnSpPr>
            <a:endCxn id="1526" idx="2"/>
          </p:cNvCxnSpPr>
          <p:nvPr/>
        </p:nvCxnSpPr>
        <p:spPr>
          <a:xfrm flipV="1">
            <a:off x="68675" y="1466592"/>
            <a:ext cx="9910682" cy="4182280"/>
          </a:xfrm>
          <a:prstGeom prst="line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8" name="Conector reto 1527"/>
          <p:cNvCxnSpPr>
            <a:stCxn id="1424" idx="5"/>
          </p:cNvCxnSpPr>
          <p:nvPr/>
        </p:nvCxnSpPr>
        <p:spPr>
          <a:xfrm rot="10800000" flipH="1" flipV="1">
            <a:off x="2547355" y="4661675"/>
            <a:ext cx="1866192" cy="781892"/>
          </a:xfrm>
          <a:prstGeom prst="line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9" name="Paralelogramo 1528"/>
          <p:cNvSpPr/>
          <p:nvPr/>
        </p:nvSpPr>
        <p:spPr>
          <a:xfrm rot="1372640">
            <a:off x="5830049" y="3418598"/>
            <a:ext cx="2600516" cy="273035"/>
          </a:xfrm>
          <a:prstGeom prst="parallelogram">
            <a:avLst>
              <a:gd name="adj" fmla="val 837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30" name="Conector reto 1529"/>
          <p:cNvCxnSpPr>
            <a:stCxn id="1529" idx="5"/>
            <a:endCxn id="1529" idx="2"/>
          </p:cNvCxnSpPr>
          <p:nvPr/>
        </p:nvCxnSpPr>
        <p:spPr>
          <a:xfrm rot="10800000" flipH="1" flipV="1">
            <a:off x="6037726" y="3094102"/>
            <a:ext cx="2185159" cy="922028"/>
          </a:xfrm>
          <a:prstGeom prst="line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1" name="Forma livre 1530"/>
          <p:cNvSpPr/>
          <p:nvPr/>
        </p:nvSpPr>
        <p:spPr>
          <a:xfrm>
            <a:off x="4990355" y="5286184"/>
            <a:ext cx="4581525" cy="2114550"/>
          </a:xfrm>
          <a:custGeom>
            <a:avLst/>
            <a:gdLst>
              <a:gd name="connsiteX0" fmla="*/ 0 w 2009775"/>
              <a:gd name="connsiteY0" fmla="*/ 2295525 h 2314575"/>
              <a:gd name="connsiteX1" fmla="*/ 2009775 w 2009775"/>
              <a:gd name="connsiteY1" fmla="*/ 0 h 2314575"/>
              <a:gd name="connsiteX2" fmla="*/ 2000250 w 2009775"/>
              <a:gd name="connsiteY2" fmla="*/ 2314575 h 2314575"/>
              <a:gd name="connsiteX3" fmla="*/ 0 w 2009775"/>
              <a:gd name="connsiteY3" fmla="*/ 2295525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775" h="2314575">
                <a:moveTo>
                  <a:pt x="0" y="2295525"/>
                </a:moveTo>
                <a:lnTo>
                  <a:pt x="2009775" y="0"/>
                </a:lnTo>
                <a:lnTo>
                  <a:pt x="2000250" y="2314575"/>
                </a:lnTo>
                <a:lnTo>
                  <a:pt x="0" y="22955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163"/>
          <p:cNvGrpSpPr/>
          <p:nvPr/>
        </p:nvGrpSpPr>
        <p:grpSpPr>
          <a:xfrm rot="706838">
            <a:off x="7697868" y="5099947"/>
            <a:ext cx="464180" cy="308875"/>
            <a:chOff x="8339969" y="3397218"/>
            <a:chExt cx="464180" cy="308875"/>
          </a:xfrm>
        </p:grpSpPr>
        <p:pic>
          <p:nvPicPr>
            <p:cNvPr id="1533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4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5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3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5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6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7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181"/>
          <p:cNvGrpSpPr/>
          <p:nvPr/>
        </p:nvGrpSpPr>
        <p:grpSpPr>
          <a:xfrm rot="706838">
            <a:off x="6907293" y="5376172"/>
            <a:ext cx="464180" cy="308875"/>
            <a:chOff x="8339969" y="3397218"/>
            <a:chExt cx="464180" cy="308875"/>
          </a:xfrm>
        </p:grpSpPr>
        <p:pic>
          <p:nvPicPr>
            <p:cNvPr id="1549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0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2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4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5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5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5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05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755" name="Conector reto 1754"/>
          <p:cNvCxnSpPr>
            <a:stCxn id="1531" idx="0"/>
            <a:endCxn id="1531" idx="1"/>
          </p:cNvCxnSpPr>
          <p:nvPr/>
        </p:nvCxnSpPr>
        <p:spPr>
          <a:xfrm flipV="1">
            <a:off x="4990355" y="5286184"/>
            <a:ext cx="4581525" cy="209714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6" name="Imagem 41" descr="Empilhadeira Preta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0327092" flipH="1">
            <a:off x="8484993" y="5064383"/>
            <a:ext cx="289454" cy="28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7" name="Paralelogramo 1756"/>
          <p:cNvSpPr/>
          <p:nvPr/>
        </p:nvSpPr>
        <p:spPr>
          <a:xfrm rot="1372640">
            <a:off x="-1262482" y="2824043"/>
            <a:ext cx="8388000" cy="273035"/>
          </a:xfrm>
          <a:prstGeom prst="parallelogram">
            <a:avLst>
              <a:gd name="adj" fmla="val 837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58" name="Conector reto 1757"/>
          <p:cNvCxnSpPr>
            <a:stCxn id="1757" idx="5"/>
            <a:endCxn id="1757" idx="2"/>
          </p:cNvCxnSpPr>
          <p:nvPr/>
        </p:nvCxnSpPr>
        <p:spPr>
          <a:xfrm rot="10800000" flipH="1" flipV="1">
            <a:off x="-827181" y="1374577"/>
            <a:ext cx="7517395" cy="3171968"/>
          </a:xfrm>
          <a:prstGeom prst="line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9" name="Paralelogramo 1758"/>
          <p:cNvSpPr/>
          <p:nvPr/>
        </p:nvSpPr>
        <p:spPr>
          <a:xfrm rot="20227360" flipV="1">
            <a:off x="-364401" y="5251418"/>
            <a:ext cx="10614534" cy="273035"/>
          </a:xfrm>
          <a:prstGeom prst="parallelogram">
            <a:avLst>
              <a:gd name="adj" fmla="val 837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60" name="Conector reto 1759"/>
          <p:cNvCxnSpPr>
            <a:stCxn id="1759" idx="5"/>
            <a:endCxn id="1759" idx="2"/>
          </p:cNvCxnSpPr>
          <p:nvPr/>
        </p:nvCxnSpPr>
        <p:spPr>
          <a:xfrm rot="10800000" flipH="1">
            <a:off x="158472" y="3369158"/>
            <a:ext cx="9568788" cy="4037554"/>
          </a:xfrm>
          <a:prstGeom prst="line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414"/>
          <p:cNvGrpSpPr/>
          <p:nvPr/>
        </p:nvGrpSpPr>
        <p:grpSpPr>
          <a:xfrm rot="706838">
            <a:off x="8233712" y="4799988"/>
            <a:ext cx="464180" cy="308875"/>
            <a:chOff x="8339969" y="3397218"/>
            <a:chExt cx="464180" cy="308875"/>
          </a:xfrm>
        </p:grpSpPr>
        <p:pic>
          <p:nvPicPr>
            <p:cNvPr id="1762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3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4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5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6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7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8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9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70" name="Picture 28" descr="destroyer, warship icon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H="1">
            <a:off x="7883176" y="6260399"/>
            <a:ext cx="762700" cy="762701"/>
          </a:xfrm>
          <a:prstGeom prst="rect">
            <a:avLst/>
          </a:prstGeom>
          <a:noFill/>
        </p:spPr>
      </p:pic>
      <p:pic>
        <p:nvPicPr>
          <p:cNvPr id="1771" name="Picture 34" descr="fork6 icon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9091248" y="4797425"/>
            <a:ext cx="277813" cy="277813"/>
          </a:xfrm>
          <a:prstGeom prst="rect">
            <a:avLst/>
          </a:prstGeom>
          <a:noFill/>
        </p:spPr>
      </p:pic>
      <p:pic>
        <p:nvPicPr>
          <p:cNvPr id="1772" name="Picture 36" descr="http://www.gettyicons.com/free-icons/214/container/png/256/loading_container_256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flipH="1">
            <a:off x="8653209" y="4625974"/>
            <a:ext cx="301625" cy="301625"/>
          </a:xfrm>
          <a:prstGeom prst="rect">
            <a:avLst/>
          </a:prstGeom>
          <a:noFill/>
        </p:spPr>
      </p:pic>
      <p:sp>
        <p:nvSpPr>
          <p:cNvPr id="1773" name="Paralelogramo 1772"/>
          <p:cNvSpPr/>
          <p:nvPr/>
        </p:nvSpPr>
        <p:spPr>
          <a:xfrm rot="20227360" flipV="1">
            <a:off x="8008291" y="1464100"/>
            <a:ext cx="1090209" cy="454667"/>
          </a:xfrm>
          <a:prstGeom prst="parallelogram">
            <a:avLst>
              <a:gd name="adj" fmla="val 837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74" name="Imagem 1773" descr="Truck_Yellow.pn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8515208" y="1341824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775" name="Imagem 1774" descr="Truck_Yellow.pn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8355718" y="1426885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776" name="Imagem 1775" descr="Truck_Yellow.pn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8206864" y="1501312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777" name="Imagem 1776" descr="Truck_Yellow.pn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640474" y="5293862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778" name="Imagem 1777" descr="Truck_Yellow.pn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406558" y="5378922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1779" name="Imagem 1778" descr="Truck_Yellow.pn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193908" y="5495880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grpSp>
        <p:nvGrpSpPr>
          <p:cNvPr id="7" name="Grupo 127"/>
          <p:cNvGrpSpPr/>
          <p:nvPr/>
        </p:nvGrpSpPr>
        <p:grpSpPr>
          <a:xfrm rot="706838">
            <a:off x="9125224" y="4248738"/>
            <a:ext cx="464180" cy="308875"/>
            <a:chOff x="8339969" y="3397218"/>
            <a:chExt cx="464180" cy="308875"/>
          </a:xfrm>
        </p:grpSpPr>
        <p:pic>
          <p:nvPicPr>
            <p:cNvPr id="1781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2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3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4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5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6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7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8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upo 118"/>
          <p:cNvGrpSpPr/>
          <p:nvPr/>
        </p:nvGrpSpPr>
        <p:grpSpPr>
          <a:xfrm rot="706838">
            <a:off x="8861396" y="4383244"/>
            <a:ext cx="464180" cy="308875"/>
            <a:chOff x="8339969" y="3397218"/>
            <a:chExt cx="464180" cy="308875"/>
          </a:xfrm>
        </p:grpSpPr>
        <p:pic>
          <p:nvPicPr>
            <p:cNvPr id="1790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1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2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3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4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5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6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7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98" name="Imagem 1797" descr="Navio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flipH="1">
            <a:off x="8207012" y="5490597"/>
            <a:ext cx="1320800" cy="663575"/>
          </a:xfrm>
          <a:prstGeom prst="rect">
            <a:avLst/>
          </a:prstGeom>
          <a:effectLst>
            <a:outerShdw blurRad="50800" dist="50800" dir="5400000" sx="102000" sy="102000" algn="ctr" rotWithShape="0">
              <a:schemeClr val="tx2">
                <a:lumMod val="60000"/>
                <a:lumOff val="40000"/>
              </a:schemeClr>
            </a:outerShdw>
          </a:effectLst>
        </p:spPr>
      </p:pic>
      <p:pic>
        <p:nvPicPr>
          <p:cNvPr id="1799" name="Imagem 1798" descr="Navio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flipH="1">
            <a:off x="6010076" y="6452499"/>
            <a:ext cx="1320800" cy="663575"/>
          </a:xfrm>
          <a:prstGeom prst="rect">
            <a:avLst/>
          </a:prstGeom>
          <a:effectLst>
            <a:outerShdw blurRad="50800" dist="50800" dir="5400000" sx="102000" sy="102000" algn="ctr" rotWithShape="0">
              <a:schemeClr val="tx2">
                <a:lumMod val="60000"/>
                <a:lumOff val="40000"/>
              </a:schemeClr>
            </a:outerShdw>
          </a:effectLst>
        </p:spPr>
      </p:pic>
      <p:grpSp>
        <p:nvGrpSpPr>
          <p:cNvPr id="9" name="Grupo 670"/>
          <p:cNvGrpSpPr/>
          <p:nvPr/>
        </p:nvGrpSpPr>
        <p:grpSpPr>
          <a:xfrm>
            <a:off x="7130295" y="5715089"/>
            <a:ext cx="619712" cy="511372"/>
            <a:chOff x="6556811" y="5265384"/>
            <a:chExt cx="619712" cy="511372"/>
          </a:xfrm>
        </p:grpSpPr>
        <p:grpSp>
          <p:nvGrpSpPr>
            <p:cNvPr id="10" name="Grupo 671"/>
            <p:cNvGrpSpPr/>
            <p:nvPr/>
          </p:nvGrpSpPr>
          <p:grpSpPr>
            <a:xfrm>
              <a:off x="6556811" y="5295720"/>
              <a:ext cx="567708" cy="481036"/>
              <a:chOff x="6556811" y="5295720"/>
              <a:chExt cx="567708" cy="481036"/>
            </a:xfrm>
          </p:grpSpPr>
          <p:cxnSp>
            <p:nvCxnSpPr>
              <p:cNvPr id="1898" name="Conector reto 1897"/>
              <p:cNvCxnSpPr/>
              <p:nvPr/>
            </p:nvCxnSpPr>
            <p:spPr>
              <a:xfrm rot="5400000" flipH="1" flipV="1">
                <a:off x="6569813" y="5551406"/>
                <a:ext cx="320690" cy="86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5" name="Conector reto 1904"/>
              <p:cNvCxnSpPr/>
              <p:nvPr/>
            </p:nvCxnSpPr>
            <p:spPr>
              <a:xfrm rot="5400000" flipH="1" flipV="1">
                <a:off x="6615317" y="5531903"/>
                <a:ext cx="481036" cy="86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6" name="Conector reto 1905"/>
              <p:cNvCxnSpPr/>
              <p:nvPr/>
            </p:nvCxnSpPr>
            <p:spPr>
              <a:xfrm>
                <a:off x="6556811" y="5295720"/>
                <a:ext cx="567708" cy="3120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7" name="Conector reto 1906"/>
              <p:cNvCxnSpPr/>
              <p:nvPr/>
            </p:nvCxnSpPr>
            <p:spPr>
              <a:xfrm rot="10800000" flipV="1">
                <a:off x="6734491" y="5300053"/>
                <a:ext cx="125676" cy="953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8" name="Conector reto 1907"/>
              <p:cNvCxnSpPr/>
              <p:nvPr/>
            </p:nvCxnSpPr>
            <p:spPr>
              <a:xfrm>
                <a:off x="6730157" y="5560072"/>
                <a:ext cx="117009" cy="693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o 672"/>
            <p:cNvGrpSpPr/>
            <p:nvPr/>
          </p:nvGrpSpPr>
          <p:grpSpPr>
            <a:xfrm>
              <a:off x="6608815" y="5265384"/>
              <a:ext cx="567708" cy="481036"/>
              <a:chOff x="6556811" y="5295720"/>
              <a:chExt cx="567708" cy="481036"/>
            </a:xfrm>
          </p:grpSpPr>
          <p:cxnSp>
            <p:nvCxnSpPr>
              <p:cNvPr id="1884" name="Conector reto 1883"/>
              <p:cNvCxnSpPr/>
              <p:nvPr/>
            </p:nvCxnSpPr>
            <p:spPr>
              <a:xfrm rot="5400000" flipH="1" flipV="1">
                <a:off x="6569813" y="5551406"/>
                <a:ext cx="320690" cy="86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5" name="Conector reto 1884"/>
              <p:cNvCxnSpPr/>
              <p:nvPr/>
            </p:nvCxnSpPr>
            <p:spPr>
              <a:xfrm rot="5400000" flipH="1" flipV="1">
                <a:off x="6615317" y="5531903"/>
                <a:ext cx="481036" cy="86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5" name="Conector reto 1894"/>
              <p:cNvCxnSpPr/>
              <p:nvPr/>
            </p:nvCxnSpPr>
            <p:spPr>
              <a:xfrm>
                <a:off x="6556811" y="5295720"/>
                <a:ext cx="567708" cy="3120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6" name="Conector reto 1895"/>
              <p:cNvCxnSpPr/>
              <p:nvPr/>
            </p:nvCxnSpPr>
            <p:spPr>
              <a:xfrm rot="10800000" flipV="1">
                <a:off x="6734491" y="5300053"/>
                <a:ext cx="125676" cy="953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7" name="Conector reto 1896"/>
              <p:cNvCxnSpPr/>
              <p:nvPr/>
            </p:nvCxnSpPr>
            <p:spPr>
              <a:xfrm>
                <a:off x="6730157" y="5560072"/>
                <a:ext cx="117009" cy="693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03" name="Conector reto 1802"/>
            <p:cNvCxnSpPr/>
            <p:nvPr/>
          </p:nvCxnSpPr>
          <p:spPr>
            <a:xfrm flipV="1">
              <a:off x="6738825" y="553407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4" name="Conector reto 1803"/>
            <p:cNvCxnSpPr/>
            <p:nvPr/>
          </p:nvCxnSpPr>
          <p:spPr>
            <a:xfrm flipV="1">
              <a:off x="6855833" y="5603408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5" name="Conector reto 1804"/>
            <p:cNvCxnSpPr/>
            <p:nvPr/>
          </p:nvCxnSpPr>
          <p:spPr>
            <a:xfrm flipV="1">
              <a:off x="6860167" y="527405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5" name="Conector reto 1854"/>
            <p:cNvCxnSpPr/>
            <p:nvPr/>
          </p:nvCxnSpPr>
          <p:spPr>
            <a:xfrm flipV="1">
              <a:off x="6566679" y="5266584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0" name="Conector reto 1859"/>
            <p:cNvCxnSpPr/>
            <p:nvPr/>
          </p:nvCxnSpPr>
          <p:spPr>
            <a:xfrm flipV="1">
              <a:off x="6607389" y="5291636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1" name="Conector reto 1860"/>
            <p:cNvCxnSpPr/>
            <p:nvPr/>
          </p:nvCxnSpPr>
          <p:spPr>
            <a:xfrm flipV="1">
              <a:off x="6641835" y="5310425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2" name="Conector reto 1861"/>
            <p:cNvCxnSpPr/>
            <p:nvPr/>
          </p:nvCxnSpPr>
          <p:spPr>
            <a:xfrm flipV="1">
              <a:off x="6679412" y="5332345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3" name="Conector reto 1862"/>
            <p:cNvCxnSpPr/>
            <p:nvPr/>
          </p:nvCxnSpPr>
          <p:spPr>
            <a:xfrm flipV="1">
              <a:off x="6720122" y="5357398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4" name="Conector reto 1863"/>
            <p:cNvCxnSpPr/>
            <p:nvPr/>
          </p:nvCxnSpPr>
          <p:spPr>
            <a:xfrm flipV="1">
              <a:off x="7124087" y="5576603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5" name="Conector reto 1864"/>
            <p:cNvCxnSpPr/>
            <p:nvPr/>
          </p:nvCxnSpPr>
          <p:spPr>
            <a:xfrm flipV="1">
              <a:off x="7086509" y="5554682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6" name="Conector reto 1865"/>
            <p:cNvCxnSpPr/>
            <p:nvPr/>
          </p:nvCxnSpPr>
          <p:spPr>
            <a:xfrm flipV="1">
              <a:off x="7045799" y="5532762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0" name="Conector reto 1879"/>
            <p:cNvCxnSpPr/>
            <p:nvPr/>
          </p:nvCxnSpPr>
          <p:spPr>
            <a:xfrm flipV="1">
              <a:off x="7011353" y="5510842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1" name="Conector reto 1880"/>
            <p:cNvCxnSpPr/>
            <p:nvPr/>
          </p:nvCxnSpPr>
          <p:spPr>
            <a:xfrm flipV="1">
              <a:off x="6973775" y="548579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2" name="Conector reto 1881"/>
            <p:cNvCxnSpPr/>
            <p:nvPr/>
          </p:nvCxnSpPr>
          <p:spPr>
            <a:xfrm flipV="1">
              <a:off x="6936197" y="546700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3" name="Cubo 1882"/>
            <p:cNvSpPr/>
            <p:nvPr/>
          </p:nvSpPr>
          <p:spPr>
            <a:xfrm rot="1647625">
              <a:off x="6593047" y="5267216"/>
              <a:ext cx="128337" cy="6409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Grupo 698"/>
          <p:cNvGrpSpPr/>
          <p:nvPr/>
        </p:nvGrpSpPr>
        <p:grpSpPr>
          <a:xfrm>
            <a:off x="7507239" y="5547715"/>
            <a:ext cx="619712" cy="511372"/>
            <a:chOff x="6556811" y="5265384"/>
            <a:chExt cx="619712" cy="511372"/>
          </a:xfrm>
        </p:grpSpPr>
        <p:grpSp>
          <p:nvGrpSpPr>
            <p:cNvPr id="13" name="Grupo 699"/>
            <p:cNvGrpSpPr/>
            <p:nvPr/>
          </p:nvGrpSpPr>
          <p:grpSpPr>
            <a:xfrm>
              <a:off x="6556811" y="5295720"/>
              <a:ext cx="567708" cy="481036"/>
              <a:chOff x="6556811" y="5295720"/>
              <a:chExt cx="567708" cy="481036"/>
            </a:xfrm>
          </p:grpSpPr>
          <p:cxnSp>
            <p:nvCxnSpPr>
              <p:cNvPr id="1966" name="Conector reto 1965"/>
              <p:cNvCxnSpPr/>
              <p:nvPr/>
            </p:nvCxnSpPr>
            <p:spPr>
              <a:xfrm rot="5400000" flipH="1" flipV="1">
                <a:off x="6569813" y="5551406"/>
                <a:ext cx="320690" cy="86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9" name="Conector reto 1968"/>
              <p:cNvCxnSpPr/>
              <p:nvPr/>
            </p:nvCxnSpPr>
            <p:spPr>
              <a:xfrm rot="5400000" flipH="1" flipV="1">
                <a:off x="6615317" y="5531903"/>
                <a:ext cx="481036" cy="86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0" name="Conector reto 1969"/>
              <p:cNvCxnSpPr/>
              <p:nvPr/>
            </p:nvCxnSpPr>
            <p:spPr>
              <a:xfrm>
                <a:off x="6556811" y="5295720"/>
                <a:ext cx="567708" cy="3120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3" name="Conector reto 1972"/>
              <p:cNvCxnSpPr/>
              <p:nvPr/>
            </p:nvCxnSpPr>
            <p:spPr>
              <a:xfrm rot="10800000" flipV="1">
                <a:off x="6734491" y="5300053"/>
                <a:ext cx="125676" cy="953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4" name="Conector reto 1973"/>
              <p:cNvCxnSpPr/>
              <p:nvPr/>
            </p:nvCxnSpPr>
            <p:spPr>
              <a:xfrm>
                <a:off x="6730157" y="5560072"/>
                <a:ext cx="117009" cy="693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o 700"/>
            <p:cNvGrpSpPr/>
            <p:nvPr/>
          </p:nvGrpSpPr>
          <p:grpSpPr>
            <a:xfrm>
              <a:off x="6608815" y="5265384"/>
              <a:ext cx="567708" cy="481036"/>
              <a:chOff x="6556811" y="5295720"/>
              <a:chExt cx="567708" cy="481036"/>
            </a:xfrm>
          </p:grpSpPr>
          <p:cxnSp>
            <p:nvCxnSpPr>
              <p:cNvPr id="1941" name="Conector reto 1940"/>
              <p:cNvCxnSpPr/>
              <p:nvPr/>
            </p:nvCxnSpPr>
            <p:spPr>
              <a:xfrm rot="5400000" flipH="1" flipV="1">
                <a:off x="6569813" y="5551406"/>
                <a:ext cx="320690" cy="86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4" name="Conector reto 1943"/>
              <p:cNvCxnSpPr/>
              <p:nvPr/>
            </p:nvCxnSpPr>
            <p:spPr>
              <a:xfrm rot="5400000" flipH="1" flipV="1">
                <a:off x="6615317" y="5531903"/>
                <a:ext cx="481036" cy="86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5" name="Conector reto 1944"/>
              <p:cNvCxnSpPr/>
              <p:nvPr/>
            </p:nvCxnSpPr>
            <p:spPr>
              <a:xfrm>
                <a:off x="6556811" y="5295720"/>
                <a:ext cx="567708" cy="3120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6" name="Conector reto 1945"/>
              <p:cNvCxnSpPr/>
              <p:nvPr/>
            </p:nvCxnSpPr>
            <p:spPr>
              <a:xfrm rot="10800000" flipV="1">
                <a:off x="6734491" y="5300053"/>
                <a:ext cx="125676" cy="953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7" name="Conector reto 1946"/>
              <p:cNvCxnSpPr/>
              <p:nvPr/>
            </p:nvCxnSpPr>
            <p:spPr>
              <a:xfrm>
                <a:off x="6730157" y="5560072"/>
                <a:ext cx="117009" cy="693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12" name="Conector reto 1911"/>
            <p:cNvCxnSpPr/>
            <p:nvPr/>
          </p:nvCxnSpPr>
          <p:spPr>
            <a:xfrm flipV="1">
              <a:off x="6738825" y="553407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3" name="Conector reto 1912"/>
            <p:cNvCxnSpPr/>
            <p:nvPr/>
          </p:nvCxnSpPr>
          <p:spPr>
            <a:xfrm flipV="1">
              <a:off x="6855833" y="5603408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4" name="Conector reto 1913"/>
            <p:cNvCxnSpPr/>
            <p:nvPr/>
          </p:nvCxnSpPr>
          <p:spPr>
            <a:xfrm flipV="1">
              <a:off x="6860167" y="527405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5" name="Conector reto 1914"/>
            <p:cNvCxnSpPr/>
            <p:nvPr/>
          </p:nvCxnSpPr>
          <p:spPr>
            <a:xfrm flipV="1">
              <a:off x="6566679" y="5266584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6" name="Conector reto 1915"/>
            <p:cNvCxnSpPr/>
            <p:nvPr/>
          </p:nvCxnSpPr>
          <p:spPr>
            <a:xfrm flipV="1">
              <a:off x="6607389" y="5291636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7" name="Conector reto 1916"/>
            <p:cNvCxnSpPr/>
            <p:nvPr/>
          </p:nvCxnSpPr>
          <p:spPr>
            <a:xfrm flipV="1">
              <a:off x="6641835" y="5310425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8" name="Conector reto 1917"/>
            <p:cNvCxnSpPr/>
            <p:nvPr/>
          </p:nvCxnSpPr>
          <p:spPr>
            <a:xfrm flipV="1">
              <a:off x="6679412" y="5332345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9" name="Conector reto 1918"/>
            <p:cNvCxnSpPr/>
            <p:nvPr/>
          </p:nvCxnSpPr>
          <p:spPr>
            <a:xfrm flipV="1">
              <a:off x="6720122" y="5357398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0" name="Conector reto 1919"/>
            <p:cNvCxnSpPr/>
            <p:nvPr/>
          </p:nvCxnSpPr>
          <p:spPr>
            <a:xfrm flipV="1">
              <a:off x="7124087" y="5576603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3" name="Conector reto 1932"/>
            <p:cNvCxnSpPr/>
            <p:nvPr/>
          </p:nvCxnSpPr>
          <p:spPr>
            <a:xfrm flipV="1">
              <a:off x="7086509" y="5554682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5" name="Conector reto 1934"/>
            <p:cNvCxnSpPr/>
            <p:nvPr/>
          </p:nvCxnSpPr>
          <p:spPr>
            <a:xfrm flipV="1">
              <a:off x="7045799" y="5532762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6" name="Conector reto 1935"/>
            <p:cNvCxnSpPr/>
            <p:nvPr/>
          </p:nvCxnSpPr>
          <p:spPr>
            <a:xfrm flipV="1">
              <a:off x="7011353" y="5510842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7" name="Conector reto 1936"/>
            <p:cNvCxnSpPr/>
            <p:nvPr/>
          </p:nvCxnSpPr>
          <p:spPr>
            <a:xfrm flipV="1">
              <a:off x="6973775" y="548579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9" name="Conector reto 1938"/>
            <p:cNvCxnSpPr/>
            <p:nvPr/>
          </p:nvCxnSpPr>
          <p:spPr>
            <a:xfrm flipV="1">
              <a:off x="6936197" y="546700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0" name="Cubo 1939"/>
            <p:cNvSpPr/>
            <p:nvPr/>
          </p:nvSpPr>
          <p:spPr>
            <a:xfrm rot="1647625">
              <a:off x="6593047" y="5267216"/>
              <a:ext cx="128337" cy="6409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" name="Grupo 754"/>
          <p:cNvGrpSpPr/>
          <p:nvPr/>
        </p:nvGrpSpPr>
        <p:grpSpPr>
          <a:xfrm>
            <a:off x="8805841" y="4932992"/>
            <a:ext cx="619712" cy="511372"/>
            <a:chOff x="6556811" y="5265384"/>
            <a:chExt cx="619712" cy="511372"/>
          </a:xfrm>
        </p:grpSpPr>
        <p:grpSp>
          <p:nvGrpSpPr>
            <p:cNvPr id="16" name="Grupo 755"/>
            <p:cNvGrpSpPr/>
            <p:nvPr/>
          </p:nvGrpSpPr>
          <p:grpSpPr>
            <a:xfrm>
              <a:off x="6556811" y="5295720"/>
              <a:ext cx="567708" cy="481036"/>
              <a:chOff x="6556811" y="5295720"/>
              <a:chExt cx="567708" cy="481036"/>
            </a:xfrm>
          </p:grpSpPr>
          <p:cxnSp>
            <p:nvCxnSpPr>
              <p:cNvPr id="2001" name="Conector reto 2000"/>
              <p:cNvCxnSpPr/>
              <p:nvPr/>
            </p:nvCxnSpPr>
            <p:spPr>
              <a:xfrm rot="5400000" flipH="1" flipV="1">
                <a:off x="6569813" y="5551406"/>
                <a:ext cx="320690" cy="86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2" name="Conector reto 2001"/>
              <p:cNvCxnSpPr/>
              <p:nvPr/>
            </p:nvCxnSpPr>
            <p:spPr>
              <a:xfrm rot="5400000" flipH="1" flipV="1">
                <a:off x="6615317" y="5531903"/>
                <a:ext cx="481036" cy="86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3" name="Conector reto 2002"/>
              <p:cNvCxnSpPr/>
              <p:nvPr/>
            </p:nvCxnSpPr>
            <p:spPr>
              <a:xfrm>
                <a:off x="6556811" y="5295720"/>
                <a:ext cx="567708" cy="3120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4" name="Conector reto 2003"/>
              <p:cNvCxnSpPr/>
              <p:nvPr/>
            </p:nvCxnSpPr>
            <p:spPr>
              <a:xfrm rot="10800000" flipV="1">
                <a:off x="6734491" y="5300053"/>
                <a:ext cx="125676" cy="953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5" name="Conector reto 2004"/>
              <p:cNvCxnSpPr/>
              <p:nvPr/>
            </p:nvCxnSpPr>
            <p:spPr>
              <a:xfrm>
                <a:off x="6730157" y="5560072"/>
                <a:ext cx="117009" cy="693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o 756"/>
            <p:cNvGrpSpPr/>
            <p:nvPr/>
          </p:nvGrpSpPr>
          <p:grpSpPr>
            <a:xfrm>
              <a:off x="6608815" y="5265384"/>
              <a:ext cx="567708" cy="481036"/>
              <a:chOff x="6556811" y="5295720"/>
              <a:chExt cx="567708" cy="481036"/>
            </a:xfrm>
          </p:grpSpPr>
          <p:cxnSp>
            <p:nvCxnSpPr>
              <p:cNvPr id="1996" name="Conector reto 1995"/>
              <p:cNvCxnSpPr/>
              <p:nvPr/>
            </p:nvCxnSpPr>
            <p:spPr>
              <a:xfrm rot="5400000" flipH="1" flipV="1">
                <a:off x="6569813" y="5551406"/>
                <a:ext cx="320690" cy="86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7" name="Conector reto 1996"/>
              <p:cNvCxnSpPr/>
              <p:nvPr/>
            </p:nvCxnSpPr>
            <p:spPr>
              <a:xfrm rot="5400000" flipH="1" flipV="1">
                <a:off x="6615317" y="5531903"/>
                <a:ext cx="481036" cy="86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8" name="Conector reto 1997"/>
              <p:cNvCxnSpPr/>
              <p:nvPr/>
            </p:nvCxnSpPr>
            <p:spPr>
              <a:xfrm>
                <a:off x="6556811" y="5295720"/>
                <a:ext cx="567708" cy="3120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9" name="Conector reto 1998"/>
              <p:cNvCxnSpPr/>
              <p:nvPr/>
            </p:nvCxnSpPr>
            <p:spPr>
              <a:xfrm rot="10800000" flipV="1">
                <a:off x="6734491" y="5300053"/>
                <a:ext cx="125676" cy="953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0" name="Conector reto 1999"/>
              <p:cNvCxnSpPr/>
              <p:nvPr/>
            </p:nvCxnSpPr>
            <p:spPr>
              <a:xfrm>
                <a:off x="6730157" y="5560072"/>
                <a:ext cx="117009" cy="693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81" name="Conector reto 1980"/>
            <p:cNvCxnSpPr/>
            <p:nvPr/>
          </p:nvCxnSpPr>
          <p:spPr>
            <a:xfrm flipV="1">
              <a:off x="6738825" y="553407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2" name="Conector reto 1981"/>
            <p:cNvCxnSpPr/>
            <p:nvPr/>
          </p:nvCxnSpPr>
          <p:spPr>
            <a:xfrm flipV="1">
              <a:off x="6855833" y="5603408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3" name="Conector reto 1982"/>
            <p:cNvCxnSpPr/>
            <p:nvPr/>
          </p:nvCxnSpPr>
          <p:spPr>
            <a:xfrm flipV="1">
              <a:off x="6860167" y="527405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4" name="Conector reto 1983"/>
            <p:cNvCxnSpPr/>
            <p:nvPr/>
          </p:nvCxnSpPr>
          <p:spPr>
            <a:xfrm flipV="1">
              <a:off x="6566679" y="5266584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5" name="Conector reto 1984"/>
            <p:cNvCxnSpPr/>
            <p:nvPr/>
          </p:nvCxnSpPr>
          <p:spPr>
            <a:xfrm flipV="1">
              <a:off x="6607389" y="5291636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6" name="Conector reto 1985"/>
            <p:cNvCxnSpPr/>
            <p:nvPr/>
          </p:nvCxnSpPr>
          <p:spPr>
            <a:xfrm flipV="1">
              <a:off x="6641835" y="5310425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7" name="Conector reto 1986"/>
            <p:cNvCxnSpPr/>
            <p:nvPr/>
          </p:nvCxnSpPr>
          <p:spPr>
            <a:xfrm flipV="1">
              <a:off x="6679412" y="5332345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8" name="Conector reto 1987"/>
            <p:cNvCxnSpPr/>
            <p:nvPr/>
          </p:nvCxnSpPr>
          <p:spPr>
            <a:xfrm flipV="1">
              <a:off x="6720122" y="5357398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9" name="Conector reto 1988"/>
            <p:cNvCxnSpPr/>
            <p:nvPr/>
          </p:nvCxnSpPr>
          <p:spPr>
            <a:xfrm flipV="1">
              <a:off x="7124087" y="5576603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0" name="Conector reto 1989"/>
            <p:cNvCxnSpPr/>
            <p:nvPr/>
          </p:nvCxnSpPr>
          <p:spPr>
            <a:xfrm flipV="1">
              <a:off x="7086509" y="5554682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1" name="Conector reto 1990"/>
            <p:cNvCxnSpPr/>
            <p:nvPr/>
          </p:nvCxnSpPr>
          <p:spPr>
            <a:xfrm flipV="1">
              <a:off x="7045799" y="5532762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2" name="Conector reto 1991"/>
            <p:cNvCxnSpPr/>
            <p:nvPr/>
          </p:nvCxnSpPr>
          <p:spPr>
            <a:xfrm flipV="1">
              <a:off x="7011353" y="5510842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3" name="Conector reto 1992"/>
            <p:cNvCxnSpPr/>
            <p:nvPr/>
          </p:nvCxnSpPr>
          <p:spPr>
            <a:xfrm flipV="1">
              <a:off x="6973775" y="548579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4" name="Conector reto 1993"/>
            <p:cNvCxnSpPr/>
            <p:nvPr/>
          </p:nvCxnSpPr>
          <p:spPr>
            <a:xfrm flipV="1">
              <a:off x="6936197" y="5467000"/>
              <a:ext cx="43336" cy="2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5" name="Cubo 1994"/>
            <p:cNvSpPr/>
            <p:nvPr/>
          </p:nvSpPr>
          <p:spPr>
            <a:xfrm rot="1647625">
              <a:off x="6593047" y="5267216"/>
              <a:ext cx="128337" cy="6409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006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124157" y="4385887"/>
            <a:ext cx="384582" cy="384582"/>
          </a:xfrm>
          <a:prstGeom prst="rect">
            <a:avLst/>
          </a:prstGeom>
          <a:noFill/>
        </p:spPr>
      </p:pic>
      <p:pic>
        <p:nvPicPr>
          <p:cNvPr id="2007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284476" y="3732441"/>
            <a:ext cx="384582" cy="384582"/>
          </a:xfrm>
          <a:prstGeom prst="rect">
            <a:avLst/>
          </a:prstGeom>
          <a:noFill/>
        </p:spPr>
      </p:pic>
      <p:pic>
        <p:nvPicPr>
          <p:cNvPr id="2008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170176" y="3757841"/>
            <a:ext cx="384582" cy="384582"/>
          </a:xfrm>
          <a:prstGeom prst="rect">
            <a:avLst/>
          </a:prstGeom>
          <a:noFill/>
        </p:spPr>
      </p:pic>
      <p:grpSp>
        <p:nvGrpSpPr>
          <p:cNvPr id="18" name="Grupo 2008"/>
          <p:cNvGrpSpPr/>
          <p:nvPr/>
        </p:nvGrpSpPr>
        <p:grpSpPr>
          <a:xfrm>
            <a:off x="0" y="7001582"/>
            <a:ext cx="1041400" cy="668020"/>
            <a:chOff x="2933700" y="1041400"/>
            <a:chExt cx="1041400" cy="668020"/>
          </a:xfrm>
        </p:grpSpPr>
        <p:cxnSp>
          <p:nvCxnSpPr>
            <p:cNvPr id="2010" name="Conector reto 2009"/>
            <p:cNvCxnSpPr/>
            <p:nvPr/>
          </p:nvCxnSpPr>
          <p:spPr>
            <a:xfrm flipV="1">
              <a:off x="2933700" y="104140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1" name="Conector reto 2010"/>
            <p:cNvCxnSpPr/>
            <p:nvPr/>
          </p:nvCxnSpPr>
          <p:spPr>
            <a:xfrm rot="5400000">
              <a:off x="2824480" y="159512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2" name="Conector reto 2011"/>
            <p:cNvCxnSpPr/>
            <p:nvPr/>
          </p:nvCxnSpPr>
          <p:spPr>
            <a:xfrm rot="5400000">
              <a:off x="3855720" y="115824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3" name="Conector reto 2012"/>
            <p:cNvCxnSpPr/>
            <p:nvPr/>
          </p:nvCxnSpPr>
          <p:spPr>
            <a:xfrm flipV="1">
              <a:off x="2933700" y="125984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4" name="Conector reto 2013"/>
            <p:cNvCxnSpPr/>
            <p:nvPr/>
          </p:nvCxnSpPr>
          <p:spPr>
            <a:xfrm>
              <a:off x="2946400" y="14884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5" name="Conector reto 2014"/>
            <p:cNvCxnSpPr/>
            <p:nvPr/>
          </p:nvCxnSpPr>
          <p:spPr>
            <a:xfrm>
              <a:off x="2987040" y="14681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6" name="Conector reto 2015"/>
            <p:cNvCxnSpPr/>
            <p:nvPr/>
          </p:nvCxnSpPr>
          <p:spPr>
            <a:xfrm>
              <a:off x="3027680" y="14478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7" name="Conector reto 2016"/>
            <p:cNvCxnSpPr/>
            <p:nvPr/>
          </p:nvCxnSpPr>
          <p:spPr>
            <a:xfrm>
              <a:off x="3068320" y="14274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8" name="Conector reto 2017"/>
            <p:cNvCxnSpPr/>
            <p:nvPr/>
          </p:nvCxnSpPr>
          <p:spPr>
            <a:xfrm>
              <a:off x="3119120" y="14122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9" name="Conector reto 2018"/>
            <p:cNvCxnSpPr/>
            <p:nvPr/>
          </p:nvCxnSpPr>
          <p:spPr>
            <a:xfrm>
              <a:off x="3159760" y="13919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0" name="Conector reto 2019"/>
            <p:cNvCxnSpPr/>
            <p:nvPr/>
          </p:nvCxnSpPr>
          <p:spPr>
            <a:xfrm>
              <a:off x="3200400" y="13716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1" name="Conector reto 2020"/>
            <p:cNvCxnSpPr/>
            <p:nvPr/>
          </p:nvCxnSpPr>
          <p:spPr>
            <a:xfrm>
              <a:off x="3252470" y="136080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2" name="Conector reto 2021"/>
            <p:cNvCxnSpPr/>
            <p:nvPr/>
          </p:nvCxnSpPr>
          <p:spPr>
            <a:xfrm>
              <a:off x="3297555" y="134175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3" name="Conector reto 2022"/>
            <p:cNvCxnSpPr/>
            <p:nvPr/>
          </p:nvCxnSpPr>
          <p:spPr>
            <a:xfrm>
              <a:off x="3334385" y="131762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4" name="Conector reto 2023"/>
            <p:cNvCxnSpPr/>
            <p:nvPr/>
          </p:nvCxnSpPr>
          <p:spPr>
            <a:xfrm>
              <a:off x="3380740" y="13030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5" name="Conector reto 2024"/>
            <p:cNvCxnSpPr/>
            <p:nvPr/>
          </p:nvCxnSpPr>
          <p:spPr>
            <a:xfrm>
              <a:off x="3413760" y="12750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6" name="Conector reto 2025"/>
            <p:cNvCxnSpPr/>
            <p:nvPr/>
          </p:nvCxnSpPr>
          <p:spPr>
            <a:xfrm>
              <a:off x="3464560" y="12598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7" name="Conector reto 2026"/>
            <p:cNvCxnSpPr/>
            <p:nvPr/>
          </p:nvCxnSpPr>
          <p:spPr>
            <a:xfrm>
              <a:off x="3518535" y="124904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8" name="Conector reto 2027"/>
            <p:cNvCxnSpPr/>
            <p:nvPr/>
          </p:nvCxnSpPr>
          <p:spPr>
            <a:xfrm>
              <a:off x="3545840" y="1219200"/>
              <a:ext cx="212725" cy="12573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9" name="Conector reto 2028"/>
            <p:cNvCxnSpPr/>
            <p:nvPr/>
          </p:nvCxnSpPr>
          <p:spPr>
            <a:xfrm>
              <a:off x="3607435" y="121221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0" name="Conector reto 2029"/>
            <p:cNvCxnSpPr/>
            <p:nvPr/>
          </p:nvCxnSpPr>
          <p:spPr>
            <a:xfrm>
              <a:off x="3650615" y="118999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1" name="Conector reto 2030"/>
            <p:cNvCxnSpPr/>
            <p:nvPr/>
          </p:nvCxnSpPr>
          <p:spPr>
            <a:xfrm>
              <a:off x="3689985" y="116903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2" name="Conector reto 2031"/>
            <p:cNvCxnSpPr/>
            <p:nvPr/>
          </p:nvCxnSpPr>
          <p:spPr>
            <a:xfrm>
              <a:off x="3734435" y="11506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3" name="Conector reto 2032"/>
            <p:cNvCxnSpPr/>
            <p:nvPr/>
          </p:nvCxnSpPr>
          <p:spPr>
            <a:xfrm>
              <a:off x="3769360" y="112839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4" name="Conector reto 2033"/>
            <p:cNvCxnSpPr/>
            <p:nvPr/>
          </p:nvCxnSpPr>
          <p:spPr>
            <a:xfrm rot="5400000">
              <a:off x="2941320" y="1447800"/>
              <a:ext cx="116840" cy="1066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5" name="Conector reto 2034"/>
            <p:cNvCxnSpPr/>
            <p:nvPr/>
          </p:nvCxnSpPr>
          <p:spPr>
            <a:xfrm rot="5400000">
              <a:off x="2935606" y="1418590"/>
              <a:ext cx="201295" cy="1835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6" name="Conector reto 2035"/>
            <p:cNvCxnSpPr/>
            <p:nvPr/>
          </p:nvCxnSpPr>
          <p:spPr>
            <a:xfrm rot="5400000">
              <a:off x="2931796" y="1397636"/>
              <a:ext cx="275590" cy="2501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7" name="Conector reto 2036"/>
            <p:cNvCxnSpPr/>
            <p:nvPr/>
          </p:nvCxnSpPr>
          <p:spPr>
            <a:xfrm rot="5400000">
              <a:off x="2952752" y="13652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8" name="Conector reto 2037"/>
            <p:cNvCxnSpPr/>
            <p:nvPr/>
          </p:nvCxnSpPr>
          <p:spPr>
            <a:xfrm rot="5400000">
              <a:off x="3021332" y="13385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9" name="Conector reto 2038"/>
            <p:cNvCxnSpPr/>
            <p:nvPr/>
          </p:nvCxnSpPr>
          <p:spPr>
            <a:xfrm rot="5400000">
              <a:off x="3097532" y="130429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0" name="Conector reto 2039"/>
            <p:cNvCxnSpPr/>
            <p:nvPr/>
          </p:nvCxnSpPr>
          <p:spPr>
            <a:xfrm rot="5400000">
              <a:off x="3164207" y="12776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1" name="Conector reto 2040"/>
            <p:cNvCxnSpPr/>
            <p:nvPr/>
          </p:nvCxnSpPr>
          <p:spPr>
            <a:xfrm rot="5400000">
              <a:off x="3234692" y="124714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2" name="Conector reto 2041"/>
            <p:cNvCxnSpPr/>
            <p:nvPr/>
          </p:nvCxnSpPr>
          <p:spPr>
            <a:xfrm rot="5400000">
              <a:off x="3303272" y="122047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3" name="Conector reto 2042"/>
            <p:cNvCxnSpPr/>
            <p:nvPr/>
          </p:nvCxnSpPr>
          <p:spPr>
            <a:xfrm rot="5400000">
              <a:off x="3379472" y="11861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4" name="Conector reto 2043"/>
            <p:cNvCxnSpPr/>
            <p:nvPr/>
          </p:nvCxnSpPr>
          <p:spPr>
            <a:xfrm rot="5400000">
              <a:off x="3446147" y="115951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5" name="Conector reto 2044"/>
            <p:cNvCxnSpPr/>
            <p:nvPr/>
          </p:nvCxnSpPr>
          <p:spPr>
            <a:xfrm rot="5400000">
              <a:off x="3516632" y="11252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6" name="Conector reto 2045"/>
            <p:cNvCxnSpPr/>
            <p:nvPr/>
          </p:nvCxnSpPr>
          <p:spPr>
            <a:xfrm rot="5400000">
              <a:off x="3585212" y="10985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7" name="Conector reto 2046"/>
            <p:cNvCxnSpPr/>
            <p:nvPr/>
          </p:nvCxnSpPr>
          <p:spPr>
            <a:xfrm rot="5400000">
              <a:off x="3662365" y="1078549"/>
              <a:ext cx="319405" cy="288286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8" name="Conector reto 2047"/>
            <p:cNvCxnSpPr/>
            <p:nvPr/>
          </p:nvCxnSpPr>
          <p:spPr>
            <a:xfrm rot="5400000">
              <a:off x="3732850" y="1122365"/>
              <a:ext cx="245110" cy="221611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" name="Conector reto 2048"/>
            <p:cNvCxnSpPr/>
            <p:nvPr/>
          </p:nvCxnSpPr>
          <p:spPr>
            <a:xfrm>
              <a:off x="2934970" y="1518920"/>
              <a:ext cx="177800" cy="10223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0" name="Conector reto 2049"/>
            <p:cNvCxnSpPr/>
            <p:nvPr/>
          </p:nvCxnSpPr>
          <p:spPr>
            <a:xfrm>
              <a:off x="2943225" y="1564005"/>
              <a:ext cx="135255" cy="7620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1" name="Conector reto 2050"/>
            <p:cNvCxnSpPr/>
            <p:nvPr/>
          </p:nvCxnSpPr>
          <p:spPr>
            <a:xfrm>
              <a:off x="2941320" y="1604010"/>
              <a:ext cx="91440" cy="533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2" name="Conector reto 2051"/>
            <p:cNvCxnSpPr/>
            <p:nvPr/>
          </p:nvCxnSpPr>
          <p:spPr>
            <a:xfrm>
              <a:off x="2941320" y="1645920"/>
              <a:ext cx="59055" cy="304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3" name="Conector reto 2052"/>
            <p:cNvCxnSpPr/>
            <p:nvPr/>
          </p:nvCxnSpPr>
          <p:spPr>
            <a:xfrm rot="5400000">
              <a:off x="3815719" y="1169040"/>
              <a:ext cx="161289" cy="1473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4" name="Conector reto 2053"/>
            <p:cNvCxnSpPr/>
            <p:nvPr/>
          </p:nvCxnSpPr>
          <p:spPr>
            <a:xfrm rot="5400000">
              <a:off x="3910968" y="1222381"/>
              <a:ext cx="62230" cy="5206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5" name="Conector reto 2054"/>
            <p:cNvCxnSpPr/>
            <p:nvPr/>
          </p:nvCxnSpPr>
          <p:spPr>
            <a:xfrm>
              <a:off x="3813175" y="1115060"/>
              <a:ext cx="154940" cy="9271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6" name="Conector reto 2055"/>
            <p:cNvCxnSpPr/>
            <p:nvPr/>
          </p:nvCxnSpPr>
          <p:spPr>
            <a:xfrm>
              <a:off x="3856990" y="1094105"/>
              <a:ext cx="111125" cy="6794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7" name="Conector reto 2056"/>
            <p:cNvCxnSpPr/>
            <p:nvPr/>
          </p:nvCxnSpPr>
          <p:spPr>
            <a:xfrm>
              <a:off x="3889375" y="1076960"/>
              <a:ext cx="76835" cy="4889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8" name="Conector reto 2057"/>
            <p:cNvCxnSpPr/>
            <p:nvPr/>
          </p:nvCxnSpPr>
          <p:spPr>
            <a:xfrm>
              <a:off x="3923665" y="1061720"/>
              <a:ext cx="50165" cy="35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2058"/>
          <p:cNvGrpSpPr/>
          <p:nvPr/>
        </p:nvGrpSpPr>
        <p:grpSpPr>
          <a:xfrm>
            <a:off x="1030224" y="6562670"/>
            <a:ext cx="1041400" cy="668020"/>
            <a:chOff x="2933700" y="1041400"/>
            <a:chExt cx="1041400" cy="668020"/>
          </a:xfrm>
        </p:grpSpPr>
        <p:cxnSp>
          <p:nvCxnSpPr>
            <p:cNvPr id="2060" name="Conector reto 2059"/>
            <p:cNvCxnSpPr/>
            <p:nvPr/>
          </p:nvCxnSpPr>
          <p:spPr>
            <a:xfrm flipV="1">
              <a:off x="2933700" y="104140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1" name="Conector reto 2060"/>
            <p:cNvCxnSpPr/>
            <p:nvPr/>
          </p:nvCxnSpPr>
          <p:spPr>
            <a:xfrm rot="5400000">
              <a:off x="2824480" y="159512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2" name="Conector reto 2061"/>
            <p:cNvCxnSpPr/>
            <p:nvPr/>
          </p:nvCxnSpPr>
          <p:spPr>
            <a:xfrm rot="5400000">
              <a:off x="3855720" y="115824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3" name="Conector reto 2062"/>
            <p:cNvCxnSpPr/>
            <p:nvPr/>
          </p:nvCxnSpPr>
          <p:spPr>
            <a:xfrm flipV="1">
              <a:off x="2933700" y="125984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Conector reto 2063"/>
            <p:cNvCxnSpPr/>
            <p:nvPr/>
          </p:nvCxnSpPr>
          <p:spPr>
            <a:xfrm>
              <a:off x="2946400" y="14884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Conector reto 2064"/>
            <p:cNvCxnSpPr/>
            <p:nvPr/>
          </p:nvCxnSpPr>
          <p:spPr>
            <a:xfrm>
              <a:off x="2987040" y="14681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Conector reto 2065"/>
            <p:cNvCxnSpPr/>
            <p:nvPr/>
          </p:nvCxnSpPr>
          <p:spPr>
            <a:xfrm>
              <a:off x="3027680" y="14478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Conector reto 2066"/>
            <p:cNvCxnSpPr/>
            <p:nvPr/>
          </p:nvCxnSpPr>
          <p:spPr>
            <a:xfrm>
              <a:off x="3068320" y="14274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8" name="Conector reto 2067"/>
            <p:cNvCxnSpPr/>
            <p:nvPr/>
          </p:nvCxnSpPr>
          <p:spPr>
            <a:xfrm>
              <a:off x="3119120" y="14122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Conector reto 2068"/>
            <p:cNvCxnSpPr/>
            <p:nvPr/>
          </p:nvCxnSpPr>
          <p:spPr>
            <a:xfrm>
              <a:off x="3159760" y="13919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0" name="Conector reto 2069"/>
            <p:cNvCxnSpPr/>
            <p:nvPr/>
          </p:nvCxnSpPr>
          <p:spPr>
            <a:xfrm>
              <a:off x="3200400" y="13716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Conector reto 2070"/>
            <p:cNvCxnSpPr/>
            <p:nvPr/>
          </p:nvCxnSpPr>
          <p:spPr>
            <a:xfrm>
              <a:off x="3252470" y="136080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Conector reto 2071"/>
            <p:cNvCxnSpPr/>
            <p:nvPr/>
          </p:nvCxnSpPr>
          <p:spPr>
            <a:xfrm>
              <a:off x="3297555" y="134175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3" name="Conector reto 2072"/>
            <p:cNvCxnSpPr/>
            <p:nvPr/>
          </p:nvCxnSpPr>
          <p:spPr>
            <a:xfrm>
              <a:off x="3334385" y="131762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4" name="Conector reto 2073"/>
            <p:cNvCxnSpPr/>
            <p:nvPr/>
          </p:nvCxnSpPr>
          <p:spPr>
            <a:xfrm>
              <a:off x="3380740" y="13030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5" name="Conector reto 2074"/>
            <p:cNvCxnSpPr/>
            <p:nvPr/>
          </p:nvCxnSpPr>
          <p:spPr>
            <a:xfrm>
              <a:off x="3413760" y="12750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Conector reto 2075"/>
            <p:cNvCxnSpPr/>
            <p:nvPr/>
          </p:nvCxnSpPr>
          <p:spPr>
            <a:xfrm>
              <a:off x="3464560" y="12598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7" name="Conector reto 2076"/>
            <p:cNvCxnSpPr/>
            <p:nvPr/>
          </p:nvCxnSpPr>
          <p:spPr>
            <a:xfrm>
              <a:off x="3518535" y="124904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8" name="Conector reto 2077"/>
            <p:cNvCxnSpPr/>
            <p:nvPr/>
          </p:nvCxnSpPr>
          <p:spPr>
            <a:xfrm>
              <a:off x="3545840" y="1219200"/>
              <a:ext cx="212725" cy="12573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9" name="Conector reto 2078"/>
            <p:cNvCxnSpPr/>
            <p:nvPr/>
          </p:nvCxnSpPr>
          <p:spPr>
            <a:xfrm>
              <a:off x="3607435" y="121221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0" name="Conector reto 2079"/>
            <p:cNvCxnSpPr/>
            <p:nvPr/>
          </p:nvCxnSpPr>
          <p:spPr>
            <a:xfrm>
              <a:off x="3650615" y="118999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1" name="Conector reto 2080"/>
            <p:cNvCxnSpPr/>
            <p:nvPr/>
          </p:nvCxnSpPr>
          <p:spPr>
            <a:xfrm>
              <a:off x="3689985" y="116903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2" name="Conector reto 2081"/>
            <p:cNvCxnSpPr/>
            <p:nvPr/>
          </p:nvCxnSpPr>
          <p:spPr>
            <a:xfrm>
              <a:off x="3734435" y="11506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3" name="Conector reto 2082"/>
            <p:cNvCxnSpPr/>
            <p:nvPr/>
          </p:nvCxnSpPr>
          <p:spPr>
            <a:xfrm>
              <a:off x="3769360" y="112839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4" name="Conector reto 2083"/>
            <p:cNvCxnSpPr/>
            <p:nvPr/>
          </p:nvCxnSpPr>
          <p:spPr>
            <a:xfrm rot="5400000">
              <a:off x="2941320" y="1447800"/>
              <a:ext cx="116840" cy="1066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5" name="Conector reto 2084"/>
            <p:cNvCxnSpPr/>
            <p:nvPr/>
          </p:nvCxnSpPr>
          <p:spPr>
            <a:xfrm rot="5400000">
              <a:off x="2935606" y="1418590"/>
              <a:ext cx="201295" cy="1835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6" name="Conector reto 2085"/>
            <p:cNvCxnSpPr/>
            <p:nvPr/>
          </p:nvCxnSpPr>
          <p:spPr>
            <a:xfrm rot="5400000">
              <a:off x="2931796" y="1397636"/>
              <a:ext cx="275590" cy="2501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7" name="Conector reto 2086"/>
            <p:cNvCxnSpPr/>
            <p:nvPr/>
          </p:nvCxnSpPr>
          <p:spPr>
            <a:xfrm rot="5400000">
              <a:off x="2952752" y="13652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8" name="Conector reto 2087"/>
            <p:cNvCxnSpPr/>
            <p:nvPr/>
          </p:nvCxnSpPr>
          <p:spPr>
            <a:xfrm rot="5400000">
              <a:off x="3021332" y="13385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9" name="Conector reto 2088"/>
            <p:cNvCxnSpPr/>
            <p:nvPr/>
          </p:nvCxnSpPr>
          <p:spPr>
            <a:xfrm rot="5400000">
              <a:off x="3097532" y="130429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0" name="Conector reto 2089"/>
            <p:cNvCxnSpPr/>
            <p:nvPr/>
          </p:nvCxnSpPr>
          <p:spPr>
            <a:xfrm rot="5400000">
              <a:off x="3164207" y="12776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1" name="Conector reto 2090"/>
            <p:cNvCxnSpPr/>
            <p:nvPr/>
          </p:nvCxnSpPr>
          <p:spPr>
            <a:xfrm rot="5400000">
              <a:off x="3234692" y="124714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2" name="Conector reto 2091"/>
            <p:cNvCxnSpPr/>
            <p:nvPr/>
          </p:nvCxnSpPr>
          <p:spPr>
            <a:xfrm rot="5400000">
              <a:off x="3303272" y="122047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3" name="Conector reto 2092"/>
            <p:cNvCxnSpPr/>
            <p:nvPr/>
          </p:nvCxnSpPr>
          <p:spPr>
            <a:xfrm rot="5400000">
              <a:off x="3379472" y="11861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4" name="Conector reto 2093"/>
            <p:cNvCxnSpPr/>
            <p:nvPr/>
          </p:nvCxnSpPr>
          <p:spPr>
            <a:xfrm rot="5400000">
              <a:off x="3446147" y="115951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5" name="Conector reto 2094"/>
            <p:cNvCxnSpPr/>
            <p:nvPr/>
          </p:nvCxnSpPr>
          <p:spPr>
            <a:xfrm rot="5400000">
              <a:off x="3516632" y="11252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6" name="Conector reto 2095"/>
            <p:cNvCxnSpPr/>
            <p:nvPr/>
          </p:nvCxnSpPr>
          <p:spPr>
            <a:xfrm rot="5400000">
              <a:off x="3585212" y="10985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7" name="Conector reto 2096"/>
            <p:cNvCxnSpPr/>
            <p:nvPr/>
          </p:nvCxnSpPr>
          <p:spPr>
            <a:xfrm rot="5400000">
              <a:off x="3662365" y="1078549"/>
              <a:ext cx="319405" cy="288286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8" name="Conector reto 2097"/>
            <p:cNvCxnSpPr/>
            <p:nvPr/>
          </p:nvCxnSpPr>
          <p:spPr>
            <a:xfrm rot="5400000">
              <a:off x="3732850" y="1122365"/>
              <a:ext cx="245110" cy="221611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9" name="Conector reto 2098"/>
            <p:cNvCxnSpPr/>
            <p:nvPr/>
          </p:nvCxnSpPr>
          <p:spPr>
            <a:xfrm>
              <a:off x="2934970" y="1518920"/>
              <a:ext cx="177800" cy="10223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0" name="Conector reto 2099"/>
            <p:cNvCxnSpPr/>
            <p:nvPr/>
          </p:nvCxnSpPr>
          <p:spPr>
            <a:xfrm>
              <a:off x="2943225" y="1564005"/>
              <a:ext cx="135255" cy="7620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1" name="Conector reto 2100"/>
            <p:cNvCxnSpPr/>
            <p:nvPr/>
          </p:nvCxnSpPr>
          <p:spPr>
            <a:xfrm>
              <a:off x="2941320" y="1604010"/>
              <a:ext cx="91440" cy="533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2" name="Conector reto 2101"/>
            <p:cNvCxnSpPr/>
            <p:nvPr/>
          </p:nvCxnSpPr>
          <p:spPr>
            <a:xfrm>
              <a:off x="2941320" y="1645920"/>
              <a:ext cx="59055" cy="304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3" name="Conector reto 2102"/>
            <p:cNvCxnSpPr/>
            <p:nvPr/>
          </p:nvCxnSpPr>
          <p:spPr>
            <a:xfrm rot="5400000">
              <a:off x="3815719" y="1169040"/>
              <a:ext cx="161289" cy="1473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4" name="Conector reto 2103"/>
            <p:cNvCxnSpPr/>
            <p:nvPr/>
          </p:nvCxnSpPr>
          <p:spPr>
            <a:xfrm rot="5400000">
              <a:off x="3910968" y="1222381"/>
              <a:ext cx="62230" cy="5206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5" name="Conector reto 2104"/>
            <p:cNvCxnSpPr/>
            <p:nvPr/>
          </p:nvCxnSpPr>
          <p:spPr>
            <a:xfrm>
              <a:off x="3813175" y="1115060"/>
              <a:ext cx="154940" cy="9271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6" name="Conector reto 2105"/>
            <p:cNvCxnSpPr/>
            <p:nvPr/>
          </p:nvCxnSpPr>
          <p:spPr>
            <a:xfrm>
              <a:off x="3856990" y="1094105"/>
              <a:ext cx="111125" cy="6794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7" name="Conector reto 2106"/>
            <p:cNvCxnSpPr/>
            <p:nvPr/>
          </p:nvCxnSpPr>
          <p:spPr>
            <a:xfrm>
              <a:off x="3889375" y="1076960"/>
              <a:ext cx="76835" cy="4889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8" name="Conector reto 2107"/>
            <p:cNvCxnSpPr/>
            <p:nvPr/>
          </p:nvCxnSpPr>
          <p:spPr>
            <a:xfrm>
              <a:off x="3923665" y="1061720"/>
              <a:ext cx="50165" cy="35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2108"/>
          <p:cNvGrpSpPr/>
          <p:nvPr/>
        </p:nvGrpSpPr>
        <p:grpSpPr>
          <a:xfrm>
            <a:off x="2066544" y="6119948"/>
            <a:ext cx="1041400" cy="668020"/>
            <a:chOff x="2933700" y="1041400"/>
            <a:chExt cx="1041400" cy="668020"/>
          </a:xfrm>
        </p:grpSpPr>
        <p:cxnSp>
          <p:nvCxnSpPr>
            <p:cNvPr id="2110" name="Conector reto 2109"/>
            <p:cNvCxnSpPr/>
            <p:nvPr/>
          </p:nvCxnSpPr>
          <p:spPr>
            <a:xfrm flipV="1">
              <a:off x="2933700" y="104140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1" name="Conector reto 2110"/>
            <p:cNvCxnSpPr/>
            <p:nvPr/>
          </p:nvCxnSpPr>
          <p:spPr>
            <a:xfrm rot="5400000">
              <a:off x="2824480" y="159512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2" name="Conector reto 2111"/>
            <p:cNvCxnSpPr/>
            <p:nvPr/>
          </p:nvCxnSpPr>
          <p:spPr>
            <a:xfrm rot="5400000">
              <a:off x="3855720" y="115824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3" name="Conector reto 2112"/>
            <p:cNvCxnSpPr/>
            <p:nvPr/>
          </p:nvCxnSpPr>
          <p:spPr>
            <a:xfrm flipV="1">
              <a:off x="2933700" y="125984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4" name="Conector reto 2113"/>
            <p:cNvCxnSpPr/>
            <p:nvPr/>
          </p:nvCxnSpPr>
          <p:spPr>
            <a:xfrm>
              <a:off x="2946400" y="14884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5" name="Conector reto 2114"/>
            <p:cNvCxnSpPr/>
            <p:nvPr/>
          </p:nvCxnSpPr>
          <p:spPr>
            <a:xfrm>
              <a:off x="2987040" y="14681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6" name="Conector reto 2115"/>
            <p:cNvCxnSpPr/>
            <p:nvPr/>
          </p:nvCxnSpPr>
          <p:spPr>
            <a:xfrm>
              <a:off x="3027680" y="14478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7" name="Conector reto 2116"/>
            <p:cNvCxnSpPr/>
            <p:nvPr/>
          </p:nvCxnSpPr>
          <p:spPr>
            <a:xfrm>
              <a:off x="3068320" y="14274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8" name="Conector reto 2117"/>
            <p:cNvCxnSpPr/>
            <p:nvPr/>
          </p:nvCxnSpPr>
          <p:spPr>
            <a:xfrm>
              <a:off x="3119120" y="14122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9" name="Conector reto 2118"/>
            <p:cNvCxnSpPr/>
            <p:nvPr/>
          </p:nvCxnSpPr>
          <p:spPr>
            <a:xfrm>
              <a:off x="3159760" y="13919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0" name="Conector reto 2119"/>
            <p:cNvCxnSpPr/>
            <p:nvPr/>
          </p:nvCxnSpPr>
          <p:spPr>
            <a:xfrm>
              <a:off x="3200400" y="13716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1" name="Conector reto 2120"/>
            <p:cNvCxnSpPr/>
            <p:nvPr/>
          </p:nvCxnSpPr>
          <p:spPr>
            <a:xfrm>
              <a:off x="3252470" y="136080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2" name="Conector reto 2121"/>
            <p:cNvCxnSpPr/>
            <p:nvPr/>
          </p:nvCxnSpPr>
          <p:spPr>
            <a:xfrm>
              <a:off x="3297555" y="134175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3" name="Conector reto 2122"/>
            <p:cNvCxnSpPr/>
            <p:nvPr/>
          </p:nvCxnSpPr>
          <p:spPr>
            <a:xfrm>
              <a:off x="3334385" y="131762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4" name="Conector reto 2123"/>
            <p:cNvCxnSpPr/>
            <p:nvPr/>
          </p:nvCxnSpPr>
          <p:spPr>
            <a:xfrm>
              <a:off x="3380740" y="13030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5" name="Conector reto 2124"/>
            <p:cNvCxnSpPr/>
            <p:nvPr/>
          </p:nvCxnSpPr>
          <p:spPr>
            <a:xfrm>
              <a:off x="3413760" y="12750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6" name="Conector reto 2125"/>
            <p:cNvCxnSpPr/>
            <p:nvPr/>
          </p:nvCxnSpPr>
          <p:spPr>
            <a:xfrm>
              <a:off x="3464560" y="12598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7" name="Conector reto 2126"/>
            <p:cNvCxnSpPr/>
            <p:nvPr/>
          </p:nvCxnSpPr>
          <p:spPr>
            <a:xfrm>
              <a:off x="3518535" y="124904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8" name="Conector reto 2127"/>
            <p:cNvCxnSpPr/>
            <p:nvPr/>
          </p:nvCxnSpPr>
          <p:spPr>
            <a:xfrm>
              <a:off x="3545840" y="1219200"/>
              <a:ext cx="212725" cy="12573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9" name="Conector reto 2128"/>
            <p:cNvCxnSpPr/>
            <p:nvPr/>
          </p:nvCxnSpPr>
          <p:spPr>
            <a:xfrm>
              <a:off x="3607435" y="121221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0" name="Conector reto 2129"/>
            <p:cNvCxnSpPr/>
            <p:nvPr/>
          </p:nvCxnSpPr>
          <p:spPr>
            <a:xfrm>
              <a:off x="3650615" y="118999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1" name="Conector reto 2130"/>
            <p:cNvCxnSpPr/>
            <p:nvPr/>
          </p:nvCxnSpPr>
          <p:spPr>
            <a:xfrm>
              <a:off x="3689985" y="116903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2" name="Conector reto 2131"/>
            <p:cNvCxnSpPr/>
            <p:nvPr/>
          </p:nvCxnSpPr>
          <p:spPr>
            <a:xfrm>
              <a:off x="3734435" y="11506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3" name="Conector reto 2132"/>
            <p:cNvCxnSpPr/>
            <p:nvPr/>
          </p:nvCxnSpPr>
          <p:spPr>
            <a:xfrm>
              <a:off x="3769360" y="112839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4" name="Conector reto 2133"/>
            <p:cNvCxnSpPr/>
            <p:nvPr/>
          </p:nvCxnSpPr>
          <p:spPr>
            <a:xfrm rot="5400000">
              <a:off x="2941320" y="1447800"/>
              <a:ext cx="116840" cy="1066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5" name="Conector reto 2134"/>
            <p:cNvCxnSpPr/>
            <p:nvPr/>
          </p:nvCxnSpPr>
          <p:spPr>
            <a:xfrm rot="5400000">
              <a:off x="2935606" y="1418590"/>
              <a:ext cx="201295" cy="1835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6" name="Conector reto 2135"/>
            <p:cNvCxnSpPr/>
            <p:nvPr/>
          </p:nvCxnSpPr>
          <p:spPr>
            <a:xfrm rot="5400000">
              <a:off x="2931796" y="1397636"/>
              <a:ext cx="275590" cy="2501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7" name="Conector reto 2136"/>
            <p:cNvCxnSpPr/>
            <p:nvPr/>
          </p:nvCxnSpPr>
          <p:spPr>
            <a:xfrm rot="5400000">
              <a:off x="2952752" y="13652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8" name="Conector reto 2137"/>
            <p:cNvCxnSpPr/>
            <p:nvPr/>
          </p:nvCxnSpPr>
          <p:spPr>
            <a:xfrm rot="5400000">
              <a:off x="3021332" y="13385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9" name="Conector reto 2138"/>
            <p:cNvCxnSpPr/>
            <p:nvPr/>
          </p:nvCxnSpPr>
          <p:spPr>
            <a:xfrm rot="5400000">
              <a:off x="3097532" y="130429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0" name="Conector reto 2139"/>
            <p:cNvCxnSpPr/>
            <p:nvPr/>
          </p:nvCxnSpPr>
          <p:spPr>
            <a:xfrm rot="5400000">
              <a:off x="3164207" y="12776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1" name="Conector reto 2140"/>
            <p:cNvCxnSpPr/>
            <p:nvPr/>
          </p:nvCxnSpPr>
          <p:spPr>
            <a:xfrm rot="5400000">
              <a:off x="3234692" y="124714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2" name="Conector reto 2141"/>
            <p:cNvCxnSpPr/>
            <p:nvPr/>
          </p:nvCxnSpPr>
          <p:spPr>
            <a:xfrm rot="5400000">
              <a:off x="3303272" y="122047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3" name="Conector reto 2142"/>
            <p:cNvCxnSpPr/>
            <p:nvPr/>
          </p:nvCxnSpPr>
          <p:spPr>
            <a:xfrm rot="5400000">
              <a:off x="3379472" y="11861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4" name="Conector reto 2143"/>
            <p:cNvCxnSpPr/>
            <p:nvPr/>
          </p:nvCxnSpPr>
          <p:spPr>
            <a:xfrm rot="5400000">
              <a:off x="3446147" y="115951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5" name="Conector reto 2144"/>
            <p:cNvCxnSpPr/>
            <p:nvPr/>
          </p:nvCxnSpPr>
          <p:spPr>
            <a:xfrm rot="5400000">
              <a:off x="3516632" y="11252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6" name="Conector reto 2145"/>
            <p:cNvCxnSpPr/>
            <p:nvPr/>
          </p:nvCxnSpPr>
          <p:spPr>
            <a:xfrm rot="5400000">
              <a:off x="3585212" y="10985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7" name="Conector reto 2146"/>
            <p:cNvCxnSpPr/>
            <p:nvPr/>
          </p:nvCxnSpPr>
          <p:spPr>
            <a:xfrm rot="5400000">
              <a:off x="3662365" y="1078549"/>
              <a:ext cx="319405" cy="288286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8" name="Conector reto 2147"/>
            <p:cNvCxnSpPr/>
            <p:nvPr/>
          </p:nvCxnSpPr>
          <p:spPr>
            <a:xfrm rot="5400000">
              <a:off x="3732850" y="1122365"/>
              <a:ext cx="245110" cy="221611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9" name="Conector reto 2148"/>
            <p:cNvCxnSpPr/>
            <p:nvPr/>
          </p:nvCxnSpPr>
          <p:spPr>
            <a:xfrm>
              <a:off x="2934970" y="1518920"/>
              <a:ext cx="177800" cy="10223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0" name="Conector reto 2149"/>
            <p:cNvCxnSpPr/>
            <p:nvPr/>
          </p:nvCxnSpPr>
          <p:spPr>
            <a:xfrm>
              <a:off x="2943225" y="1564005"/>
              <a:ext cx="135255" cy="7620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1" name="Conector reto 2150"/>
            <p:cNvCxnSpPr/>
            <p:nvPr/>
          </p:nvCxnSpPr>
          <p:spPr>
            <a:xfrm>
              <a:off x="2941320" y="1604010"/>
              <a:ext cx="91440" cy="533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2" name="Conector reto 2151"/>
            <p:cNvCxnSpPr/>
            <p:nvPr/>
          </p:nvCxnSpPr>
          <p:spPr>
            <a:xfrm>
              <a:off x="2941320" y="1645920"/>
              <a:ext cx="59055" cy="304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3" name="Conector reto 2152"/>
            <p:cNvCxnSpPr/>
            <p:nvPr/>
          </p:nvCxnSpPr>
          <p:spPr>
            <a:xfrm rot="5400000">
              <a:off x="3815719" y="1169040"/>
              <a:ext cx="161289" cy="1473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4" name="Conector reto 2153"/>
            <p:cNvCxnSpPr/>
            <p:nvPr/>
          </p:nvCxnSpPr>
          <p:spPr>
            <a:xfrm rot="5400000">
              <a:off x="3910968" y="1222381"/>
              <a:ext cx="62230" cy="5206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5" name="Conector reto 2154"/>
            <p:cNvCxnSpPr/>
            <p:nvPr/>
          </p:nvCxnSpPr>
          <p:spPr>
            <a:xfrm>
              <a:off x="3813175" y="1115060"/>
              <a:ext cx="154940" cy="9271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6" name="Conector reto 2155"/>
            <p:cNvCxnSpPr/>
            <p:nvPr/>
          </p:nvCxnSpPr>
          <p:spPr>
            <a:xfrm>
              <a:off x="3856990" y="1094105"/>
              <a:ext cx="111125" cy="6794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7" name="Conector reto 2156"/>
            <p:cNvCxnSpPr/>
            <p:nvPr/>
          </p:nvCxnSpPr>
          <p:spPr>
            <a:xfrm>
              <a:off x="3889375" y="1076960"/>
              <a:ext cx="76835" cy="4889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8" name="Conector reto 2157"/>
            <p:cNvCxnSpPr/>
            <p:nvPr/>
          </p:nvCxnSpPr>
          <p:spPr>
            <a:xfrm>
              <a:off x="3923665" y="1061720"/>
              <a:ext cx="50165" cy="35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158"/>
          <p:cNvGrpSpPr/>
          <p:nvPr/>
        </p:nvGrpSpPr>
        <p:grpSpPr>
          <a:xfrm>
            <a:off x="3096768" y="5675332"/>
            <a:ext cx="1041400" cy="668020"/>
            <a:chOff x="2933700" y="1041400"/>
            <a:chExt cx="1041400" cy="668020"/>
          </a:xfrm>
        </p:grpSpPr>
        <p:cxnSp>
          <p:nvCxnSpPr>
            <p:cNvPr id="2160" name="Conector reto 2159"/>
            <p:cNvCxnSpPr/>
            <p:nvPr/>
          </p:nvCxnSpPr>
          <p:spPr>
            <a:xfrm flipV="1">
              <a:off x="2933700" y="104140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1" name="Conector reto 2160"/>
            <p:cNvCxnSpPr/>
            <p:nvPr/>
          </p:nvCxnSpPr>
          <p:spPr>
            <a:xfrm rot="5400000">
              <a:off x="2824480" y="159512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2" name="Conector reto 2161"/>
            <p:cNvCxnSpPr/>
            <p:nvPr/>
          </p:nvCxnSpPr>
          <p:spPr>
            <a:xfrm rot="5400000">
              <a:off x="3855720" y="115824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3" name="Conector reto 2162"/>
            <p:cNvCxnSpPr/>
            <p:nvPr/>
          </p:nvCxnSpPr>
          <p:spPr>
            <a:xfrm flipV="1">
              <a:off x="2933700" y="125984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4" name="Conector reto 2163"/>
            <p:cNvCxnSpPr/>
            <p:nvPr/>
          </p:nvCxnSpPr>
          <p:spPr>
            <a:xfrm>
              <a:off x="2946400" y="14884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5" name="Conector reto 2164"/>
            <p:cNvCxnSpPr/>
            <p:nvPr/>
          </p:nvCxnSpPr>
          <p:spPr>
            <a:xfrm>
              <a:off x="2987040" y="14681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6" name="Conector reto 2165"/>
            <p:cNvCxnSpPr/>
            <p:nvPr/>
          </p:nvCxnSpPr>
          <p:spPr>
            <a:xfrm>
              <a:off x="3027680" y="14478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7" name="Conector reto 2166"/>
            <p:cNvCxnSpPr/>
            <p:nvPr/>
          </p:nvCxnSpPr>
          <p:spPr>
            <a:xfrm>
              <a:off x="3068320" y="14274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8" name="Conector reto 2167"/>
            <p:cNvCxnSpPr/>
            <p:nvPr/>
          </p:nvCxnSpPr>
          <p:spPr>
            <a:xfrm>
              <a:off x="3119120" y="14122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9" name="Conector reto 2168"/>
            <p:cNvCxnSpPr/>
            <p:nvPr/>
          </p:nvCxnSpPr>
          <p:spPr>
            <a:xfrm>
              <a:off x="3159760" y="13919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0" name="Conector reto 2169"/>
            <p:cNvCxnSpPr/>
            <p:nvPr/>
          </p:nvCxnSpPr>
          <p:spPr>
            <a:xfrm>
              <a:off x="3200400" y="13716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1" name="Conector reto 2170"/>
            <p:cNvCxnSpPr/>
            <p:nvPr/>
          </p:nvCxnSpPr>
          <p:spPr>
            <a:xfrm>
              <a:off x="3252470" y="136080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2" name="Conector reto 2171"/>
            <p:cNvCxnSpPr/>
            <p:nvPr/>
          </p:nvCxnSpPr>
          <p:spPr>
            <a:xfrm>
              <a:off x="3297555" y="134175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3" name="Conector reto 2172"/>
            <p:cNvCxnSpPr/>
            <p:nvPr/>
          </p:nvCxnSpPr>
          <p:spPr>
            <a:xfrm>
              <a:off x="3334385" y="131762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4" name="Conector reto 2173"/>
            <p:cNvCxnSpPr/>
            <p:nvPr/>
          </p:nvCxnSpPr>
          <p:spPr>
            <a:xfrm>
              <a:off x="3380740" y="13030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5" name="Conector reto 2174"/>
            <p:cNvCxnSpPr/>
            <p:nvPr/>
          </p:nvCxnSpPr>
          <p:spPr>
            <a:xfrm>
              <a:off x="3413760" y="12750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6" name="Conector reto 2175"/>
            <p:cNvCxnSpPr/>
            <p:nvPr/>
          </p:nvCxnSpPr>
          <p:spPr>
            <a:xfrm>
              <a:off x="3464560" y="12598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7" name="Conector reto 2176"/>
            <p:cNvCxnSpPr/>
            <p:nvPr/>
          </p:nvCxnSpPr>
          <p:spPr>
            <a:xfrm>
              <a:off x="3518535" y="124904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8" name="Conector reto 2177"/>
            <p:cNvCxnSpPr/>
            <p:nvPr/>
          </p:nvCxnSpPr>
          <p:spPr>
            <a:xfrm>
              <a:off x="3545840" y="1219200"/>
              <a:ext cx="212725" cy="12573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9" name="Conector reto 2178"/>
            <p:cNvCxnSpPr/>
            <p:nvPr/>
          </p:nvCxnSpPr>
          <p:spPr>
            <a:xfrm>
              <a:off x="3607435" y="121221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0" name="Conector reto 2179"/>
            <p:cNvCxnSpPr/>
            <p:nvPr/>
          </p:nvCxnSpPr>
          <p:spPr>
            <a:xfrm>
              <a:off x="3650615" y="118999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1" name="Conector reto 2180"/>
            <p:cNvCxnSpPr/>
            <p:nvPr/>
          </p:nvCxnSpPr>
          <p:spPr>
            <a:xfrm>
              <a:off x="3689985" y="116903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2" name="Conector reto 2181"/>
            <p:cNvCxnSpPr/>
            <p:nvPr/>
          </p:nvCxnSpPr>
          <p:spPr>
            <a:xfrm>
              <a:off x="3734435" y="11506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3" name="Conector reto 2182"/>
            <p:cNvCxnSpPr/>
            <p:nvPr/>
          </p:nvCxnSpPr>
          <p:spPr>
            <a:xfrm>
              <a:off x="3769360" y="112839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4" name="Conector reto 2183"/>
            <p:cNvCxnSpPr/>
            <p:nvPr/>
          </p:nvCxnSpPr>
          <p:spPr>
            <a:xfrm rot="5400000">
              <a:off x="2941320" y="1447800"/>
              <a:ext cx="116840" cy="1066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5" name="Conector reto 2184"/>
            <p:cNvCxnSpPr/>
            <p:nvPr/>
          </p:nvCxnSpPr>
          <p:spPr>
            <a:xfrm rot="5400000">
              <a:off x="2935606" y="1418590"/>
              <a:ext cx="201295" cy="1835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6" name="Conector reto 2185"/>
            <p:cNvCxnSpPr/>
            <p:nvPr/>
          </p:nvCxnSpPr>
          <p:spPr>
            <a:xfrm rot="5400000">
              <a:off x="2931796" y="1397636"/>
              <a:ext cx="275590" cy="2501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7" name="Conector reto 2186"/>
            <p:cNvCxnSpPr/>
            <p:nvPr/>
          </p:nvCxnSpPr>
          <p:spPr>
            <a:xfrm rot="5400000">
              <a:off x="2952752" y="13652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8" name="Conector reto 2187"/>
            <p:cNvCxnSpPr/>
            <p:nvPr/>
          </p:nvCxnSpPr>
          <p:spPr>
            <a:xfrm rot="5400000">
              <a:off x="3021332" y="13385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9" name="Conector reto 2188"/>
            <p:cNvCxnSpPr/>
            <p:nvPr/>
          </p:nvCxnSpPr>
          <p:spPr>
            <a:xfrm rot="5400000">
              <a:off x="3097532" y="130429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0" name="Conector reto 2189"/>
            <p:cNvCxnSpPr/>
            <p:nvPr/>
          </p:nvCxnSpPr>
          <p:spPr>
            <a:xfrm rot="5400000">
              <a:off x="3164207" y="12776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1" name="Conector reto 2190"/>
            <p:cNvCxnSpPr/>
            <p:nvPr/>
          </p:nvCxnSpPr>
          <p:spPr>
            <a:xfrm rot="5400000">
              <a:off x="3234692" y="124714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2" name="Conector reto 2191"/>
            <p:cNvCxnSpPr/>
            <p:nvPr/>
          </p:nvCxnSpPr>
          <p:spPr>
            <a:xfrm rot="5400000">
              <a:off x="3303272" y="122047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3" name="Conector reto 2192"/>
            <p:cNvCxnSpPr/>
            <p:nvPr/>
          </p:nvCxnSpPr>
          <p:spPr>
            <a:xfrm rot="5400000">
              <a:off x="3379472" y="11861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4" name="Conector reto 2193"/>
            <p:cNvCxnSpPr/>
            <p:nvPr/>
          </p:nvCxnSpPr>
          <p:spPr>
            <a:xfrm rot="5400000">
              <a:off x="3446147" y="115951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5" name="Conector reto 2194"/>
            <p:cNvCxnSpPr/>
            <p:nvPr/>
          </p:nvCxnSpPr>
          <p:spPr>
            <a:xfrm rot="5400000">
              <a:off x="3516632" y="11252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6" name="Conector reto 2195"/>
            <p:cNvCxnSpPr/>
            <p:nvPr/>
          </p:nvCxnSpPr>
          <p:spPr>
            <a:xfrm rot="5400000">
              <a:off x="3585212" y="10985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7" name="Conector reto 2196"/>
            <p:cNvCxnSpPr/>
            <p:nvPr/>
          </p:nvCxnSpPr>
          <p:spPr>
            <a:xfrm rot="5400000">
              <a:off x="3662365" y="1078549"/>
              <a:ext cx="319405" cy="288286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8" name="Conector reto 2197"/>
            <p:cNvCxnSpPr/>
            <p:nvPr/>
          </p:nvCxnSpPr>
          <p:spPr>
            <a:xfrm rot="5400000">
              <a:off x="3732850" y="1122365"/>
              <a:ext cx="245110" cy="221611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9" name="Conector reto 2198"/>
            <p:cNvCxnSpPr/>
            <p:nvPr/>
          </p:nvCxnSpPr>
          <p:spPr>
            <a:xfrm>
              <a:off x="2934970" y="1518920"/>
              <a:ext cx="177800" cy="10223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0" name="Conector reto 2199"/>
            <p:cNvCxnSpPr/>
            <p:nvPr/>
          </p:nvCxnSpPr>
          <p:spPr>
            <a:xfrm>
              <a:off x="2943225" y="1564005"/>
              <a:ext cx="135255" cy="7620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1" name="Conector reto 2200"/>
            <p:cNvCxnSpPr/>
            <p:nvPr/>
          </p:nvCxnSpPr>
          <p:spPr>
            <a:xfrm>
              <a:off x="2941320" y="1604010"/>
              <a:ext cx="91440" cy="533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2" name="Conector reto 2201"/>
            <p:cNvCxnSpPr/>
            <p:nvPr/>
          </p:nvCxnSpPr>
          <p:spPr>
            <a:xfrm>
              <a:off x="2941320" y="1645920"/>
              <a:ext cx="59055" cy="304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3" name="Conector reto 2202"/>
            <p:cNvCxnSpPr/>
            <p:nvPr/>
          </p:nvCxnSpPr>
          <p:spPr>
            <a:xfrm rot="5400000">
              <a:off x="3815719" y="1169040"/>
              <a:ext cx="161289" cy="1473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4" name="Conector reto 2203"/>
            <p:cNvCxnSpPr/>
            <p:nvPr/>
          </p:nvCxnSpPr>
          <p:spPr>
            <a:xfrm rot="5400000">
              <a:off x="3910968" y="1222381"/>
              <a:ext cx="62230" cy="5206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5" name="Conector reto 2204"/>
            <p:cNvCxnSpPr/>
            <p:nvPr/>
          </p:nvCxnSpPr>
          <p:spPr>
            <a:xfrm>
              <a:off x="3813175" y="1115060"/>
              <a:ext cx="154940" cy="9271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6" name="Conector reto 2205"/>
            <p:cNvCxnSpPr/>
            <p:nvPr/>
          </p:nvCxnSpPr>
          <p:spPr>
            <a:xfrm>
              <a:off x="3856990" y="1094105"/>
              <a:ext cx="111125" cy="6794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7" name="Conector reto 2206"/>
            <p:cNvCxnSpPr/>
            <p:nvPr/>
          </p:nvCxnSpPr>
          <p:spPr>
            <a:xfrm>
              <a:off x="3889375" y="1076960"/>
              <a:ext cx="76835" cy="4889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8" name="Conector reto 2207"/>
            <p:cNvCxnSpPr/>
            <p:nvPr/>
          </p:nvCxnSpPr>
          <p:spPr>
            <a:xfrm>
              <a:off x="3923665" y="1061720"/>
              <a:ext cx="50165" cy="35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208"/>
          <p:cNvGrpSpPr/>
          <p:nvPr/>
        </p:nvGrpSpPr>
        <p:grpSpPr>
          <a:xfrm>
            <a:off x="5390315" y="4696532"/>
            <a:ext cx="1041400" cy="668020"/>
            <a:chOff x="2933700" y="1041400"/>
            <a:chExt cx="1041400" cy="668020"/>
          </a:xfrm>
        </p:grpSpPr>
        <p:cxnSp>
          <p:nvCxnSpPr>
            <p:cNvPr id="2210" name="Conector reto 2209"/>
            <p:cNvCxnSpPr/>
            <p:nvPr/>
          </p:nvCxnSpPr>
          <p:spPr>
            <a:xfrm flipV="1">
              <a:off x="2933700" y="104140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1" name="Conector reto 2210"/>
            <p:cNvCxnSpPr/>
            <p:nvPr/>
          </p:nvCxnSpPr>
          <p:spPr>
            <a:xfrm rot="5400000">
              <a:off x="2824480" y="159512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2" name="Conector reto 2211"/>
            <p:cNvCxnSpPr/>
            <p:nvPr/>
          </p:nvCxnSpPr>
          <p:spPr>
            <a:xfrm rot="5400000">
              <a:off x="3855720" y="115824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3" name="Conector reto 2212"/>
            <p:cNvCxnSpPr/>
            <p:nvPr/>
          </p:nvCxnSpPr>
          <p:spPr>
            <a:xfrm flipV="1">
              <a:off x="2933700" y="125984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4" name="Conector reto 2213"/>
            <p:cNvCxnSpPr/>
            <p:nvPr/>
          </p:nvCxnSpPr>
          <p:spPr>
            <a:xfrm>
              <a:off x="2946400" y="14884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5" name="Conector reto 2214"/>
            <p:cNvCxnSpPr/>
            <p:nvPr/>
          </p:nvCxnSpPr>
          <p:spPr>
            <a:xfrm>
              <a:off x="2987040" y="14681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6" name="Conector reto 2215"/>
            <p:cNvCxnSpPr/>
            <p:nvPr/>
          </p:nvCxnSpPr>
          <p:spPr>
            <a:xfrm>
              <a:off x="3027680" y="14478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7" name="Conector reto 2216"/>
            <p:cNvCxnSpPr/>
            <p:nvPr/>
          </p:nvCxnSpPr>
          <p:spPr>
            <a:xfrm>
              <a:off x="3068320" y="14274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8" name="Conector reto 2217"/>
            <p:cNvCxnSpPr/>
            <p:nvPr/>
          </p:nvCxnSpPr>
          <p:spPr>
            <a:xfrm>
              <a:off x="3119120" y="14122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9" name="Conector reto 2218"/>
            <p:cNvCxnSpPr/>
            <p:nvPr/>
          </p:nvCxnSpPr>
          <p:spPr>
            <a:xfrm>
              <a:off x="3159760" y="13919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0" name="Conector reto 2219"/>
            <p:cNvCxnSpPr/>
            <p:nvPr/>
          </p:nvCxnSpPr>
          <p:spPr>
            <a:xfrm>
              <a:off x="3200400" y="13716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1" name="Conector reto 2220"/>
            <p:cNvCxnSpPr/>
            <p:nvPr/>
          </p:nvCxnSpPr>
          <p:spPr>
            <a:xfrm>
              <a:off x="3252470" y="136080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2" name="Conector reto 2221"/>
            <p:cNvCxnSpPr/>
            <p:nvPr/>
          </p:nvCxnSpPr>
          <p:spPr>
            <a:xfrm>
              <a:off x="3297555" y="134175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3" name="Conector reto 2222"/>
            <p:cNvCxnSpPr/>
            <p:nvPr/>
          </p:nvCxnSpPr>
          <p:spPr>
            <a:xfrm>
              <a:off x="3334385" y="131762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4" name="Conector reto 2223"/>
            <p:cNvCxnSpPr/>
            <p:nvPr/>
          </p:nvCxnSpPr>
          <p:spPr>
            <a:xfrm>
              <a:off x="3380740" y="13030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5" name="Conector reto 2224"/>
            <p:cNvCxnSpPr/>
            <p:nvPr/>
          </p:nvCxnSpPr>
          <p:spPr>
            <a:xfrm>
              <a:off x="3413760" y="12750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6" name="Conector reto 2225"/>
            <p:cNvCxnSpPr/>
            <p:nvPr/>
          </p:nvCxnSpPr>
          <p:spPr>
            <a:xfrm>
              <a:off x="3464560" y="12598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7" name="Conector reto 2226"/>
            <p:cNvCxnSpPr/>
            <p:nvPr/>
          </p:nvCxnSpPr>
          <p:spPr>
            <a:xfrm>
              <a:off x="3518535" y="124904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8" name="Conector reto 2227"/>
            <p:cNvCxnSpPr/>
            <p:nvPr/>
          </p:nvCxnSpPr>
          <p:spPr>
            <a:xfrm>
              <a:off x="3545840" y="1219200"/>
              <a:ext cx="212725" cy="12573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9" name="Conector reto 2228"/>
            <p:cNvCxnSpPr/>
            <p:nvPr/>
          </p:nvCxnSpPr>
          <p:spPr>
            <a:xfrm>
              <a:off x="3607435" y="121221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0" name="Conector reto 2229"/>
            <p:cNvCxnSpPr/>
            <p:nvPr/>
          </p:nvCxnSpPr>
          <p:spPr>
            <a:xfrm>
              <a:off x="3650615" y="118999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1" name="Conector reto 2230"/>
            <p:cNvCxnSpPr/>
            <p:nvPr/>
          </p:nvCxnSpPr>
          <p:spPr>
            <a:xfrm>
              <a:off x="3689985" y="116903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2" name="Conector reto 2231"/>
            <p:cNvCxnSpPr/>
            <p:nvPr/>
          </p:nvCxnSpPr>
          <p:spPr>
            <a:xfrm>
              <a:off x="3734435" y="11506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3" name="Conector reto 2232"/>
            <p:cNvCxnSpPr/>
            <p:nvPr/>
          </p:nvCxnSpPr>
          <p:spPr>
            <a:xfrm>
              <a:off x="3769360" y="112839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4" name="Conector reto 2233"/>
            <p:cNvCxnSpPr/>
            <p:nvPr/>
          </p:nvCxnSpPr>
          <p:spPr>
            <a:xfrm rot="5400000">
              <a:off x="2941320" y="1447800"/>
              <a:ext cx="116840" cy="1066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5" name="Conector reto 2234"/>
            <p:cNvCxnSpPr/>
            <p:nvPr/>
          </p:nvCxnSpPr>
          <p:spPr>
            <a:xfrm rot="5400000">
              <a:off x="2935606" y="1418590"/>
              <a:ext cx="201295" cy="1835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6" name="Conector reto 2235"/>
            <p:cNvCxnSpPr/>
            <p:nvPr/>
          </p:nvCxnSpPr>
          <p:spPr>
            <a:xfrm rot="5400000">
              <a:off x="2931796" y="1397636"/>
              <a:ext cx="275590" cy="2501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7" name="Conector reto 2236"/>
            <p:cNvCxnSpPr/>
            <p:nvPr/>
          </p:nvCxnSpPr>
          <p:spPr>
            <a:xfrm rot="5400000">
              <a:off x="2952752" y="13652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8" name="Conector reto 2237"/>
            <p:cNvCxnSpPr/>
            <p:nvPr/>
          </p:nvCxnSpPr>
          <p:spPr>
            <a:xfrm rot="5400000">
              <a:off x="3021332" y="13385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9" name="Conector reto 2238"/>
            <p:cNvCxnSpPr/>
            <p:nvPr/>
          </p:nvCxnSpPr>
          <p:spPr>
            <a:xfrm rot="5400000">
              <a:off x="3097532" y="130429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0" name="Conector reto 2239"/>
            <p:cNvCxnSpPr/>
            <p:nvPr/>
          </p:nvCxnSpPr>
          <p:spPr>
            <a:xfrm rot="5400000">
              <a:off x="3164207" y="12776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1" name="Conector reto 2240"/>
            <p:cNvCxnSpPr/>
            <p:nvPr/>
          </p:nvCxnSpPr>
          <p:spPr>
            <a:xfrm rot="5400000">
              <a:off x="3234692" y="124714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2" name="Conector reto 2241"/>
            <p:cNvCxnSpPr/>
            <p:nvPr/>
          </p:nvCxnSpPr>
          <p:spPr>
            <a:xfrm rot="5400000">
              <a:off x="3303272" y="122047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3" name="Conector reto 2242"/>
            <p:cNvCxnSpPr/>
            <p:nvPr/>
          </p:nvCxnSpPr>
          <p:spPr>
            <a:xfrm rot="5400000">
              <a:off x="3379472" y="11861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4" name="Conector reto 2243"/>
            <p:cNvCxnSpPr/>
            <p:nvPr/>
          </p:nvCxnSpPr>
          <p:spPr>
            <a:xfrm rot="5400000">
              <a:off x="3446147" y="115951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5" name="Conector reto 2244"/>
            <p:cNvCxnSpPr/>
            <p:nvPr/>
          </p:nvCxnSpPr>
          <p:spPr>
            <a:xfrm rot="5400000">
              <a:off x="3516632" y="11252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6" name="Conector reto 2245"/>
            <p:cNvCxnSpPr/>
            <p:nvPr/>
          </p:nvCxnSpPr>
          <p:spPr>
            <a:xfrm rot="5400000">
              <a:off x="3585212" y="10985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7" name="Conector reto 2246"/>
            <p:cNvCxnSpPr/>
            <p:nvPr/>
          </p:nvCxnSpPr>
          <p:spPr>
            <a:xfrm rot="5400000">
              <a:off x="3662365" y="1078549"/>
              <a:ext cx="319405" cy="288286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8" name="Conector reto 2247"/>
            <p:cNvCxnSpPr/>
            <p:nvPr/>
          </p:nvCxnSpPr>
          <p:spPr>
            <a:xfrm rot="5400000">
              <a:off x="3732850" y="1122365"/>
              <a:ext cx="245110" cy="221611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9" name="Conector reto 2248"/>
            <p:cNvCxnSpPr/>
            <p:nvPr/>
          </p:nvCxnSpPr>
          <p:spPr>
            <a:xfrm>
              <a:off x="2934970" y="1518920"/>
              <a:ext cx="177800" cy="10223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0" name="Conector reto 2249"/>
            <p:cNvCxnSpPr/>
            <p:nvPr/>
          </p:nvCxnSpPr>
          <p:spPr>
            <a:xfrm>
              <a:off x="2943225" y="1564005"/>
              <a:ext cx="135255" cy="7620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1" name="Conector reto 2250"/>
            <p:cNvCxnSpPr/>
            <p:nvPr/>
          </p:nvCxnSpPr>
          <p:spPr>
            <a:xfrm>
              <a:off x="2941320" y="1604010"/>
              <a:ext cx="91440" cy="533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2" name="Conector reto 2251"/>
            <p:cNvCxnSpPr/>
            <p:nvPr/>
          </p:nvCxnSpPr>
          <p:spPr>
            <a:xfrm>
              <a:off x="2941320" y="1645920"/>
              <a:ext cx="59055" cy="304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3" name="Conector reto 2252"/>
            <p:cNvCxnSpPr/>
            <p:nvPr/>
          </p:nvCxnSpPr>
          <p:spPr>
            <a:xfrm rot="5400000">
              <a:off x="3815719" y="1169040"/>
              <a:ext cx="161289" cy="1473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4" name="Conector reto 2253"/>
            <p:cNvCxnSpPr/>
            <p:nvPr/>
          </p:nvCxnSpPr>
          <p:spPr>
            <a:xfrm rot="5400000">
              <a:off x="3910968" y="1222381"/>
              <a:ext cx="62230" cy="5206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5" name="Conector reto 2254"/>
            <p:cNvCxnSpPr/>
            <p:nvPr/>
          </p:nvCxnSpPr>
          <p:spPr>
            <a:xfrm>
              <a:off x="3813175" y="1115060"/>
              <a:ext cx="154940" cy="9271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6" name="Conector reto 2255"/>
            <p:cNvCxnSpPr/>
            <p:nvPr/>
          </p:nvCxnSpPr>
          <p:spPr>
            <a:xfrm>
              <a:off x="3856990" y="1094105"/>
              <a:ext cx="111125" cy="6794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7" name="Conector reto 2256"/>
            <p:cNvCxnSpPr/>
            <p:nvPr/>
          </p:nvCxnSpPr>
          <p:spPr>
            <a:xfrm>
              <a:off x="3889375" y="1076960"/>
              <a:ext cx="76835" cy="4889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8" name="Conector reto 2257"/>
            <p:cNvCxnSpPr/>
            <p:nvPr/>
          </p:nvCxnSpPr>
          <p:spPr>
            <a:xfrm>
              <a:off x="3923665" y="1061720"/>
              <a:ext cx="50165" cy="35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58"/>
          <p:cNvGrpSpPr/>
          <p:nvPr/>
        </p:nvGrpSpPr>
        <p:grpSpPr>
          <a:xfrm>
            <a:off x="6420539" y="4257620"/>
            <a:ext cx="1041400" cy="668020"/>
            <a:chOff x="2933700" y="1041400"/>
            <a:chExt cx="1041400" cy="668020"/>
          </a:xfrm>
        </p:grpSpPr>
        <p:cxnSp>
          <p:nvCxnSpPr>
            <p:cNvPr id="2260" name="Conector reto 2259"/>
            <p:cNvCxnSpPr/>
            <p:nvPr/>
          </p:nvCxnSpPr>
          <p:spPr>
            <a:xfrm flipV="1">
              <a:off x="2933700" y="104140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1" name="Conector reto 2260"/>
            <p:cNvCxnSpPr/>
            <p:nvPr/>
          </p:nvCxnSpPr>
          <p:spPr>
            <a:xfrm rot="5400000">
              <a:off x="2824480" y="159512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2" name="Conector reto 2261"/>
            <p:cNvCxnSpPr/>
            <p:nvPr/>
          </p:nvCxnSpPr>
          <p:spPr>
            <a:xfrm rot="5400000">
              <a:off x="3855720" y="115824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3" name="Conector reto 2262"/>
            <p:cNvCxnSpPr/>
            <p:nvPr/>
          </p:nvCxnSpPr>
          <p:spPr>
            <a:xfrm flipV="1">
              <a:off x="2933700" y="125984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4" name="Conector reto 2263"/>
            <p:cNvCxnSpPr/>
            <p:nvPr/>
          </p:nvCxnSpPr>
          <p:spPr>
            <a:xfrm>
              <a:off x="2946400" y="14884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5" name="Conector reto 2264"/>
            <p:cNvCxnSpPr/>
            <p:nvPr/>
          </p:nvCxnSpPr>
          <p:spPr>
            <a:xfrm>
              <a:off x="2987040" y="14681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6" name="Conector reto 2265"/>
            <p:cNvCxnSpPr/>
            <p:nvPr/>
          </p:nvCxnSpPr>
          <p:spPr>
            <a:xfrm>
              <a:off x="3027680" y="14478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7" name="Conector reto 2266"/>
            <p:cNvCxnSpPr/>
            <p:nvPr/>
          </p:nvCxnSpPr>
          <p:spPr>
            <a:xfrm>
              <a:off x="3068320" y="14274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8" name="Conector reto 2267"/>
            <p:cNvCxnSpPr/>
            <p:nvPr/>
          </p:nvCxnSpPr>
          <p:spPr>
            <a:xfrm>
              <a:off x="3119120" y="14122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9" name="Conector reto 2268"/>
            <p:cNvCxnSpPr/>
            <p:nvPr/>
          </p:nvCxnSpPr>
          <p:spPr>
            <a:xfrm>
              <a:off x="3159760" y="13919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0" name="Conector reto 2269"/>
            <p:cNvCxnSpPr/>
            <p:nvPr/>
          </p:nvCxnSpPr>
          <p:spPr>
            <a:xfrm>
              <a:off x="3200400" y="13716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1" name="Conector reto 2270"/>
            <p:cNvCxnSpPr/>
            <p:nvPr/>
          </p:nvCxnSpPr>
          <p:spPr>
            <a:xfrm>
              <a:off x="3252470" y="136080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2" name="Conector reto 2271"/>
            <p:cNvCxnSpPr/>
            <p:nvPr/>
          </p:nvCxnSpPr>
          <p:spPr>
            <a:xfrm>
              <a:off x="3297555" y="134175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3" name="Conector reto 2272"/>
            <p:cNvCxnSpPr/>
            <p:nvPr/>
          </p:nvCxnSpPr>
          <p:spPr>
            <a:xfrm>
              <a:off x="3334385" y="131762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4" name="Conector reto 2273"/>
            <p:cNvCxnSpPr/>
            <p:nvPr/>
          </p:nvCxnSpPr>
          <p:spPr>
            <a:xfrm>
              <a:off x="3380740" y="13030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5" name="Conector reto 2274"/>
            <p:cNvCxnSpPr/>
            <p:nvPr/>
          </p:nvCxnSpPr>
          <p:spPr>
            <a:xfrm>
              <a:off x="3413760" y="12750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6" name="Conector reto 2275"/>
            <p:cNvCxnSpPr/>
            <p:nvPr/>
          </p:nvCxnSpPr>
          <p:spPr>
            <a:xfrm>
              <a:off x="3464560" y="12598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7" name="Conector reto 2276"/>
            <p:cNvCxnSpPr/>
            <p:nvPr/>
          </p:nvCxnSpPr>
          <p:spPr>
            <a:xfrm>
              <a:off x="3518535" y="124904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8" name="Conector reto 2277"/>
            <p:cNvCxnSpPr/>
            <p:nvPr/>
          </p:nvCxnSpPr>
          <p:spPr>
            <a:xfrm>
              <a:off x="3545840" y="1219200"/>
              <a:ext cx="212725" cy="12573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9" name="Conector reto 2278"/>
            <p:cNvCxnSpPr/>
            <p:nvPr/>
          </p:nvCxnSpPr>
          <p:spPr>
            <a:xfrm>
              <a:off x="3607435" y="121221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0" name="Conector reto 2279"/>
            <p:cNvCxnSpPr/>
            <p:nvPr/>
          </p:nvCxnSpPr>
          <p:spPr>
            <a:xfrm>
              <a:off x="3650615" y="118999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1" name="Conector reto 2280"/>
            <p:cNvCxnSpPr/>
            <p:nvPr/>
          </p:nvCxnSpPr>
          <p:spPr>
            <a:xfrm>
              <a:off x="3689985" y="116903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2" name="Conector reto 2281"/>
            <p:cNvCxnSpPr/>
            <p:nvPr/>
          </p:nvCxnSpPr>
          <p:spPr>
            <a:xfrm>
              <a:off x="3734435" y="11506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3" name="Conector reto 2282"/>
            <p:cNvCxnSpPr/>
            <p:nvPr/>
          </p:nvCxnSpPr>
          <p:spPr>
            <a:xfrm>
              <a:off x="3769360" y="112839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4" name="Conector reto 2283"/>
            <p:cNvCxnSpPr/>
            <p:nvPr/>
          </p:nvCxnSpPr>
          <p:spPr>
            <a:xfrm rot="5400000">
              <a:off x="2941320" y="1447800"/>
              <a:ext cx="116840" cy="1066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5" name="Conector reto 2284"/>
            <p:cNvCxnSpPr/>
            <p:nvPr/>
          </p:nvCxnSpPr>
          <p:spPr>
            <a:xfrm rot="5400000">
              <a:off x="2935606" y="1418590"/>
              <a:ext cx="201295" cy="1835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6" name="Conector reto 2285"/>
            <p:cNvCxnSpPr/>
            <p:nvPr/>
          </p:nvCxnSpPr>
          <p:spPr>
            <a:xfrm rot="5400000">
              <a:off x="2931796" y="1397636"/>
              <a:ext cx="275590" cy="2501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7" name="Conector reto 2286"/>
            <p:cNvCxnSpPr/>
            <p:nvPr/>
          </p:nvCxnSpPr>
          <p:spPr>
            <a:xfrm rot="5400000">
              <a:off x="2952752" y="13652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8" name="Conector reto 2287"/>
            <p:cNvCxnSpPr/>
            <p:nvPr/>
          </p:nvCxnSpPr>
          <p:spPr>
            <a:xfrm rot="5400000">
              <a:off x="3021332" y="13385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9" name="Conector reto 2288"/>
            <p:cNvCxnSpPr/>
            <p:nvPr/>
          </p:nvCxnSpPr>
          <p:spPr>
            <a:xfrm rot="5400000">
              <a:off x="3097532" y="130429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0" name="Conector reto 2289"/>
            <p:cNvCxnSpPr/>
            <p:nvPr/>
          </p:nvCxnSpPr>
          <p:spPr>
            <a:xfrm rot="5400000">
              <a:off x="3164207" y="12776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1" name="Conector reto 2290"/>
            <p:cNvCxnSpPr/>
            <p:nvPr/>
          </p:nvCxnSpPr>
          <p:spPr>
            <a:xfrm rot="5400000">
              <a:off x="3234692" y="124714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2" name="Conector reto 2291"/>
            <p:cNvCxnSpPr/>
            <p:nvPr/>
          </p:nvCxnSpPr>
          <p:spPr>
            <a:xfrm rot="5400000">
              <a:off x="3303272" y="122047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3" name="Conector reto 2292"/>
            <p:cNvCxnSpPr/>
            <p:nvPr/>
          </p:nvCxnSpPr>
          <p:spPr>
            <a:xfrm rot="5400000">
              <a:off x="3379472" y="11861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4" name="Conector reto 2293"/>
            <p:cNvCxnSpPr/>
            <p:nvPr/>
          </p:nvCxnSpPr>
          <p:spPr>
            <a:xfrm rot="5400000">
              <a:off x="3446147" y="115951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5" name="Conector reto 2294"/>
            <p:cNvCxnSpPr/>
            <p:nvPr/>
          </p:nvCxnSpPr>
          <p:spPr>
            <a:xfrm rot="5400000">
              <a:off x="3516632" y="11252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6" name="Conector reto 2295"/>
            <p:cNvCxnSpPr/>
            <p:nvPr/>
          </p:nvCxnSpPr>
          <p:spPr>
            <a:xfrm rot="5400000">
              <a:off x="3585212" y="10985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7" name="Conector reto 2296"/>
            <p:cNvCxnSpPr/>
            <p:nvPr/>
          </p:nvCxnSpPr>
          <p:spPr>
            <a:xfrm rot="5400000">
              <a:off x="3662365" y="1078549"/>
              <a:ext cx="319405" cy="288286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8" name="Conector reto 2297"/>
            <p:cNvCxnSpPr/>
            <p:nvPr/>
          </p:nvCxnSpPr>
          <p:spPr>
            <a:xfrm rot="5400000">
              <a:off x="3732850" y="1122365"/>
              <a:ext cx="245110" cy="221611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9" name="Conector reto 2298"/>
            <p:cNvCxnSpPr/>
            <p:nvPr/>
          </p:nvCxnSpPr>
          <p:spPr>
            <a:xfrm>
              <a:off x="2934970" y="1518920"/>
              <a:ext cx="177800" cy="10223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0" name="Conector reto 2299"/>
            <p:cNvCxnSpPr/>
            <p:nvPr/>
          </p:nvCxnSpPr>
          <p:spPr>
            <a:xfrm>
              <a:off x="2943225" y="1564005"/>
              <a:ext cx="135255" cy="7620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1" name="Conector reto 2300"/>
            <p:cNvCxnSpPr/>
            <p:nvPr/>
          </p:nvCxnSpPr>
          <p:spPr>
            <a:xfrm>
              <a:off x="2941320" y="1604010"/>
              <a:ext cx="91440" cy="533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2" name="Conector reto 2301"/>
            <p:cNvCxnSpPr/>
            <p:nvPr/>
          </p:nvCxnSpPr>
          <p:spPr>
            <a:xfrm>
              <a:off x="2941320" y="1645920"/>
              <a:ext cx="59055" cy="304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3" name="Conector reto 2302"/>
            <p:cNvCxnSpPr/>
            <p:nvPr/>
          </p:nvCxnSpPr>
          <p:spPr>
            <a:xfrm rot="5400000">
              <a:off x="3815719" y="1169040"/>
              <a:ext cx="161289" cy="1473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4" name="Conector reto 2303"/>
            <p:cNvCxnSpPr/>
            <p:nvPr/>
          </p:nvCxnSpPr>
          <p:spPr>
            <a:xfrm rot="5400000">
              <a:off x="3910968" y="1222381"/>
              <a:ext cx="62230" cy="5206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5" name="Conector reto 2304"/>
            <p:cNvCxnSpPr/>
            <p:nvPr/>
          </p:nvCxnSpPr>
          <p:spPr>
            <a:xfrm>
              <a:off x="3813175" y="1115060"/>
              <a:ext cx="154940" cy="9271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6" name="Conector reto 2305"/>
            <p:cNvCxnSpPr/>
            <p:nvPr/>
          </p:nvCxnSpPr>
          <p:spPr>
            <a:xfrm>
              <a:off x="3856990" y="1094105"/>
              <a:ext cx="111125" cy="6794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7" name="Conector reto 2306"/>
            <p:cNvCxnSpPr/>
            <p:nvPr/>
          </p:nvCxnSpPr>
          <p:spPr>
            <a:xfrm>
              <a:off x="3889375" y="1076960"/>
              <a:ext cx="76835" cy="4889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8" name="Conector reto 2307"/>
            <p:cNvCxnSpPr/>
            <p:nvPr/>
          </p:nvCxnSpPr>
          <p:spPr>
            <a:xfrm>
              <a:off x="3923665" y="1061720"/>
              <a:ext cx="50165" cy="35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08"/>
          <p:cNvGrpSpPr/>
          <p:nvPr/>
        </p:nvGrpSpPr>
        <p:grpSpPr>
          <a:xfrm>
            <a:off x="7456859" y="3818708"/>
            <a:ext cx="1041400" cy="668020"/>
            <a:chOff x="2933700" y="1041400"/>
            <a:chExt cx="1041400" cy="668020"/>
          </a:xfrm>
        </p:grpSpPr>
        <p:cxnSp>
          <p:nvCxnSpPr>
            <p:cNvPr id="2310" name="Conector reto 2309"/>
            <p:cNvCxnSpPr/>
            <p:nvPr/>
          </p:nvCxnSpPr>
          <p:spPr>
            <a:xfrm flipV="1">
              <a:off x="2933700" y="104140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1" name="Conector reto 2310"/>
            <p:cNvCxnSpPr/>
            <p:nvPr/>
          </p:nvCxnSpPr>
          <p:spPr>
            <a:xfrm rot="5400000">
              <a:off x="2824480" y="159512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2" name="Conector reto 2311"/>
            <p:cNvCxnSpPr/>
            <p:nvPr/>
          </p:nvCxnSpPr>
          <p:spPr>
            <a:xfrm rot="5400000">
              <a:off x="3855720" y="115824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3" name="Conector reto 2312"/>
            <p:cNvCxnSpPr/>
            <p:nvPr/>
          </p:nvCxnSpPr>
          <p:spPr>
            <a:xfrm flipV="1">
              <a:off x="2933700" y="125984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4" name="Conector reto 2313"/>
            <p:cNvCxnSpPr/>
            <p:nvPr/>
          </p:nvCxnSpPr>
          <p:spPr>
            <a:xfrm>
              <a:off x="2946400" y="14884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5" name="Conector reto 2314"/>
            <p:cNvCxnSpPr/>
            <p:nvPr/>
          </p:nvCxnSpPr>
          <p:spPr>
            <a:xfrm>
              <a:off x="2987040" y="14681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6" name="Conector reto 2315"/>
            <p:cNvCxnSpPr/>
            <p:nvPr/>
          </p:nvCxnSpPr>
          <p:spPr>
            <a:xfrm>
              <a:off x="3027680" y="14478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7" name="Conector reto 2316"/>
            <p:cNvCxnSpPr/>
            <p:nvPr/>
          </p:nvCxnSpPr>
          <p:spPr>
            <a:xfrm>
              <a:off x="3068320" y="14274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8" name="Conector reto 2317"/>
            <p:cNvCxnSpPr/>
            <p:nvPr/>
          </p:nvCxnSpPr>
          <p:spPr>
            <a:xfrm>
              <a:off x="3119120" y="14122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9" name="Conector reto 2318"/>
            <p:cNvCxnSpPr/>
            <p:nvPr/>
          </p:nvCxnSpPr>
          <p:spPr>
            <a:xfrm>
              <a:off x="3159760" y="13919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0" name="Conector reto 2319"/>
            <p:cNvCxnSpPr/>
            <p:nvPr/>
          </p:nvCxnSpPr>
          <p:spPr>
            <a:xfrm>
              <a:off x="3200400" y="13716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1" name="Conector reto 2320"/>
            <p:cNvCxnSpPr/>
            <p:nvPr/>
          </p:nvCxnSpPr>
          <p:spPr>
            <a:xfrm>
              <a:off x="3252470" y="136080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2" name="Conector reto 2321"/>
            <p:cNvCxnSpPr/>
            <p:nvPr/>
          </p:nvCxnSpPr>
          <p:spPr>
            <a:xfrm>
              <a:off x="3297555" y="134175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3" name="Conector reto 2322"/>
            <p:cNvCxnSpPr/>
            <p:nvPr/>
          </p:nvCxnSpPr>
          <p:spPr>
            <a:xfrm>
              <a:off x="3334385" y="131762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4" name="Conector reto 2323"/>
            <p:cNvCxnSpPr/>
            <p:nvPr/>
          </p:nvCxnSpPr>
          <p:spPr>
            <a:xfrm>
              <a:off x="3380740" y="13030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5" name="Conector reto 2324"/>
            <p:cNvCxnSpPr/>
            <p:nvPr/>
          </p:nvCxnSpPr>
          <p:spPr>
            <a:xfrm>
              <a:off x="3413760" y="12750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6" name="Conector reto 2325"/>
            <p:cNvCxnSpPr/>
            <p:nvPr/>
          </p:nvCxnSpPr>
          <p:spPr>
            <a:xfrm>
              <a:off x="3464560" y="12598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7" name="Conector reto 2326"/>
            <p:cNvCxnSpPr/>
            <p:nvPr/>
          </p:nvCxnSpPr>
          <p:spPr>
            <a:xfrm>
              <a:off x="3518535" y="124904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8" name="Conector reto 2327"/>
            <p:cNvCxnSpPr/>
            <p:nvPr/>
          </p:nvCxnSpPr>
          <p:spPr>
            <a:xfrm>
              <a:off x="3545840" y="1219200"/>
              <a:ext cx="212725" cy="12573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9" name="Conector reto 2328"/>
            <p:cNvCxnSpPr/>
            <p:nvPr/>
          </p:nvCxnSpPr>
          <p:spPr>
            <a:xfrm>
              <a:off x="3607435" y="121221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0" name="Conector reto 2329"/>
            <p:cNvCxnSpPr/>
            <p:nvPr/>
          </p:nvCxnSpPr>
          <p:spPr>
            <a:xfrm>
              <a:off x="3650615" y="118999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1" name="Conector reto 2330"/>
            <p:cNvCxnSpPr/>
            <p:nvPr/>
          </p:nvCxnSpPr>
          <p:spPr>
            <a:xfrm>
              <a:off x="3689985" y="116903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2" name="Conector reto 2331"/>
            <p:cNvCxnSpPr/>
            <p:nvPr/>
          </p:nvCxnSpPr>
          <p:spPr>
            <a:xfrm>
              <a:off x="3734435" y="11506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3" name="Conector reto 2332"/>
            <p:cNvCxnSpPr/>
            <p:nvPr/>
          </p:nvCxnSpPr>
          <p:spPr>
            <a:xfrm>
              <a:off x="3769360" y="112839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4" name="Conector reto 2333"/>
            <p:cNvCxnSpPr/>
            <p:nvPr/>
          </p:nvCxnSpPr>
          <p:spPr>
            <a:xfrm rot="5400000">
              <a:off x="2941320" y="1447800"/>
              <a:ext cx="116840" cy="1066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5" name="Conector reto 2334"/>
            <p:cNvCxnSpPr/>
            <p:nvPr/>
          </p:nvCxnSpPr>
          <p:spPr>
            <a:xfrm rot="5400000">
              <a:off x="2935606" y="1418590"/>
              <a:ext cx="201295" cy="1835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6" name="Conector reto 2335"/>
            <p:cNvCxnSpPr/>
            <p:nvPr/>
          </p:nvCxnSpPr>
          <p:spPr>
            <a:xfrm rot="5400000">
              <a:off x="2931796" y="1397636"/>
              <a:ext cx="275590" cy="2501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7" name="Conector reto 2336"/>
            <p:cNvCxnSpPr/>
            <p:nvPr/>
          </p:nvCxnSpPr>
          <p:spPr>
            <a:xfrm rot="5400000">
              <a:off x="2952752" y="13652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8" name="Conector reto 2337"/>
            <p:cNvCxnSpPr/>
            <p:nvPr/>
          </p:nvCxnSpPr>
          <p:spPr>
            <a:xfrm rot="5400000">
              <a:off x="3021332" y="13385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9" name="Conector reto 2338"/>
            <p:cNvCxnSpPr/>
            <p:nvPr/>
          </p:nvCxnSpPr>
          <p:spPr>
            <a:xfrm rot="5400000">
              <a:off x="3097532" y="130429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0" name="Conector reto 2339"/>
            <p:cNvCxnSpPr/>
            <p:nvPr/>
          </p:nvCxnSpPr>
          <p:spPr>
            <a:xfrm rot="5400000">
              <a:off x="3164207" y="12776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1" name="Conector reto 2340"/>
            <p:cNvCxnSpPr/>
            <p:nvPr/>
          </p:nvCxnSpPr>
          <p:spPr>
            <a:xfrm rot="5400000">
              <a:off x="3234692" y="124714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2" name="Conector reto 2341"/>
            <p:cNvCxnSpPr/>
            <p:nvPr/>
          </p:nvCxnSpPr>
          <p:spPr>
            <a:xfrm rot="5400000">
              <a:off x="3303272" y="122047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3" name="Conector reto 2342"/>
            <p:cNvCxnSpPr/>
            <p:nvPr/>
          </p:nvCxnSpPr>
          <p:spPr>
            <a:xfrm rot="5400000">
              <a:off x="3379472" y="11861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4" name="Conector reto 2343"/>
            <p:cNvCxnSpPr/>
            <p:nvPr/>
          </p:nvCxnSpPr>
          <p:spPr>
            <a:xfrm rot="5400000">
              <a:off x="3446147" y="115951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5" name="Conector reto 2344"/>
            <p:cNvCxnSpPr/>
            <p:nvPr/>
          </p:nvCxnSpPr>
          <p:spPr>
            <a:xfrm rot="5400000">
              <a:off x="3516632" y="11252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6" name="Conector reto 2345"/>
            <p:cNvCxnSpPr/>
            <p:nvPr/>
          </p:nvCxnSpPr>
          <p:spPr>
            <a:xfrm rot="5400000">
              <a:off x="3585212" y="10985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7" name="Conector reto 2346"/>
            <p:cNvCxnSpPr/>
            <p:nvPr/>
          </p:nvCxnSpPr>
          <p:spPr>
            <a:xfrm rot="5400000">
              <a:off x="3662365" y="1078549"/>
              <a:ext cx="319405" cy="288286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8" name="Conector reto 2347"/>
            <p:cNvCxnSpPr/>
            <p:nvPr/>
          </p:nvCxnSpPr>
          <p:spPr>
            <a:xfrm rot="5400000">
              <a:off x="3732850" y="1122365"/>
              <a:ext cx="245110" cy="221611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9" name="Conector reto 2348"/>
            <p:cNvCxnSpPr/>
            <p:nvPr/>
          </p:nvCxnSpPr>
          <p:spPr>
            <a:xfrm>
              <a:off x="2934970" y="1518920"/>
              <a:ext cx="177800" cy="10223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0" name="Conector reto 2349"/>
            <p:cNvCxnSpPr/>
            <p:nvPr/>
          </p:nvCxnSpPr>
          <p:spPr>
            <a:xfrm>
              <a:off x="2943225" y="1564005"/>
              <a:ext cx="135255" cy="7620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1" name="Conector reto 2350"/>
            <p:cNvCxnSpPr/>
            <p:nvPr/>
          </p:nvCxnSpPr>
          <p:spPr>
            <a:xfrm>
              <a:off x="2941320" y="1604010"/>
              <a:ext cx="91440" cy="533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2" name="Conector reto 2351"/>
            <p:cNvCxnSpPr/>
            <p:nvPr/>
          </p:nvCxnSpPr>
          <p:spPr>
            <a:xfrm>
              <a:off x="2941320" y="1645920"/>
              <a:ext cx="59055" cy="304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3" name="Conector reto 2352"/>
            <p:cNvCxnSpPr/>
            <p:nvPr/>
          </p:nvCxnSpPr>
          <p:spPr>
            <a:xfrm rot="5400000">
              <a:off x="3815719" y="1169040"/>
              <a:ext cx="161289" cy="1473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4" name="Conector reto 2353"/>
            <p:cNvCxnSpPr/>
            <p:nvPr/>
          </p:nvCxnSpPr>
          <p:spPr>
            <a:xfrm rot="5400000">
              <a:off x="3910968" y="1222381"/>
              <a:ext cx="62230" cy="5206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" name="Conector reto 2354"/>
            <p:cNvCxnSpPr/>
            <p:nvPr/>
          </p:nvCxnSpPr>
          <p:spPr>
            <a:xfrm>
              <a:off x="3813175" y="1115060"/>
              <a:ext cx="154940" cy="9271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" name="Conector reto 2355"/>
            <p:cNvCxnSpPr/>
            <p:nvPr/>
          </p:nvCxnSpPr>
          <p:spPr>
            <a:xfrm>
              <a:off x="3856990" y="1094105"/>
              <a:ext cx="111125" cy="6794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" name="Conector reto 2356"/>
            <p:cNvCxnSpPr/>
            <p:nvPr/>
          </p:nvCxnSpPr>
          <p:spPr>
            <a:xfrm>
              <a:off x="3889375" y="1076960"/>
              <a:ext cx="76835" cy="4889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" name="Conector reto 2357"/>
            <p:cNvCxnSpPr/>
            <p:nvPr/>
          </p:nvCxnSpPr>
          <p:spPr>
            <a:xfrm>
              <a:off x="3923665" y="1061720"/>
              <a:ext cx="50165" cy="35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2358"/>
          <p:cNvGrpSpPr/>
          <p:nvPr/>
        </p:nvGrpSpPr>
        <p:grpSpPr>
          <a:xfrm>
            <a:off x="8487083" y="3381712"/>
            <a:ext cx="1041400" cy="668020"/>
            <a:chOff x="2933700" y="1041400"/>
            <a:chExt cx="1041400" cy="668020"/>
          </a:xfrm>
        </p:grpSpPr>
        <p:cxnSp>
          <p:nvCxnSpPr>
            <p:cNvPr id="2360" name="Conector reto 2359"/>
            <p:cNvCxnSpPr/>
            <p:nvPr/>
          </p:nvCxnSpPr>
          <p:spPr>
            <a:xfrm flipV="1">
              <a:off x="2933700" y="104140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1" name="Conector reto 2360"/>
            <p:cNvCxnSpPr/>
            <p:nvPr/>
          </p:nvCxnSpPr>
          <p:spPr>
            <a:xfrm rot="5400000">
              <a:off x="2824480" y="159512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2" name="Conector reto 2361"/>
            <p:cNvCxnSpPr/>
            <p:nvPr/>
          </p:nvCxnSpPr>
          <p:spPr>
            <a:xfrm rot="5400000">
              <a:off x="3855720" y="115824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3" name="Conector reto 2362"/>
            <p:cNvCxnSpPr/>
            <p:nvPr/>
          </p:nvCxnSpPr>
          <p:spPr>
            <a:xfrm flipV="1">
              <a:off x="2933700" y="125984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4" name="Conector reto 2363"/>
            <p:cNvCxnSpPr/>
            <p:nvPr/>
          </p:nvCxnSpPr>
          <p:spPr>
            <a:xfrm>
              <a:off x="2946400" y="14884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5" name="Conector reto 2364"/>
            <p:cNvCxnSpPr/>
            <p:nvPr/>
          </p:nvCxnSpPr>
          <p:spPr>
            <a:xfrm>
              <a:off x="2987040" y="14681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6" name="Conector reto 2365"/>
            <p:cNvCxnSpPr/>
            <p:nvPr/>
          </p:nvCxnSpPr>
          <p:spPr>
            <a:xfrm>
              <a:off x="3027680" y="14478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7" name="Conector reto 2366"/>
            <p:cNvCxnSpPr/>
            <p:nvPr/>
          </p:nvCxnSpPr>
          <p:spPr>
            <a:xfrm>
              <a:off x="3068320" y="14274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8" name="Conector reto 2367"/>
            <p:cNvCxnSpPr/>
            <p:nvPr/>
          </p:nvCxnSpPr>
          <p:spPr>
            <a:xfrm>
              <a:off x="3119120" y="14122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9" name="Conector reto 2368"/>
            <p:cNvCxnSpPr/>
            <p:nvPr/>
          </p:nvCxnSpPr>
          <p:spPr>
            <a:xfrm>
              <a:off x="3159760" y="13919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0" name="Conector reto 2369"/>
            <p:cNvCxnSpPr/>
            <p:nvPr/>
          </p:nvCxnSpPr>
          <p:spPr>
            <a:xfrm>
              <a:off x="3200400" y="13716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1" name="Conector reto 2370"/>
            <p:cNvCxnSpPr/>
            <p:nvPr/>
          </p:nvCxnSpPr>
          <p:spPr>
            <a:xfrm>
              <a:off x="3252470" y="136080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2" name="Conector reto 2371"/>
            <p:cNvCxnSpPr/>
            <p:nvPr/>
          </p:nvCxnSpPr>
          <p:spPr>
            <a:xfrm>
              <a:off x="3297555" y="134175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3" name="Conector reto 2372"/>
            <p:cNvCxnSpPr/>
            <p:nvPr/>
          </p:nvCxnSpPr>
          <p:spPr>
            <a:xfrm>
              <a:off x="3334385" y="131762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4" name="Conector reto 2373"/>
            <p:cNvCxnSpPr/>
            <p:nvPr/>
          </p:nvCxnSpPr>
          <p:spPr>
            <a:xfrm>
              <a:off x="3380740" y="13030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5" name="Conector reto 2374"/>
            <p:cNvCxnSpPr/>
            <p:nvPr/>
          </p:nvCxnSpPr>
          <p:spPr>
            <a:xfrm>
              <a:off x="3413760" y="12750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6" name="Conector reto 2375"/>
            <p:cNvCxnSpPr/>
            <p:nvPr/>
          </p:nvCxnSpPr>
          <p:spPr>
            <a:xfrm>
              <a:off x="3464560" y="12598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7" name="Conector reto 2376"/>
            <p:cNvCxnSpPr/>
            <p:nvPr/>
          </p:nvCxnSpPr>
          <p:spPr>
            <a:xfrm>
              <a:off x="3518535" y="124904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8" name="Conector reto 2377"/>
            <p:cNvCxnSpPr/>
            <p:nvPr/>
          </p:nvCxnSpPr>
          <p:spPr>
            <a:xfrm>
              <a:off x="3545840" y="1219200"/>
              <a:ext cx="212725" cy="12573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9" name="Conector reto 2378"/>
            <p:cNvCxnSpPr/>
            <p:nvPr/>
          </p:nvCxnSpPr>
          <p:spPr>
            <a:xfrm>
              <a:off x="3607435" y="121221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0" name="Conector reto 2379"/>
            <p:cNvCxnSpPr/>
            <p:nvPr/>
          </p:nvCxnSpPr>
          <p:spPr>
            <a:xfrm>
              <a:off x="3650615" y="118999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1" name="Conector reto 2380"/>
            <p:cNvCxnSpPr/>
            <p:nvPr/>
          </p:nvCxnSpPr>
          <p:spPr>
            <a:xfrm>
              <a:off x="3689985" y="116903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2" name="Conector reto 2381"/>
            <p:cNvCxnSpPr/>
            <p:nvPr/>
          </p:nvCxnSpPr>
          <p:spPr>
            <a:xfrm>
              <a:off x="3734435" y="11506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3" name="Conector reto 2382"/>
            <p:cNvCxnSpPr/>
            <p:nvPr/>
          </p:nvCxnSpPr>
          <p:spPr>
            <a:xfrm>
              <a:off x="3769360" y="112839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4" name="Conector reto 2383"/>
            <p:cNvCxnSpPr/>
            <p:nvPr/>
          </p:nvCxnSpPr>
          <p:spPr>
            <a:xfrm rot="5400000">
              <a:off x="2941320" y="1447800"/>
              <a:ext cx="116840" cy="1066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5" name="Conector reto 2384"/>
            <p:cNvCxnSpPr/>
            <p:nvPr/>
          </p:nvCxnSpPr>
          <p:spPr>
            <a:xfrm rot="5400000">
              <a:off x="2935606" y="1418590"/>
              <a:ext cx="201295" cy="1835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6" name="Conector reto 2385"/>
            <p:cNvCxnSpPr/>
            <p:nvPr/>
          </p:nvCxnSpPr>
          <p:spPr>
            <a:xfrm rot="5400000">
              <a:off x="2931796" y="1397636"/>
              <a:ext cx="275590" cy="2501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7" name="Conector reto 2386"/>
            <p:cNvCxnSpPr/>
            <p:nvPr/>
          </p:nvCxnSpPr>
          <p:spPr>
            <a:xfrm rot="5400000">
              <a:off x="2952752" y="13652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8" name="Conector reto 2387"/>
            <p:cNvCxnSpPr/>
            <p:nvPr/>
          </p:nvCxnSpPr>
          <p:spPr>
            <a:xfrm rot="5400000">
              <a:off x="3021332" y="13385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9" name="Conector reto 2388"/>
            <p:cNvCxnSpPr/>
            <p:nvPr/>
          </p:nvCxnSpPr>
          <p:spPr>
            <a:xfrm rot="5400000">
              <a:off x="3097532" y="130429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0" name="Conector reto 2389"/>
            <p:cNvCxnSpPr/>
            <p:nvPr/>
          </p:nvCxnSpPr>
          <p:spPr>
            <a:xfrm rot="5400000">
              <a:off x="3164207" y="12776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1" name="Conector reto 2390"/>
            <p:cNvCxnSpPr/>
            <p:nvPr/>
          </p:nvCxnSpPr>
          <p:spPr>
            <a:xfrm rot="5400000">
              <a:off x="3234692" y="124714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2" name="Conector reto 2391"/>
            <p:cNvCxnSpPr/>
            <p:nvPr/>
          </p:nvCxnSpPr>
          <p:spPr>
            <a:xfrm rot="5400000">
              <a:off x="3303272" y="122047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3" name="Conector reto 2392"/>
            <p:cNvCxnSpPr/>
            <p:nvPr/>
          </p:nvCxnSpPr>
          <p:spPr>
            <a:xfrm rot="5400000">
              <a:off x="3379472" y="11861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4" name="Conector reto 2393"/>
            <p:cNvCxnSpPr/>
            <p:nvPr/>
          </p:nvCxnSpPr>
          <p:spPr>
            <a:xfrm rot="5400000">
              <a:off x="3446147" y="115951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5" name="Conector reto 2394"/>
            <p:cNvCxnSpPr/>
            <p:nvPr/>
          </p:nvCxnSpPr>
          <p:spPr>
            <a:xfrm rot="5400000">
              <a:off x="3516632" y="11252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6" name="Conector reto 2395"/>
            <p:cNvCxnSpPr/>
            <p:nvPr/>
          </p:nvCxnSpPr>
          <p:spPr>
            <a:xfrm rot="5400000">
              <a:off x="3585212" y="10985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7" name="Conector reto 2396"/>
            <p:cNvCxnSpPr/>
            <p:nvPr/>
          </p:nvCxnSpPr>
          <p:spPr>
            <a:xfrm rot="5400000">
              <a:off x="3662365" y="1078549"/>
              <a:ext cx="319405" cy="288286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8" name="Conector reto 2397"/>
            <p:cNvCxnSpPr/>
            <p:nvPr/>
          </p:nvCxnSpPr>
          <p:spPr>
            <a:xfrm rot="5400000">
              <a:off x="3732850" y="1122365"/>
              <a:ext cx="245110" cy="221611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9" name="Conector reto 2398"/>
            <p:cNvCxnSpPr/>
            <p:nvPr/>
          </p:nvCxnSpPr>
          <p:spPr>
            <a:xfrm>
              <a:off x="2934970" y="1518920"/>
              <a:ext cx="177800" cy="10223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0" name="Conector reto 2399"/>
            <p:cNvCxnSpPr/>
            <p:nvPr/>
          </p:nvCxnSpPr>
          <p:spPr>
            <a:xfrm>
              <a:off x="2943225" y="1564005"/>
              <a:ext cx="135255" cy="7620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1" name="Conector reto 2400"/>
            <p:cNvCxnSpPr/>
            <p:nvPr/>
          </p:nvCxnSpPr>
          <p:spPr>
            <a:xfrm>
              <a:off x="2941320" y="1604010"/>
              <a:ext cx="91440" cy="533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2" name="Conector reto 2401"/>
            <p:cNvCxnSpPr/>
            <p:nvPr/>
          </p:nvCxnSpPr>
          <p:spPr>
            <a:xfrm>
              <a:off x="2941320" y="1645920"/>
              <a:ext cx="59055" cy="304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3" name="Conector reto 2402"/>
            <p:cNvCxnSpPr/>
            <p:nvPr/>
          </p:nvCxnSpPr>
          <p:spPr>
            <a:xfrm rot="5400000">
              <a:off x="3815719" y="1169040"/>
              <a:ext cx="161289" cy="1473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4" name="Conector reto 2403"/>
            <p:cNvCxnSpPr/>
            <p:nvPr/>
          </p:nvCxnSpPr>
          <p:spPr>
            <a:xfrm rot="5400000">
              <a:off x="3910968" y="1222381"/>
              <a:ext cx="62230" cy="5206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5" name="Conector reto 2404"/>
            <p:cNvCxnSpPr/>
            <p:nvPr/>
          </p:nvCxnSpPr>
          <p:spPr>
            <a:xfrm>
              <a:off x="3813175" y="1115060"/>
              <a:ext cx="154940" cy="9271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6" name="Conector reto 2405"/>
            <p:cNvCxnSpPr/>
            <p:nvPr/>
          </p:nvCxnSpPr>
          <p:spPr>
            <a:xfrm>
              <a:off x="3856990" y="1094105"/>
              <a:ext cx="111125" cy="6794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7" name="Conector reto 2406"/>
            <p:cNvCxnSpPr/>
            <p:nvPr/>
          </p:nvCxnSpPr>
          <p:spPr>
            <a:xfrm>
              <a:off x="3889375" y="1076960"/>
              <a:ext cx="76835" cy="4889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8" name="Conector reto 2407"/>
            <p:cNvCxnSpPr/>
            <p:nvPr/>
          </p:nvCxnSpPr>
          <p:spPr>
            <a:xfrm>
              <a:off x="3923665" y="1061720"/>
              <a:ext cx="50165" cy="35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80"/>
          <p:cNvGrpSpPr/>
          <p:nvPr/>
        </p:nvGrpSpPr>
        <p:grpSpPr>
          <a:xfrm rot="706838">
            <a:off x="8904535" y="3705268"/>
            <a:ext cx="464180" cy="308875"/>
            <a:chOff x="8339969" y="3397218"/>
            <a:chExt cx="464180" cy="308875"/>
          </a:xfrm>
        </p:grpSpPr>
        <p:pic>
          <p:nvPicPr>
            <p:cNvPr id="2410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11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12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13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14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15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16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17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upo 81"/>
          <p:cNvGrpSpPr/>
          <p:nvPr/>
        </p:nvGrpSpPr>
        <p:grpSpPr>
          <a:xfrm rot="706838">
            <a:off x="8568700" y="3925699"/>
            <a:ext cx="464180" cy="308875"/>
            <a:chOff x="8339969" y="3397218"/>
            <a:chExt cx="464180" cy="308875"/>
          </a:xfrm>
        </p:grpSpPr>
        <p:pic>
          <p:nvPicPr>
            <p:cNvPr id="2419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0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1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2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3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4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5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6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upo 91"/>
          <p:cNvGrpSpPr/>
          <p:nvPr/>
        </p:nvGrpSpPr>
        <p:grpSpPr>
          <a:xfrm rot="706838">
            <a:off x="8153160" y="4101196"/>
            <a:ext cx="464180" cy="308875"/>
            <a:chOff x="8339969" y="3397218"/>
            <a:chExt cx="464180" cy="308875"/>
          </a:xfrm>
        </p:grpSpPr>
        <p:pic>
          <p:nvPicPr>
            <p:cNvPr id="2428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9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30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31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32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33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34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35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upo 238"/>
          <p:cNvGrpSpPr/>
          <p:nvPr/>
        </p:nvGrpSpPr>
        <p:grpSpPr>
          <a:xfrm rot="706838">
            <a:off x="7683545" y="4295331"/>
            <a:ext cx="464180" cy="308875"/>
            <a:chOff x="8339969" y="3397218"/>
            <a:chExt cx="464180" cy="308875"/>
          </a:xfrm>
        </p:grpSpPr>
        <p:pic>
          <p:nvPicPr>
            <p:cNvPr id="2437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38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39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40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41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42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43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44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upo 145"/>
          <p:cNvGrpSpPr/>
          <p:nvPr/>
        </p:nvGrpSpPr>
        <p:grpSpPr>
          <a:xfrm rot="706838">
            <a:off x="6868589" y="4594772"/>
            <a:ext cx="464180" cy="308875"/>
            <a:chOff x="8339969" y="3397218"/>
            <a:chExt cx="464180" cy="308875"/>
          </a:xfrm>
        </p:grpSpPr>
        <p:pic>
          <p:nvPicPr>
            <p:cNvPr id="2446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47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48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49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0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1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2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3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upo 136"/>
          <p:cNvGrpSpPr/>
          <p:nvPr/>
        </p:nvGrpSpPr>
        <p:grpSpPr>
          <a:xfrm rot="706838">
            <a:off x="6406460" y="4810622"/>
            <a:ext cx="464180" cy="308875"/>
            <a:chOff x="8339969" y="3397218"/>
            <a:chExt cx="464180" cy="308875"/>
          </a:xfrm>
        </p:grpSpPr>
        <p:pic>
          <p:nvPicPr>
            <p:cNvPr id="2455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6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7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12" name="Grupo 100"/>
          <p:cNvGrpSpPr/>
          <p:nvPr/>
        </p:nvGrpSpPr>
        <p:grpSpPr>
          <a:xfrm rot="706838">
            <a:off x="6075372" y="4997080"/>
            <a:ext cx="464180" cy="308875"/>
            <a:chOff x="8339969" y="3397218"/>
            <a:chExt cx="464180" cy="308875"/>
          </a:xfrm>
        </p:grpSpPr>
        <p:pic>
          <p:nvPicPr>
            <p:cNvPr id="2464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5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6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7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8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9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70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71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472" name="Conector reto 2471"/>
          <p:cNvCxnSpPr/>
          <p:nvPr/>
        </p:nvCxnSpPr>
        <p:spPr>
          <a:xfrm>
            <a:off x="3975027" y="2573819"/>
            <a:ext cx="402772" cy="152399"/>
          </a:xfrm>
          <a:prstGeom prst="line">
            <a:avLst/>
          </a:prstGeom>
          <a:ln w="19050">
            <a:solidFill>
              <a:srgbClr val="F8F2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3" name="Conector reto 2472"/>
          <p:cNvCxnSpPr/>
          <p:nvPr/>
        </p:nvCxnSpPr>
        <p:spPr>
          <a:xfrm>
            <a:off x="4203627" y="2464962"/>
            <a:ext cx="402772" cy="152399"/>
          </a:xfrm>
          <a:prstGeom prst="line">
            <a:avLst/>
          </a:prstGeom>
          <a:ln w="19050">
            <a:solidFill>
              <a:srgbClr val="F8F2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4" name="Conector reto 2473"/>
          <p:cNvCxnSpPr/>
          <p:nvPr/>
        </p:nvCxnSpPr>
        <p:spPr>
          <a:xfrm>
            <a:off x="3496056" y="2780647"/>
            <a:ext cx="402772" cy="152399"/>
          </a:xfrm>
          <a:prstGeom prst="line">
            <a:avLst/>
          </a:prstGeom>
          <a:ln w="19050">
            <a:solidFill>
              <a:srgbClr val="F8F2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5" name="Conector reto 2474"/>
          <p:cNvCxnSpPr/>
          <p:nvPr/>
        </p:nvCxnSpPr>
        <p:spPr>
          <a:xfrm>
            <a:off x="3724656" y="2671790"/>
            <a:ext cx="402772" cy="152399"/>
          </a:xfrm>
          <a:prstGeom prst="line">
            <a:avLst/>
          </a:prstGeom>
          <a:ln w="19050">
            <a:solidFill>
              <a:srgbClr val="F8F2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6" name="Conector reto 2475"/>
          <p:cNvCxnSpPr/>
          <p:nvPr/>
        </p:nvCxnSpPr>
        <p:spPr>
          <a:xfrm>
            <a:off x="4510604" y="2777600"/>
            <a:ext cx="402772" cy="152399"/>
          </a:xfrm>
          <a:prstGeom prst="line">
            <a:avLst/>
          </a:prstGeom>
          <a:ln w="19050">
            <a:solidFill>
              <a:srgbClr val="F8F2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7" name="Conector reto 2476"/>
          <p:cNvCxnSpPr/>
          <p:nvPr/>
        </p:nvCxnSpPr>
        <p:spPr>
          <a:xfrm>
            <a:off x="4739204" y="2668743"/>
            <a:ext cx="402772" cy="152399"/>
          </a:xfrm>
          <a:prstGeom prst="line">
            <a:avLst/>
          </a:prstGeom>
          <a:ln w="19050">
            <a:solidFill>
              <a:srgbClr val="F8F2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8" name="Conector reto 2477"/>
          <p:cNvCxnSpPr/>
          <p:nvPr/>
        </p:nvCxnSpPr>
        <p:spPr>
          <a:xfrm>
            <a:off x="4031633" y="2984428"/>
            <a:ext cx="402772" cy="152399"/>
          </a:xfrm>
          <a:prstGeom prst="line">
            <a:avLst/>
          </a:prstGeom>
          <a:ln w="19050">
            <a:solidFill>
              <a:srgbClr val="F8F2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9" name="Conector reto 2478"/>
          <p:cNvCxnSpPr/>
          <p:nvPr/>
        </p:nvCxnSpPr>
        <p:spPr>
          <a:xfrm>
            <a:off x="4260233" y="2875571"/>
            <a:ext cx="402772" cy="152399"/>
          </a:xfrm>
          <a:prstGeom prst="line">
            <a:avLst/>
          </a:prstGeom>
          <a:ln w="19050">
            <a:solidFill>
              <a:srgbClr val="F8F2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80" name="Picture 12" descr="bank ic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52286" y="1476857"/>
            <a:ext cx="688974" cy="688975"/>
          </a:xfrm>
          <a:prstGeom prst="rect">
            <a:avLst/>
          </a:prstGeom>
          <a:noFill/>
        </p:spPr>
      </p:pic>
      <p:pic>
        <p:nvPicPr>
          <p:cNvPr id="2481" name="Picture 48" descr="factory, house, industry, manufacturer, production icon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803269" y="2148840"/>
            <a:ext cx="665363" cy="665364"/>
          </a:xfrm>
          <a:prstGeom prst="rect">
            <a:avLst/>
          </a:prstGeom>
          <a:noFill/>
        </p:spPr>
      </p:pic>
      <p:pic>
        <p:nvPicPr>
          <p:cNvPr id="2482" name="Picture 16" descr="https://encrypted-tbn2.gstatic.com/images?q=tbn:ANd9GcT5eceGcidX53WJwWvPdDailY9LJt20lDfKZ-GxBGn8fy1exanrR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96149">
            <a:off x="4601626" y="2723355"/>
            <a:ext cx="1082882" cy="762000"/>
          </a:xfrm>
          <a:prstGeom prst="rect">
            <a:avLst/>
          </a:prstGeom>
          <a:noFill/>
        </p:spPr>
      </p:pic>
      <p:sp>
        <p:nvSpPr>
          <p:cNvPr id="2483" name="Cubo 2482"/>
          <p:cNvSpPr/>
          <p:nvPr/>
        </p:nvSpPr>
        <p:spPr>
          <a:xfrm flipH="1">
            <a:off x="5001260" y="6022340"/>
            <a:ext cx="144000" cy="288000"/>
          </a:xfrm>
          <a:prstGeom prst="cub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84" name="Cubo 2483"/>
          <p:cNvSpPr/>
          <p:nvPr/>
        </p:nvSpPr>
        <p:spPr>
          <a:xfrm flipH="1">
            <a:off x="5277485" y="5895340"/>
            <a:ext cx="144000" cy="288000"/>
          </a:xfrm>
          <a:prstGeom prst="cub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85" name="Cubo 2484"/>
          <p:cNvSpPr/>
          <p:nvPr/>
        </p:nvSpPr>
        <p:spPr>
          <a:xfrm flipH="1">
            <a:off x="5829935" y="5643880"/>
            <a:ext cx="144000" cy="288000"/>
          </a:xfrm>
          <a:prstGeom prst="cub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86" name="Cubo 2485"/>
          <p:cNvSpPr/>
          <p:nvPr/>
        </p:nvSpPr>
        <p:spPr>
          <a:xfrm flipH="1">
            <a:off x="5553710" y="5768340"/>
            <a:ext cx="144000" cy="288000"/>
          </a:xfrm>
          <a:prstGeom prst="cub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87" name="Cubo 2486"/>
          <p:cNvSpPr/>
          <p:nvPr/>
        </p:nvSpPr>
        <p:spPr>
          <a:xfrm flipH="1">
            <a:off x="4699000" y="5875020"/>
            <a:ext cx="144000" cy="288000"/>
          </a:xfrm>
          <a:prstGeom prst="cub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88" name="Picture 16" descr="https://encrypted-tbn2.gstatic.com/images?q=tbn:ANd9GcT5eceGcidX53WJwWvPdDailY9LJt20lDfKZ-GxBGn8fy1exanrR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371">
            <a:off x="3949023" y="6286454"/>
            <a:ext cx="512803" cy="512803"/>
          </a:xfrm>
          <a:prstGeom prst="rect">
            <a:avLst/>
          </a:prstGeom>
          <a:noFill/>
        </p:spPr>
      </p:pic>
      <p:grpSp>
        <p:nvGrpSpPr>
          <p:cNvPr id="1316" name="Grupo 2488"/>
          <p:cNvGrpSpPr/>
          <p:nvPr/>
        </p:nvGrpSpPr>
        <p:grpSpPr>
          <a:xfrm flipH="1">
            <a:off x="4125522" y="5680849"/>
            <a:ext cx="892248" cy="668020"/>
            <a:chOff x="2933700" y="1041400"/>
            <a:chExt cx="1041400" cy="668020"/>
          </a:xfrm>
        </p:grpSpPr>
        <p:cxnSp>
          <p:nvCxnSpPr>
            <p:cNvPr id="2490" name="Conector reto 2489"/>
            <p:cNvCxnSpPr/>
            <p:nvPr/>
          </p:nvCxnSpPr>
          <p:spPr>
            <a:xfrm flipV="1">
              <a:off x="2933700" y="104140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1" name="Conector reto 2490"/>
            <p:cNvCxnSpPr/>
            <p:nvPr/>
          </p:nvCxnSpPr>
          <p:spPr>
            <a:xfrm rot="5400000">
              <a:off x="2824480" y="159512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2" name="Conector reto 2491"/>
            <p:cNvCxnSpPr/>
            <p:nvPr/>
          </p:nvCxnSpPr>
          <p:spPr>
            <a:xfrm rot="5400000">
              <a:off x="3855720" y="115824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3" name="Conector reto 2492"/>
            <p:cNvCxnSpPr/>
            <p:nvPr/>
          </p:nvCxnSpPr>
          <p:spPr>
            <a:xfrm flipV="1">
              <a:off x="2933700" y="125984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4" name="Conector reto 2493"/>
            <p:cNvCxnSpPr/>
            <p:nvPr/>
          </p:nvCxnSpPr>
          <p:spPr>
            <a:xfrm>
              <a:off x="2946400" y="14884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5" name="Conector reto 2494"/>
            <p:cNvCxnSpPr/>
            <p:nvPr/>
          </p:nvCxnSpPr>
          <p:spPr>
            <a:xfrm>
              <a:off x="2987040" y="14681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6" name="Conector reto 2495"/>
            <p:cNvCxnSpPr/>
            <p:nvPr/>
          </p:nvCxnSpPr>
          <p:spPr>
            <a:xfrm>
              <a:off x="3027680" y="14478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7" name="Conector reto 2496"/>
            <p:cNvCxnSpPr/>
            <p:nvPr/>
          </p:nvCxnSpPr>
          <p:spPr>
            <a:xfrm>
              <a:off x="3068320" y="14274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8" name="Conector reto 2497"/>
            <p:cNvCxnSpPr/>
            <p:nvPr/>
          </p:nvCxnSpPr>
          <p:spPr>
            <a:xfrm>
              <a:off x="3119120" y="14122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9" name="Conector reto 2498"/>
            <p:cNvCxnSpPr/>
            <p:nvPr/>
          </p:nvCxnSpPr>
          <p:spPr>
            <a:xfrm>
              <a:off x="3159760" y="13919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0" name="Conector reto 2499"/>
            <p:cNvCxnSpPr/>
            <p:nvPr/>
          </p:nvCxnSpPr>
          <p:spPr>
            <a:xfrm>
              <a:off x="3200400" y="13716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1" name="Conector reto 2500"/>
            <p:cNvCxnSpPr/>
            <p:nvPr/>
          </p:nvCxnSpPr>
          <p:spPr>
            <a:xfrm>
              <a:off x="3252470" y="136080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2" name="Conector reto 2501"/>
            <p:cNvCxnSpPr/>
            <p:nvPr/>
          </p:nvCxnSpPr>
          <p:spPr>
            <a:xfrm>
              <a:off x="3297555" y="134175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3" name="Conector reto 2502"/>
            <p:cNvCxnSpPr/>
            <p:nvPr/>
          </p:nvCxnSpPr>
          <p:spPr>
            <a:xfrm>
              <a:off x="3334385" y="131762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4" name="Conector reto 2503"/>
            <p:cNvCxnSpPr/>
            <p:nvPr/>
          </p:nvCxnSpPr>
          <p:spPr>
            <a:xfrm>
              <a:off x="3380740" y="13030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5" name="Conector reto 2504"/>
            <p:cNvCxnSpPr/>
            <p:nvPr/>
          </p:nvCxnSpPr>
          <p:spPr>
            <a:xfrm>
              <a:off x="3413760" y="12750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6" name="Conector reto 2505"/>
            <p:cNvCxnSpPr/>
            <p:nvPr/>
          </p:nvCxnSpPr>
          <p:spPr>
            <a:xfrm>
              <a:off x="3464560" y="12598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7" name="Conector reto 2506"/>
            <p:cNvCxnSpPr/>
            <p:nvPr/>
          </p:nvCxnSpPr>
          <p:spPr>
            <a:xfrm>
              <a:off x="3518535" y="124904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8" name="Conector reto 2507"/>
            <p:cNvCxnSpPr/>
            <p:nvPr/>
          </p:nvCxnSpPr>
          <p:spPr>
            <a:xfrm>
              <a:off x="3545840" y="1219200"/>
              <a:ext cx="212725" cy="12573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9" name="Conector reto 2508"/>
            <p:cNvCxnSpPr/>
            <p:nvPr/>
          </p:nvCxnSpPr>
          <p:spPr>
            <a:xfrm>
              <a:off x="3607435" y="121221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0" name="Conector reto 2509"/>
            <p:cNvCxnSpPr/>
            <p:nvPr/>
          </p:nvCxnSpPr>
          <p:spPr>
            <a:xfrm>
              <a:off x="3650615" y="118999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1" name="Conector reto 2510"/>
            <p:cNvCxnSpPr/>
            <p:nvPr/>
          </p:nvCxnSpPr>
          <p:spPr>
            <a:xfrm>
              <a:off x="3689985" y="116903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2" name="Conector reto 2511"/>
            <p:cNvCxnSpPr/>
            <p:nvPr/>
          </p:nvCxnSpPr>
          <p:spPr>
            <a:xfrm>
              <a:off x="3734435" y="11506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3" name="Conector reto 2512"/>
            <p:cNvCxnSpPr/>
            <p:nvPr/>
          </p:nvCxnSpPr>
          <p:spPr>
            <a:xfrm>
              <a:off x="3769360" y="112839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4" name="Conector reto 2513"/>
            <p:cNvCxnSpPr/>
            <p:nvPr/>
          </p:nvCxnSpPr>
          <p:spPr>
            <a:xfrm rot="5400000">
              <a:off x="2941320" y="1447800"/>
              <a:ext cx="116840" cy="1066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5" name="Conector reto 2514"/>
            <p:cNvCxnSpPr/>
            <p:nvPr/>
          </p:nvCxnSpPr>
          <p:spPr>
            <a:xfrm rot="5400000">
              <a:off x="2935606" y="1418590"/>
              <a:ext cx="201295" cy="1835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6" name="Conector reto 2515"/>
            <p:cNvCxnSpPr/>
            <p:nvPr/>
          </p:nvCxnSpPr>
          <p:spPr>
            <a:xfrm rot="5400000">
              <a:off x="2931796" y="1397636"/>
              <a:ext cx="275590" cy="2501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7" name="Conector reto 2516"/>
            <p:cNvCxnSpPr/>
            <p:nvPr/>
          </p:nvCxnSpPr>
          <p:spPr>
            <a:xfrm rot="5400000">
              <a:off x="2952752" y="13652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8" name="Conector reto 2517"/>
            <p:cNvCxnSpPr/>
            <p:nvPr/>
          </p:nvCxnSpPr>
          <p:spPr>
            <a:xfrm rot="5400000">
              <a:off x="3021332" y="13385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9" name="Conector reto 2518"/>
            <p:cNvCxnSpPr/>
            <p:nvPr/>
          </p:nvCxnSpPr>
          <p:spPr>
            <a:xfrm rot="5400000">
              <a:off x="3097532" y="130429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0" name="Conector reto 2519"/>
            <p:cNvCxnSpPr/>
            <p:nvPr/>
          </p:nvCxnSpPr>
          <p:spPr>
            <a:xfrm rot="5400000">
              <a:off x="3164207" y="12776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1" name="Conector reto 2520"/>
            <p:cNvCxnSpPr/>
            <p:nvPr/>
          </p:nvCxnSpPr>
          <p:spPr>
            <a:xfrm rot="5400000">
              <a:off x="3234692" y="124714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2" name="Conector reto 2521"/>
            <p:cNvCxnSpPr/>
            <p:nvPr/>
          </p:nvCxnSpPr>
          <p:spPr>
            <a:xfrm rot="5400000">
              <a:off x="3303272" y="122047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3" name="Conector reto 2522"/>
            <p:cNvCxnSpPr/>
            <p:nvPr/>
          </p:nvCxnSpPr>
          <p:spPr>
            <a:xfrm rot="5400000">
              <a:off x="3379472" y="11861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4" name="Conector reto 2523"/>
            <p:cNvCxnSpPr/>
            <p:nvPr/>
          </p:nvCxnSpPr>
          <p:spPr>
            <a:xfrm rot="5400000">
              <a:off x="3446147" y="115951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5" name="Conector reto 2524"/>
            <p:cNvCxnSpPr/>
            <p:nvPr/>
          </p:nvCxnSpPr>
          <p:spPr>
            <a:xfrm rot="5400000">
              <a:off x="3516632" y="11252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6" name="Conector reto 2525"/>
            <p:cNvCxnSpPr/>
            <p:nvPr/>
          </p:nvCxnSpPr>
          <p:spPr>
            <a:xfrm rot="5400000">
              <a:off x="3585212" y="10985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7" name="Conector reto 2526"/>
            <p:cNvCxnSpPr/>
            <p:nvPr/>
          </p:nvCxnSpPr>
          <p:spPr>
            <a:xfrm rot="5400000">
              <a:off x="3662365" y="1078549"/>
              <a:ext cx="319405" cy="288286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8" name="Conector reto 2527"/>
            <p:cNvCxnSpPr/>
            <p:nvPr/>
          </p:nvCxnSpPr>
          <p:spPr>
            <a:xfrm rot="5400000">
              <a:off x="3732850" y="1122365"/>
              <a:ext cx="245110" cy="221611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9" name="Conector reto 2528"/>
            <p:cNvCxnSpPr/>
            <p:nvPr/>
          </p:nvCxnSpPr>
          <p:spPr>
            <a:xfrm>
              <a:off x="2934970" y="1518920"/>
              <a:ext cx="177800" cy="10223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0" name="Conector reto 2529"/>
            <p:cNvCxnSpPr/>
            <p:nvPr/>
          </p:nvCxnSpPr>
          <p:spPr>
            <a:xfrm>
              <a:off x="2943225" y="1564005"/>
              <a:ext cx="135255" cy="7620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1" name="Conector reto 2530"/>
            <p:cNvCxnSpPr/>
            <p:nvPr/>
          </p:nvCxnSpPr>
          <p:spPr>
            <a:xfrm>
              <a:off x="2941320" y="1604010"/>
              <a:ext cx="91440" cy="533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2" name="Conector reto 2531"/>
            <p:cNvCxnSpPr/>
            <p:nvPr/>
          </p:nvCxnSpPr>
          <p:spPr>
            <a:xfrm>
              <a:off x="2941320" y="1645920"/>
              <a:ext cx="59055" cy="304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3" name="Conector reto 2532"/>
            <p:cNvCxnSpPr/>
            <p:nvPr/>
          </p:nvCxnSpPr>
          <p:spPr>
            <a:xfrm rot="5400000">
              <a:off x="3815719" y="1169040"/>
              <a:ext cx="161289" cy="1473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4" name="Conector reto 2533"/>
            <p:cNvCxnSpPr/>
            <p:nvPr/>
          </p:nvCxnSpPr>
          <p:spPr>
            <a:xfrm rot="5400000">
              <a:off x="3910968" y="1222381"/>
              <a:ext cx="62230" cy="5206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5" name="Conector reto 2534"/>
            <p:cNvCxnSpPr/>
            <p:nvPr/>
          </p:nvCxnSpPr>
          <p:spPr>
            <a:xfrm>
              <a:off x="3813175" y="1115060"/>
              <a:ext cx="154940" cy="9271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6" name="Conector reto 2535"/>
            <p:cNvCxnSpPr/>
            <p:nvPr/>
          </p:nvCxnSpPr>
          <p:spPr>
            <a:xfrm>
              <a:off x="3856990" y="1094105"/>
              <a:ext cx="111125" cy="6794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7" name="Conector reto 2536"/>
            <p:cNvCxnSpPr/>
            <p:nvPr/>
          </p:nvCxnSpPr>
          <p:spPr>
            <a:xfrm>
              <a:off x="3889375" y="1076960"/>
              <a:ext cx="76835" cy="4889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8" name="Conector reto 2537"/>
            <p:cNvCxnSpPr/>
            <p:nvPr/>
          </p:nvCxnSpPr>
          <p:spPr>
            <a:xfrm>
              <a:off x="3923665" y="1061720"/>
              <a:ext cx="50165" cy="35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7" name="Grupo 2538"/>
          <p:cNvGrpSpPr/>
          <p:nvPr/>
        </p:nvGrpSpPr>
        <p:grpSpPr>
          <a:xfrm rot="21385171" flipH="1">
            <a:off x="5405682" y="5120779"/>
            <a:ext cx="747468" cy="668020"/>
            <a:chOff x="2933700" y="1041400"/>
            <a:chExt cx="1041400" cy="668020"/>
          </a:xfrm>
        </p:grpSpPr>
        <p:cxnSp>
          <p:nvCxnSpPr>
            <p:cNvPr id="2540" name="Conector reto 2539"/>
            <p:cNvCxnSpPr/>
            <p:nvPr/>
          </p:nvCxnSpPr>
          <p:spPr>
            <a:xfrm flipV="1">
              <a:off x="2933700" y="104140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1" name="Conector reto 2540"/>
            <p:cNvCxnSpPr/>
            <p:nvPr/>
          </p:nvCxnSpPr>
          <p:spPr>
            <a:xfrm rot="5400000">
              <a:off x="2824480" y="159512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2" name="Conector reto 2541"/>
            <p:cNvCxnSpPr/>
            <p:nvPr/>
          </p:nvCxnSpPr>
          <p:spPr>
            <a:xfrm rot="5400000">
              <a:off x="3855720" y="115824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3" name="Conector reto 2542"/>
            <p:cNvCxnSpPr/>
            <p:nvPr/>
          </p:nvCxnSpPr>
          <p:spPr>
            <a:xfrm flipV="1">
              <a:off x="2933700" y="125984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4" name="Conector reto 2543"/>
            <p:cNvCxnSpPr/>
            <p:nvPr/>
          </p:nvCxnSpPr>
          <p:spPr>
            <a:xfrm>
              <a:off x="2946400" y="14884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5" name="Conector reto 2544"/>
            <p:cNvCxnSpPr/>
            <p:nvPr/>
          </p:nvCxnSpPr>
          <p:spPr>
            <a:xfrm>
              <a:off x="2987040" y="14681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6" name="Conector reto 2545"/>
            <p:cNvCxnSpPr/>
            <p:nvPr/>
          </p:nvCxnSpPr>
          <p:spPr>
            <a:xfrm>
              <a:off x="3027680" y="14478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7" name="Conector reto 2546"/>
            <p:cNvCxnSpPr/>
            <p:nvPr/>
          </p:nvCxnSpPr>
          <p:spPr>
            <a:xfrm>
              <a:off x="3068320" y="14274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8" name="Conector reto 2547"/>
            <p:cNvCxnSpPr/>
            <p:nvPr/>
          </p:nvCxnSpPr>
          <p:spPr>
            <a:xfrm>
              <a:off x="3119120" y="14122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9" name="Conector reto 2548"/>
            <p:cNvCxnSpPr/>
            <p:nvPr/>
          </p:nvCxnSpPr>
          <p:spPr>
            <a:xfrm>
              <a:off x="3159760" y="13919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0" name="Conector reto 2549"/>
            <p:cNvCxnSpPr/>
            <p:nvPr/>
          </p:nvCxnSpPr>
          <p:spPr>
            <a:xfrm>
              <a:off x="3200400" y="13716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1" name="Conector reto 2550"/>
            <p:cNvCxnSpPr/>
            <p:nvPr/>
          </p:nvCxnSpPr>
          <p:spPr>
            <a:xfrm>
              <a:off x="3252470" y="136080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2" name="Conector reto 2551"/>
            <p:cNvCxnSpPr/>
            <p:nvPr/>
          </p:nvCxnSpPr>
          <p:spPr>
            <a:xfrm>
              <a:off x="3297555" y="134175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3" name="Conector reto 2552"/>
            <p:cNvCxnSpPr/>
            <p:nvPr/>
          </p:nvCxnSpPr>
          <p:spPr>
            <a:xfrm>
              <a:off x="3334385" y="131762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4" name="Conector reto 2553"/>
            <p:cNvCxnSpPr/>
            <p:nvPr/>
          </p:nvCxnSpPr>
          <p:spPr>
            <a:xfrm>
              <a:off x="3380740" y="13030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5" name="Conector reto 2554"/>
            <p:cNvCxnSpPr/>
            <p:nvPr/>
          </p:nvCxnSpPr>
          <p:spPr>
            <a:xfrm>
              <a:off x="3413760" y="12750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6" name="Conector reto 2555"/>
            <p:cNvCxnSpPr/>
            <p:nvPr/>
          </p:nvCxnSpPr>
          <p:spPr>
            <a:xfrm>
              <a:off x="3464560" y="12598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7" name="Conector reto 2556"/>
            <p:cNvCxnSpPr/>
            <p:nvPr/>
          </p:nvCxnSpPr>
          <p:spPr>
            <a:xfrm>
              <a:off x="3518535" y="124904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8" name="Conector reto 2557"/>
            <p:cNvCxnSpPr/>
            <p:nvPr/>
          </p:nvCxnSpPr>
          <p:spPr>
            <a:xfrm>
              <a:off x="3545840" y="1219200"/>
              <a:ext cx="212725" cy="12573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9" name="Conector reto 2558"/>
            <p:cNvCxnSpPr/>
            <p:nvPr/>
          </p:nvCxnSpPr>
          <p:spPr>
            <a:xfrm>
              <a:off x="3607435" y="121221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0" name="Conector reto 2559"/>
            <p:cNvCxnSpPr/>
            <p:nvPr/>
          </p:nvCxnSpPr>
          <p:spPr>
            <a:xfrm>
              <a:off x="3650615" y="118999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1" name="Conector reto 2560"/>
            <p:cNvCxnSpPr/>
            <p:nvPr/>
          </p:nvCxnSpPr>
          <p:spPr>
            <a:xfrm>
              <a:off x="3689985" y="116903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2" name="Conector reto 2561"/>
            <p:cNvCxnSpPr/>
            <p:nvPr/>
          </p:nvCxnSpPr>
          <p:spPr>
            <a:xfrm>
              <a:off x="3734435" y="11506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3" name="Conector reto 2562"/>
            <p:cNvCxnSpPr/>
            <p:nvPr/>
          </p:nvCxnSpPr>
          <p:spPr>
            <a:xfrm>
              <a:off x="3769360" y="112839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4" name="Conector reto 2563"/>
            <p:cNvCxnSpPr/>
            <p:nvPr/>
          </p:nvCxnSpPr>
          <p:spPr>
            <a:xfrm rot="5400000">
              <a:off x="2941320" y="1447800"/>
              <a:ext cx="116840" cy="1066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5" name="Conector reto 2564"/>
            <p:cNvCxnSpPr/>
            <p:nvPr/>
          </p:nvCxnSpPr>
          <p:spPr>
            <a:xfrm rot="5400000">
              <a:off x="2935606" y="1418590"/>
              <a:ext cx="201295" cy="1835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6" name="Conector reto 2565"/>
            <p:cNvCxnSpPr/>
            <p:nvPr/>
          </p:nvCxnSpPr>
          <p:spPr>
            <a:xfrm rot="5400000">
              <a:off x="2931796" y="1397636"/>
              <a:ext cx="275590" cy="2501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7" name="Conector reto 2566"/>
            <p:cNvCxnSpPr/>
            <p:nvPr/>
          </p:nvCxnSpPr>
          <p:spPr>
            <a:xfrm rot="5400000">
              <a:off x="2952752" y="13652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8" name="Conector reto 2567"/>
            <p:cNvCxnSpPr/>
            <p:nvPr/>
          </p:nvCxnSpPr>
          <p:spPr>
            <a:xfrm rot="5400000">
              <a:off x="3021332" y="13385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9" name="Conector reto 2568"/>
            <p:cNvCxnSpPr/>
            <p:nvPr/>
          </p:nvCxnSpPr>
          <p:spPr>
            <a:xfrm rot="5400000">
              <a:off x="3097532" y="130429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0" name="Conector reto 2569"/>
            <p:cNvCxnSpPr/>
            <p:nvPr/>
          </p:nvCxnSpPr>
          <p:spPr>
            <a:xfrm rot="5400000">
              <a:off x="3164207" y="12776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1" name="Conector reto 2570"/>
            <p:cNvCxnSpPr/>
            <p:nvPr/>
          </p:nvCxnSpPr>
          <p:spPr>
            <a:xfrm rot="5400000">
              <a:off x="3234692" y="124714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2" name="Conector reto 2571"/>
            <p:cNvCxnSpPr/>
            <p:nvPr/>
          </p:nvCxnSpPr>
          <p:spPr>
            <a:xfrm rot="5400000">
              <a:off x="3303272" y="122047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3" name="Conector reto 2572"/>
            <p:cNvCxnSpPr/>
            <p:nvPr/>
          </p:nvCxnSpPr>
          <p:spPr>
            <a:xfrm rot="5400000">
              <a:off x="3379472" y="11861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4" name="Conector reto 2573"/>
            <p:cNvCxnSpPr/>
            <p:nvPr/>
          </p:nvCxnSpPr>
          <p:spPr>
            <a:xfrm rot="5400000">
              <a:off x="3446147" y="115951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5" name="Conector reto 2574"/>
            <p:cNvCxnSpPr/>
            <p:nvPr/>
          </p:nvCxnSpPr>
          <p:spPr>
            <a:xfrm rot="5400000">
              <a:off x="3516632" y="11252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6" name="Conector reto 2575"/>
            <p:cNvCxnSpPr/>
            <p:nvPr/>
          </p:nvCxnSpPr>
          <p:spPr>
            <a:xfrm rot="5400000">
              <a:off x="3585212" y="10985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7" name="Conector reto 2576"/>
            <p:cNvCxnSpPr/>
            <p:nvPr/>
          </p:nvCxnSpPr>
          <p:spPr>
            <a:xfrm rot="5400000">
              <a:off x="3662365" y="1078549"/>
              <a:ext cx="319405" cy="288286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8" name="Conector reto 2577"/>
            <p:cNvCxnSpPr/>
            <p:nvPr/>
          </p:nvCxnSpPr>
          <p:spPr>
            <a:xfrm rot="5400000">
              <a:off x="3732850" y="1122365"/>
              <a:ext cx="245110" cy="221611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9" name="Conector reto 2578"/>
            <p:cNvCxnSpPr/>
            <p:nvPr/>
          </p:nvCxnSpPr>
          <p:spPr>
            <a:xfrm>
              <a:off x="2934970" y="1518920"/>
              <a:ext cx="177800" cy="10223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0" name="Conector reto 2579"/>
            <p:cNvCxnSpPr/>
            <p:nvPr/>
          </p:nvCxnSpPr>
          <p:spPr>
            <a:xfrm>
              <a:off x="2943225" y="1564005"/>
              <a:ext cx="135255" cy="7620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1" name="Conector reto 2580"/>
            <p:cNvCxnSpPr/>
            <p:nvPr/>
          </p:nvCxnSpPr>
          <p:spPr>
            <a:xfrm>
              <a:off x="2941320" y="1604010"/>
              <a:ext cx="91440" cy="533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2" name="Conector reto 2581"/>
            <p:cNvCxnSpPr/>
            <p:nvPr/>
          </p:nvCxnSpPr>
          <p:spPr>
            <a:xfrm>
              <a:off x="2941320" y="1645920"/>
              <a:ext cx="59055" cy="304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3" name="Conector reto 2582"/>
            <p:cNvCxnSpPr/>
            <p:nvPr/>
          </p:nvCxnSpPr>
          <p:spPr>
            <a:xfrm rot="5400000">
              <a:off x="3815719" y="1169040"/>
              <a:ext cx="161289" cy="1473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4" name="Conector reto 2583"/>
            <p:cNvCxnSpPr/>
            <p:nvPr/>
          </p:nvCxnSpPr>
          <p:spPr>
            <a:xfrm rot="5400000">
              <a:off x="3910968" y="1222381"/>
              <a:ext cx="62230" cy="5206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5" name="Conector reto 2584"/>
            <p:cNvCxnSpPr/>
            <p:nvPr/>
          </p:nvCxnSpPr>
          <p:spPr>
            <a:xfrm>
              <a:off x="3813175" y="1115060"/>
              <a:ext cx="154940" cy="9271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6" name="Conector reto 2585"/>
            <p:cNvCxnSpPr/>
            <p:nvPr/>
          </p:nvCxnSpPr>
          <p:spPr>
            <a:xfrm>
              <a:off x="3856990" y="1094105"/>
              <a:ext cx="111125" cy="6794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7" name="Conector reto 2586"/>
            <p:cNvCxnSpPr/>
            <p:nvPr/>
          </p:nvCxnSpPr>
          <p:spPr>
            <a:xfrm>
              <a:off x="3889375" y="1076960"/>
              <a:ext cx="76835" cy="4889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8" name="Conector reto 2587"/>
            <p:cNvCxnSpPr/>
            <p:nvPr/>
          </p:nvCxnSpPr>
          <p:spPr>
            <a:xfrm>
              <a:off x="3923665" y="1061720"/>
              <a:ext cx="50165" cy="35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9" name="Cubo 2588"/>
          <p:cNvSpPr/>
          <p:nvPr/>
        </p:nvSpPr>
        <p:spPr>
          <a:xfrm flipH="1">
            <a:off x="6090920" y="5524500"/>
            <a:ext cx="144000" cy="288000"/>
          </a:xfrm>
          <a:prstGeom prst="cub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90" name="Forma livre 2589"/>
          <p:cNvSpPr/>
          <p:nvPr/>
        </p:nvSpPr>
        <p:spPr>
          <a:xfrm>
            <a:off x="4682490" y="5379720"/>
            <a:ext cx="1558290" cy="723900"/>
          </a:xfrm>
          <a:custGeom>
            <a:avLst/>
            <a:gdLst>
              <a:gd name="connsiteX0" fmla="*/ 354330 w 1558290"/>
              <a:gd name="connsiteY0" fmla="*/ 723900 h 723900"/>
              <a:gd name="connsiteX1" fmla="*/ 0 w 1558290"/>
              <a:gd name="connsiteY1" fmla="*/ 529590 h 723900"/>
              <a:gd name="connsiteX2" fmla="*/ 1162050 w 1558290"/>
              <a:gd name="connsiteY2" fmla="*/ 0 h 723900"/>
              <a:gd name="connsiteX3" fmla="*/ 1558290 w 1558290"/>
              <a:gd name="connsiteY3" fmla="*/ 175260 h 723900"/>
              <a:gd name="connsiteX4" fmla="*/ 354330 w 1558290"/>
              <a:gd name="connsiteY4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290" h="723900">
                <a:moveTo>
                  <a:pt x="354330" y="723900"/>
                </a:moveTo>
                <a:lnTo>
                  <a:pt x="0" y="529590"/>
                </a:lnTo>
                <a:lnTo>
                  <a:pt x="1162050" y="0"/>
                </a:lnTo>
                <a:lnTo>
                  <a:pt x="1558290" y="175260"/>
                </a:lnTo>
                <a:lnTo>
                  <a:pt x="354330" y="723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18" name="Grupo 2590"/>
          <p:cNvGrpSpPr/>
          <p:nvPr/>
        </p:nvGrpSpPr>
        <p:grpSpPr>
          <a:xfrm flipH="1">
            <a:off x="2604570" y="2421013"/>
            <a:ext cx="1048458" cy="668020"/>
            <a:chOff x="2933700" y="1041400"/>
            <a:chExt cx="1041400" cy="668020"/>
          </a:xfrm>
        </p:grpSpPr>
        <p:cxnSp>
          <p:nvCxnSpPr>
            <p:cNvPr id="2592" name="Conector reto 2591"/>
            <p:cNvCxnSpPr/>
            <p:nvPr/>
          </p:nvCxnSpPr>
          <p:spPr>
            <a:xfrm flipV="1">
              <a:off x="2933700" y="104140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3" name="Conector reto 2592"/>
            <p:cNvCxnSpPr/>
            <p:nvPr/>
          </p:nvCxnSpPr>
          <p:spPr>
            <a:xfrm rot="5400000">
              <a:off x="2824480" y="159512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4" name="Conector reto 2593"/>
            <p:cNvCxnSpPr/>
            <p:nvPr/>
          </p:nvCxnSpPr>
          <p:spPr>
            <a:xfrm rot="5400000">
              <a:off x="3855720" y="115824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5" name="Conector reto 2594"/>
            <p:cNvCxnSpPr/>
            <p:nvPr/>
          </p:nvCxnSpPr>
          <p:spPr>
            <a:xfrm flipV="1">
              <a:off x="2933700" y="125984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6" name="Conector reto 2595"/>
            <p:cNvCxnSpPr/>
            <p:nvPr/>
          </p:nvCxnSpPr>
          <p:spPr>
            <a:xfrm>
              <a:off x="2946400" y="14884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7" name="Conector reto 2596"/>
            <p:cNvCxnSpPr/>
            <p:nvPr/>
          </p:nvCxnSpPr>
          <p:spPr>
            <a:xfrm>
              <a:off x="2987040" y="14681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8" name="Conector reto 2597"/>
            <p:cNvCxnSpPr/>
            <p:nvPr/>
          </p:nvCxnSpPr>
          <p:spPr>
            <a:xfrm>
              <a:off x="3027680" y="14478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9" name="Conector reto 2598"/>
            <p:cNvCxnSpPr/>
            <p:nvPr/>
          </p:nvCxnSpPr>
          <p:spPr>
            <a:xfrm>
              <a:off x="3068320" y="14274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0" name="Conector reto 2599"/>
            <p:cNvCxnSpPr/>
            <p:nvPr/>
          </p:nvCxnSpPr>
          <p:spPr>
            <a:xfrm>
              <a:off x="3119120" y="14122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1" name="Conector reto 2600"/>
            <p:cNvCxnSpPr/>
            <p:nvPr/>
          </p:nvCxnSpPr>
          <p:spPr>
            <a:xfrm>
              <a:off x="3159760" y="13919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2" name="Conector reto 2601"/>
            <p:cNvCxnSpPr/>
            <p:nvPr/>
          </p:nvCxnSpPr>
          <p:spPr>
            <a:xfrm>
              <a:off x="3200400" y="13716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3" name="Conector reto 2602"/>
            <p:cNvCxnSpPr/>
            <p:nvPr/>
          </p:nvCxnSpPr>
          <p:spPr>
            <a:xfrm>
              <a:off x="3252470" y="136080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4" name="Conector reto 2603"/>
            <p:cNvCxnSpPr/>
            <p:nvPr/>
          </p:nvCxnSpPr>
          <p:spPr>
            <a:xfrm>
              <a:off x="3297555" y="134175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5" name="Conector reto 2604"/>
            <p:cNvCxnSpPr/>
            <p:nvPr/>
          </p:nvCxnSpPr>
          <p:spPr>
            <a:xfrm>
              <a:off x="3334385" y="131762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6" name="Conector reto 2605"/>
            <p:cNvCxnSpPr/>
            <p:nvPr/>
          </p:nvCxnSpPr>
          <p:spPr>
            <a:xfrm>
              <a:off x="3380740" y="13030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7" name="Conector reto 2606"/>
            <p:cNvCxnSpPr/>
            <p:nvPr/>
          </p:nvCxnSpPr>
          <p:spPr>
            <a:xfrm>
              <a:off x="3413760" y="12750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8" name="Conector reto 2607"/>
            <p:cNvCxnSpPr/>
            <p:nvPr/>
          </p:nvCxnSpPr>
          <p:spPr>
            <a:xfrm>
              <a:off x="3464560" y="12598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9" name="Conector reto 2608"/>
            <p:cNvCxnSpPr/>
            <p:nvPr/>
          </p:nvCxnSpPr>
          <p:spPr>
            <a:xfrm>
              <a:off x="3518535" y="124904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0" name="Conector reto 2609"/>
            <p:cNvCxnSpPr/>
            <p:nvPr/>
          </p:nvCxnSpPr>
          <p:spPr>
            <a:xfrm>
              <a:off x="3545840" y="1219200"/>
              <a:ext cx="212725" cy="12573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1" name="Conector reto 2610"/>
            <p:cNvCxnSpPr/>
            <p:nvPr/>
          </p:nvCxnSpPr>
          <p:spPr>
            <a:xfrm>
              <a:off x="3607435" y="121221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2" name="Conector reto 2611"/>
            <p:cNvCxnSpPr/>
            <p:nvPr/>
          </p:nvCxnSpPr>
          <p:spPr>
            <a:xfrm>
              <a:off x="3650615" y="118999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3" name="Conector reto 2612"/>
            <p:cNvCxnSpPr/>
            <p:nvPr/>
          </p:nvCxnSpPr>
          <p:spPr>
            <a:xfrm>
              <a:off x="3689985" y="116903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4" name="Conector reto 2613"/>
            <p:cNvCxnSpPr/>
            <p:nvPr/>
          </p:nvCxnSpPr>
          <p:spPr>
            <a:xfrm>
              <a:off x="3734435" y="11506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5" name="Conector reto 2614"/>
            <p:cNvCxnSpPr/>
            <p:nvPr/>
          </p:nvCxnSpPr>
          <p:spPr>
            <a:xfrm>
              <a:off x="3769360" y="112839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6" name="Conector reto 2615"/>
            <p:cNvCxnSpPr/>
            <p:nvPr/>
          </p:nvCxnSpPr>
          <p:spPr>
            <a:xfrm rot="5400000">
              <a:off x="2941320" y="1447800"/>
              <a:ext cx="116840" cy="1066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7" name="Conector reto 2616"/>
            <p:cNvCxnSpPr/>
            <p:nvPr/>
          </p:nvCxnSpPr>
          <p:spPr>
            <a:xfrm rot="5400000">
              <a:off x="2935606" y="1418590"/>
              <a:ext cx="201295" cy="1835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8" name="Conector reto 2617"/>
            <p:cNvCxnSpPr/>
            <p:nvPr/>
          </p:nvCxnSpPr>
          <p:spPr>
            <a:xfrm rot="5400000">
              <a:off x="2931796" y="1397636"/>
              <a:ext cx="275590" cy="2501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9" name="Conector reto 2618"/>
            <p:cNvCxnSpPr/>
            <p:nvPr/>
          </p:nvCxnSpPr>
          <p:spPr>
            <a:xfrm rot="5400000">
              <a:off x="2952752" y="13652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0" name="Conector reto 2619"/>
            <p:cNvCxnSpPr/>
            <p:nvPr/>
          </p:nvCxnSpPr>
          <p:spPr>
            <a:xfrm rot="5400000">
              <a:off x="3021332" y="13385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1" name="Conector reto 2620"/>
            <p:cNvCxnSpPr/>
            <p:nvPr/>
          </p:nvCxnSpPr>
          <p:spPr>
            <a:xfrm rot="5400000">
              <a:off x="3097532" y="130429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2" name="Conector reto 2621"/>
            <p:cNvCxnSpPr/>
            <p:nvPr/>
          </p:nvCxnSpPr>
          <p:spPr>
            <a:xfrm rot="5400000">
              <a:off x="3164207" y="12776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3" name="Conector reto 2622"/>
            <p:cNvCxnSpPr/>
            <p:nvPr/>
          </p:nvCxnSpPr>
          <p:spPr>
            <a:xfrm rot="5400000">
              <a:off x="3234692" y="124714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4" name="Conector reto 2623"/>
            <p:cNvCxnSpPr/>
            <p:nvPr/>
          </p:nvCxnSpPr>
          <p:spPr>
            <a:xfrm rot="5400000">
              <a:off x="3303272" y="122047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5" name="Conector reto 2624"/>
            <p:cNvCxnSpPr/>
            <p:nvPr/>
          </p:nvCxnSpPr>
          <p:spPr>
            <a:xfrm rot="5400000">
              <a:off x="3379472" y="11861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6" name="Conector reto 2625"/>
            <p:cNvCxnSpPr/>
            <p:nvPr/>
          </p:nvCxnSpPr>
          <p:spPr>
            <a:xfrm rot="5400000">
              <a:off x="3446147" y="115951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7" name="Conector reto 2626"/>
            <p:cNvCxnSpPr/>
            <p:nvPr/>
          </p:nvCxnSpPr>
          <p:spPr>
            <a:xfrm rot="5400000">
              <a:off x="3516632" y="11252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8" name="Conector reto 2627"/>
            <p:cNvCxnSpPr/>
            <p:nvPr/>
          </p:nvCxnSpPr>
          <p:spPr>
            <a:xfrm rot="5400000">
              <a:off x="3585212" y="10985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9" name="Conector reto 2628"/>
            <p:cNvCxnSpPr/>
            <p:nvPr/>
          </p:nvCxnSpPr>
          <p:spPr>
            <a:xfrm rot="5400000">
              <a:off x="3662365" y="1078549"/>
              <a:ext cx="319405" cy="288286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0" name="Conector reto 2629"/>
            <p:cNvCxnSpPr/>
            <p:nvPr/>
          </p:nvCxnSpPr>
          <p:spPr>
            <a:xfrm rot="5400000">
              <a:off x="3732850" y="1122365"/>
              <a:ext cx="245110" cy="221611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1" name="Conector reto 2630"/>
            <p:cNvCxnSpPr/>
            <p:nvPr/>
          </p:nvCxnSpPr>
          <p:spPr>
            <a:xfrm>
              <a:off x="2934970" y="1518920"/>
              <a:ext cx="177800" cy="10223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2" name="Conector reto 2631"/>
            <p:cNvCxnSpPr/>
            <p:nvPr/>
          </p:nvCxnSpPr>
          <p:spPr>
            <a:xfrm>
              <a:off x="2943225" y="1564005"/>
              <a:ext cx="135255" cy="7620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3" name="Conector reto 2632"/>
            <p:cNvCxnSpPr/>
            <p:nvPr/>
          </p:nvCxnSpPr>
          <p:spPr>
            <a:xfrm>
              <a:off x="2941320" y="1604010"/>
              <a:ext cx="91440" cy="533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4" name="Conector reto 2633"/>
            <p:cNvCxnSpPr/>
            <p:nvPr/>
          </p:nvCxnSpPr>
          <p:spPr>
            <a:xfrm>
              <a:off x="2941320" y="1645920"/>
              <a:ext cx="59055" cy="304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5" name="Conector reto 2634"/>
            <p:cNvCxnSpPr/>
            <p:nvPr/>
          </p:nvCxnSpPr>
          <p:spPr>
            <a:xfrm rot="5400000">
              <a:off x="3815719" y="1169040"/>
              <a:ext cx="161289" cy="1473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6" name="Conector reto 2635"/>
            <p:cNvCxnSpPr/>
            <p:nvPr/>
          </p:nvCxnSpPr>
          <p:spPr>
            <a:xfrm rot="5400000">
              <a:off x="3910968" y="1222381"/>
              <a:ext cx="62230" cy="5206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7" name="Conector reto 2636"/>
            <p:cNvCxnSpPr/>
            <p:nvPr/>
          </p:nvCxnSpPr>
          <p:spPr>
            <a:xfrm>
              <a:off x="3813175" y="1115060"/>
              <a:ext cx="154940" cy="9271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8" name="Conector reto 2637"/>
            <p:cNvCxnSpPr/>
            <p:nvPr/>
          </p:nvCxnSpPr>
          <p:spPr>
            <a:xfrm>
              <a:off x="3856990" y="1094105"/>
              <a:ext cx="111125" cy="6794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9" name="Conector reto 2638"/>
            <p:cNvCxnSpPr/>
            <p:nvPr/>
          </p:nvCxnSpPr>
          <p:spPr>
            <a:xfrm>
              <a:off x="3889375" y="1076960"/>
              <a:ext cx="76835" cy="4889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0" name="Conector reto 2639"/>
            <p:cNvCxnSpPr/>
            <p:nvPr/>
          </p:nvCxnSpPr>
          <p:spPr>
            <a:xfrm>
              <a:off x="3923665" y="1061720"/>
              <a:ext cx="50165" cy="35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9" name="Grupo 2640"/>
          <p:cNvGrpSpPr/>
          <p:nvPr/>
        </p:nvGrpSpPr>
        <p:grpSpPr>
          <a:xfrm flipH="1">
            <a:off x="3644700" y="2876755"/>
            <a:ext cx="1048458" cy="668020"/>
            <a:chOff x="2933700" y="1041400"/>
            <a:chExt cx="1041400" cy="668020"/>
          </a:xfrm>
        </p:grpSpPr>
        <p:cxnSp>
          <p:nvCxnSpPr>
            <p:cNvPr id="2642" name="Conector reto 2641"/>
            <p:cNvCxnSpPr/>
            <p:nvPr/>
          </p:nvCxnSpPr>
          <p:spPr>
            <a:xfrm flipV="1">
              <a:off x="2933700" y="104140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3" name="Conector reto 2642"/>
            <p:cNvCxnSpPr/>
            <p:nvPr/>
          </p:nvCxnSpPr>
          <p:spPr>
            <a:xfrm rot="5400000">
              <a:off x="2824480" y="159512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4" name="Conector reto 2643"/>
            <p:cNvCxnSpPr/>
            <p:nvPr/>
          </p:nvCxnSpPr>
          <p:spPr>
            <a:xfrm rot="5400000">
              <a:off x="3855720" y="115824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5" name="Conector reto 2644"/>
            <p:cNvCxnSpPr/>
            <p:nvPr/>
          </p:nvCxnSpPr>
          <p:spPr>
            <a:xfrm flipV="1">
              <a:off x="2933700" y="125984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6" name="Conector reto 2645"/>
            <p:cNvCxnSpPr/>
            <p:nvPr/>
          </p:nvCxnSpPr>
          <p:spPr>
            <a:xfrm>
              <a:off x="2946400" y="14884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7" name="Conector reto 2646"/>
            <p:cNvCxnSpPr/>
            <p:nvPr/>
          </p:nvCxnSpPr>
          <p:spPr>
            <a:xfrm>
              <a:off x="2987040" y="14681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8" name="Conector reto 2647"/>
            <p:cNvCxnSpPr/>
            <p:nvPr/>
          </p:nvCxnSpPr>
          <p:spPr>
            <a:xfrm>
              <a:off x="3027680" y="14478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9" name="Conector reto 2648"/>
            <p:cNvCxnSpPr/>
            <p:nvPr/>
          </p:nvCxnSpPr>
          <p:spPr>
            <a:xfrm>
              <a:off x="3068320" y="14274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0" name="Conector reto 2649"/>
            <p:cNvCxnSpPr/>
            <p:nvPr/>
          </p:nvCxnSpPr>
          <p:spPr>
            <a:xfrm>
              <a:off x="3119120" y="14122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1" name="Conector reto 2650"/>
            <p:cNvCxnSpPr/>
            <p:nvPr/>
          </p:nvCxnSpPr>
          <p:spPr>
            <a:xfrm>
              <a:off x="3159760" y="13919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2" name="Conector reto 2651"/>
            <p:cNvCxnSpPr/>
            <p:nvPr/>
          </p:nvCxnSpPr>
          <p:spPr>
            <a:xfrm>
              <a:off x="3200400" y="13716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3" name="Conector reto 2652"/>
            <p:cNvCxnSpPr/>
            <p:nvPr/>
          </p:nvCxnSpPr>
          <p:spPr>
            <a:xfrm>
              <a:off x="3252470" y="136080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4" name="Conector reto 2653"/>
            <p:cNvCxnSpPr/>
            <p:nvPr/>
          </p:nvCxnSpPr>
          <p:spPr>
            <a:xfrm>
              <a:off x="3297555" y="134175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5" name="Conector reto 2654"/>
            <p:cNvCxnSpPr/>
            <p:nvPr/>
          </p:nvCxnSpPr>
          <p:spPr>
            <a:xfrm>
              <a:off x="3334385" y="131762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6" name="Conector reto 2655"/>
            <p:cNvCxnSpPr/>
            <p:nvPr/>
          </p:nvCxnSpPr>
          <p:spPr>
            <a:xfrm>
              <a:off x="3380740" y="13030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7" name="Conector reto 2656"/>
            <p:cNvCxnSpPr/>
            <p:nvPr/>
          </p:nvCxnSpPr>
          <p:spPr>
            <a:xfrm>
              <a:off x="3413760" y="12750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8" name="Conector reto 2657"/>
            <p:cNvCxnSpPr/>
            <p:nvPr/>
          </p:nvCxnSpPr>
          <p:spPr>
            <a:xfrm>
              <a:off x="3464560" y="12598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9" name="Conector reto 2658"/>
            <p:cNvCxnSpPr/>
            <p:nvPr/>
          </p:nvCxnSpPr>
          <p:spPr>
            <a:xfrm>
              <a:off x="3518535" y="124904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0" name="Conector reto 2659"/>
            <p:cNvCxnSpPr/>
            <p:nvPr/>
          </p:nvCxnSpPr>
          <p:spPr>
            <a:xfrm>
              <a:off x="3545840" y="1219200"/>
              <a:ext cx="212725" cy="12573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1" name="Conector reto 2660"/>
            <p:cNvCxnSpPr/>
            <p:nvPr/>
          </p:nvCxnSpPr>
          <p:spPr>
            <a:xfrm>
              <a:off x="3607435" y="121221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2" name="Conector reto 2661"/>
            <p:cNvCxnSpPr/>
            <p:nvPr/>
          </p:nvCxnSpPr>
          <p:spPr>
            <a:xfrm>
              <a:off x="3650615" y="118999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3" name="Conector reto 2662"/>
            <p:cNvCxnSpPr/>
            <p:nvPr/>
          </p:nvCxnSpPr>
          <p:spPr>
            <a:xfrm>
              <a:off x="3689985" y="116903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4" name="Conector reto 2663"/>
            <p:cNvCxnSpPr/>
            <p:nvPr/>
          </p:nvCxnSpPr>
          <p:spPr>
            <a:xfrm>
              <a:off x="3734435" y="11506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5" name="Conector reto 2664"/>
            <p:cNvCxnSpPr/>
            <p:nvPr/>
          </p:nvCxnSpPr>
          <p:spPr>
            <a:xfrm>
              <a:off x="3769360" y="112839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6" name="Conector reto 2665"/>
            <p:cNvCxnSpPr/>
            <p:nvPr/>
          </p:nvCxnSpPr>
          <p:spPr>
            <a:xfrm rot="5400000">
              <a:off x="2941320" y="1447800"/>
              <a:ext cx="116840" cy="1066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7" name="Conector reto 2666"/>
            <p:cNvCxnSpPr/>
            <p:nvPr/>
          </p:nvCxnSpPr>
          <p:spPr>
            <a:xfrm rot="5400000">
              <a:off x="2935606" y="1418590"/>
              <a:ext cx="201295" cy="1835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8" name="Conector reto 2667"/>
            <p:cNvCxnSpPr/>
            <p:nvPr/>
          </p:nvCxnSpPr>
          <p:spPr>
            <a:xfrm rot="5400000">
              <a:off x="2931796" y="1397636"/>
              <a:ext cx="275590" cy="2501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9" name="Conector reto 2668"/>
            <p:cNvCxnSpPr/>
            <p:nvPr/>
          </p:nvCxnSpPr>
          <p:spPr>
            <a:xfrm rot="5400000">
              <a:off x="2952752" y="13652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0" name="Conector reto 2669"/>
            <p:cNvCxnSpPr/>
            <p:nvPr/>
          </p:nvCxnSpPr>
          <p:spPr>
            <a:xfrm rot="5400000">
              <a:off x="3021332" y="13385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1" name="Conector reto 2670"/>
            <p:cNvCxnSpPr/>
            <p:nvPr/>
          </p:nvCxnSpPr>
          <p:spPr>
            <a:xfrm rot="5400000">
              <a:off x="3097532" y="130429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2" name="Conector reto 2671"/>
            <p:cNvCxnSpPr/>
            <p:nvPr/>
          </p:nvCxnSpPr>
          <p:spPr>
            <a:xfrm rot="5400000">
              <a:off x="3164207" y="12776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3" name="Conector reto 2672"/>
            <p:cNvCxnSpPr/>
            <p:nvPr/>
          </p:nvCxnSpPr>
          <p:spPr>
            <a:xfrm rot="5400000">
              <a:off x="3234692" y="124714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4" name="Conector reto 2673"/>
            <p:cNvCxnSpPr/>
            <p:nvPr/>
          </p:nvCxnSpPr>
          <p:spPr>
            <a:xfrm rot="5400000">
              <a:off x="3303272" y="122047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5" name="Conector reto 2674"/>
            <p:cNvCxnSpPr/>
            <p:nvPr/>
          </p:nvCxnSpPr>
          <p:spPr>
            <a:xfrm rot="5400000">
              <a:off x="3379472" y="11861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6" name="Conector reto 2675"/>
            <p:cNvCxnSpPr/>
            <p:nvPr/>
          </p:nvCxnSpPr>
          <p:spPr>
            <a:xfrm rot="5400000">
              <a:off x="3446147" y="115951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7" name="Conector reto 2676"/>
            <p:cNvCxnSpPr/>
            <p:nvPr/>
          </p:nvCxnSpPr>
          <p:spPr>
            <a:xfrm rot="5400000">
              <a:off x="3516632" y="11252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8" name="Conector reto 2677"/>
            <p:cNvCxnSpPr/>
            <p:nvPr/>
          </p:nvCxnSpPr>
          <p:spPr>
            <a:xfrm rot="5400000">
              <a:off x="3585212" y="10985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9" name="Conector reto 2678"/>
            <p:cNvCxnSpPr/>
            <p:nvPr/>
          </p:nvCxnSpPr>
          <p:spPr>
            <a:xfrm rot="5400000">
              <a:off x="3662365" y="1078549"/>
              <a:ext cx="319405" cy="288286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0" name="Conector reto 2679"/>
            <p:cNvCxnSpPr/>
            <p:nvPr/>
          </p:nvCxnSpPr>
          <p:spPr>
            <a:xfrm rot="5400000">
              <a:off x="3732850" y="1122365"/>
              <a:ext cx="245110" cy="221611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1" name="Conector reto 2680"/>
            <p:cNvCxnSpPr/>
            <p:nvPr/>
          </p:nvCxnSpPr>
          <p:spPr>
            <a:xfrm>
              <a:off x="2934970" y="1518920"/>
              <a:ext cx="177800" cy="10223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2" name="Conector reto 2681"/>
            <p:cNvCxnSpPr/>
            <p:nvPr/>
          </p:nvCxnSpPr>
          <p:spPr>
            <a:xfrm>
              <a:off x="2943225" y="1564005"/>
              <a:ext cx="135255" cy="7620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3" name="Conector reto 2682"/>
            <p:cNvCxnSpPr/>
            <p:nvPr/>
          </p:nvCxnSpPr>
          <p:spPr>
            <a:xfrm>
              <a:off x="2941320" y="1604010"/>
              <a:ext cx="91440" cy="533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4" name="Conector reto 2683"/>
            <p:cNvCxnSpPr/>
            <p:nvPr/>
          </p:nvCxnSpPr>
          <p:spPr>
            <a:xfrm>
              <a:off x="2941320" y="1645920"/>
              <a:ext cx="59055" cy="304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5" name="Conector reto 2684"/>
            <p:cNvCxnSpPr/>
            <p:nvPr/>
          </p:nvCxnSpPr>
          <p:spPr>
            <a:xfrm rot="5400000">
              <a:off x="3815719" y="1169040"/>
              <a:ext cx="161289" cy="1473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6" name="Conector reto 2685"/>
            <p:cNvCxnSpPr/>
            <p:nvPr/>
          </p:nvCxnSpPr>
          <p:spPr>
            <a:xfrm rot="5400000">
              <a:off x="3910968" y="1222381"/>
              <a:ext cx="62230" cy="5206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7" name="Conector reto 2686"/>
            <p:cNvCxnSpPr/>
            <p:nvPr/>
          </p:nvCxnSpPr>
          <p:spPr>
            <a:xfrm>
              <a:off x="3813175" y="1115060"/>
              <a:ext cx="154940" cy="9271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8" name="Conector reto 2687"/>
            <p:cNvCxnSpPr/>
            <p:nvPr/>
          </p:nvCxnSpPr>
          <p:spPr>
            <a:xfrm>
              <a:off x="3856990" y="1094105"/>
              <a:ext cx="111125" cy="6794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9" name="Conector reto 2688"/>
            <p:cNvCxnSpPr/>
            <p:nvPr/>
          </p:nvCxnSpPr>
          <p:spPr>
            <a:xfrm>
              <a:off x="3889375" y="1076960"/>
              <a:ext cx="76835" cy="4889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0" name="Conector reto 2689"/>
            <p:cNvCxnSpPr/>
            <p:nvPr/>
          </p:nvCxnSpPr>
          <p:spPr>
            <a:xfrm>
              <a:off x="3923665" y="1061720"/>
              <a:ext cx="50165" cy="35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91" name="Picture 6" descr="https://encrypted-tbn2.gstatic.com/images?q=tbn:ANd9GcRDjJV_cAyV23Uw914fykNKDMLBbAe8GyE6Ux2iJM9VzSlaGIEVo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92263">
            <a:off x="4664311" y="1647183"/>
            <a:ext cx="650876" cy="650876"/>
          </a:xfrm>
          <a:prstGeom prst="rect">
            <a:avLst/>
          </a:prstGeom>
          <a:noFill/>
        </p:spPr>
      </p:pic>
      <p:pic>
        <p:nvPicPr>
          <p:cNvPr id="2692" name="Picture 2" descr="filling station, gas station, gasoline station, gasstation, petrol station icon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346124">
            <a:off x="4968676" y="1670422"/>
            <a:ext cx="950231" cy="950232"/>
          </a:xfrm>
          <a:prstGeom prst="rect">
            <a:avLst/>
          </a:prstGeom>
          <a:noFill/>
        </p:spPr>
      </p:pic>
      <p:pic>
        <p:nvPicPr>
          <p:cNvPr id="2693" name="Picture 10" descr="carrepair, repair icon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43815" y="2076666"/>
            <a:ext cx="628875" cy="628876"/>
          </a:xfrm>
          <a:prstGeom prst="rect">
            <a:avLst/>
          </a:prstGeom>
          <a:noFill/>
        </p:spPr>
      </p:pic>
      <p:pic>
        <p:nvPicPr>
          <p:cNvPr id="2694" name="Picture 14" descr="ford, heavey, movement, truck, with, wreck icon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13098" y="2366554"/>
            <a:ext cx="552677" cy="552678"/>
          </a:xfrm>
          <a:prstGeom prst="rect">
            <a:avLst/>
          </a:prstGeom>
          <a:noFill/>
        </p:spPr>
      </p:pic>
      <p:grpSp>
        <p:nvGrpSpPr>
          <p:cNvPr id="1320" name="Grupo 2694"/>
          <p:cNvGrpSpPr/>
          <p:nvPr/>
        </p:nvGrpSpPr>
        <p:grpSpPr>
          <a:xfrm>
            <a:off x="5678787" y="2451897"/>
            <a:ext cx="1041400" cy="668020"/>
            <a:chOff x="2933700" y="1041400"/>
            <a:chExt cx="1041400" cy="668020"/>
          </a:xfrm>
        </p:grpSpPr>
        <p:cxnSp>
          <p:nvCxnSpPr>
            <p:cNvPr id="2696" name="Conector reto 2695"/>
            <p:cNvCxnSpPr/>
            <p:nvPr/>
          </p:nvCxnSpPr>
          <p:spPr>
            <a:xfrm flipV="1">
              <a:off x="2933700" y="104140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7" name="Conector reto 2696"/>
            <p:cNvCxnSpPr/>
            <p:nvPr/>
          </p:nvCxnSpPr>
          <p:spPr>
            <a:xfrm rot="5400000">
              <a:off x="2824480" y="159512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8" name="Conector reto 2697"/>
            <p:cNvCxnSpPr/>
            <p:nvPr/>
          </p:nvCxnSpPr>
          <p:spPr>
            <a:xfrm rot="5400000">
              <a:off x="3855720" y="115824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9" name="Conector reto 2698"/>
            <p:cNvCxnSpPr/>
            <p:nvPr/>
          </p:nvCxnSpPr>
          <p:spPr>
            <a:xfrm flipV="1">
              <a:off x="2933700" y="125984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0" name="Conector reto 2699"/>
            <p:cNvCxnSpPr/>
            <p:nvPr/>
          </p:nvCxnSpPr>
          <p:spPr>
            <a:xfrm>
              <a:off x="2946400" y="14884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1" name="Conector reto 2700"/>
            <p:cNvCxnSpPr/>
            <p:nvPr/>
          </p:nvCxnSpPr>
          <p:spPr>
            <a:xfrm>
              <a:off x="2987040" y="14681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2" name="Conector reto 2701"/>
            <p:cNvCxnSpPr/>
            <p:nvPr/>
          </p:nvCxnSpPr>
          <p:spPr>
            <a:xfrm>
              <a:off x="3027680" y="14478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3" name="Conector reto 2702"/>
            <p:cNvCxnSpPr/>
            <p:nvPr/>
          </p:nvCxnSpPr>
          <p:spPr>
            <a:xfrm>
              <a:off x="3068320" y="14274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4" name="Conector reto 2703"/>
            <p:cNvCxnSpPr/>
            <p:nvPr/>
          </p:nvCxnSpPr>
          <p:spPr>
            <a:xfrm>
              <a:off x="3119120" y="14122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5" name="Conector reto 2704"/>
            <p:cNvCxnSpPr/>
            <p:nvPr/>
          </p:nvCxnSpPr>
          <p:spPr>
            <a:xfrm>
              <a:off x="3159760" y="13919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6" name="Conector reto 2705"/>
            <p:cNvCxnSpPr/>
            <p:nvPr/>
          </p:nvCxnSpPr>
          <p:spPr>
            <a:xfrm>
              <a:off x="3200400" y="13716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7" name="Conector reto 2706"/>
            <p:cNvCxnSpPr/>
            <p:nvPr/>
          </p:nvCxnSpPr>
          <p:spPr>
            <a:xfrm>
              <a:off x="3252470" y="136080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8" name="Conector reto 2707"/>
            <p:cNvCxnSpPr/>
            <p:nvPr/>
          </p:nvCxnSpPr>
          <p:spPr>
            <a:xfrm>
              <a:off x="3297555" y="134175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9" name="Conector reto 2708"/>
            <p:cNvCxnSpPr/>
            <p:nvPr/>
          </p:nvCxnSpPr>
          <p:spPr>
            <a:xfrm>
              <a:off x="3334385" y="131762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0" name="Conector reto 2709"/>
            <p:cNvCxnSpPr/>
            <p:nvPr/>
          </p:nvCxnSpPr>
          <p:spPr>
            <a:xfrm>
              <a:off x="3380740" y="13030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1" name="Conector reto 2710"/>
            <p:cNvCxnSpPr/>
            <p:nvPr/>
          </p:nvCxnSpPr>
          <p:spPr>
            <a:xfrm>
              <a:off x="3413760" y="12750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2" name="Conector reto 2711"/>
            <p:cNvCxnSpPr/>
            <p:nvPr/>
          </p:nvCxnSpPr>
          <p:spPr>
            <a:xfrm>
              <a:off x="3464560" y="12598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3" name="Conector reto 2712"/>
            <p:cNvCxnSpPr/>
            <p:nvPr/>
          </p:nvCxnSpPr>
          <p:spPr>
            <a:xfrm>
              <a:off x="3518535" y="124904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4" name="Conector reto 2713"/>
            <p:cNvCxnSpPr/>
            <p:nvPr/>
          </p:nvCxnSpPr>
          <p:spPr>
            <a:xfrm>
              <a:off x="3545840" y="1219200"/>
              <a:ext cx="212725" cy="12573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5" name="Conector reto 2714"/>
            <p:cNvCxnSpPr/>
            <p:nvPr/>
          </p:nvCxnSpPr>
          <p:spPr>
            <a:xfrm>
              <a:off x="3607435" y="121221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6" name="Conector reto 2715"/>
            <p:cNvCxnSpPr/>
            <p:nvPr/>
          </p:nvCxnSpPr>
          <p:spPr>
            <a:xfrm>
              <a:off x="3650615" y="118999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7" name="Conector reto 2716"/>
            <p:cNvCxnSpPr/>
            <p:nvPr/>
          </p:nvCxnSpPr>
          <p:spPr>
            <a:xfrm>
              <a:off x="3689985" y="116903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8" name="Conector reto 2717"/>
            <p:cNvCxnSpPr/>
            <p:nvPr/>
          </p:nvCxnSpPr>
          <p:spPr>
            <a:xfrm>
              <a:off x="3734435" y="11506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9" name="Conector reto 2718"/>
            <p:cNvCxnSpPr/>
            <p:nvPr/>
          </p:nvCxnSpPr>
          <p:spPr>
            <a:xfrm>
              <a:off x="3769360" y="112839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0" name="Conector reto 2719"/>
            <p:cNvCxnSpPr/>
            <p:nvPr/>
          </p:nvCxnSpPr>
          <p:spPr>
            <a:xfrm rot="5400000">
              <a:off x="2941320" y="1447800"/>
              <a:ext cx="116840" cy="1066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1" name="Conector reto 2720"/>
            <p:cNvCxnSpPr/>
            <p:nvPr/>
          </p:nvCxnSpPr>
          <p:spPr>
            <a:xfrm rot="5400000">
              <a:off x="2935606" y="1418590"/>
              <a:ext cx="201295" cy="1835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2" name="Conector reto 2721"/>
            <p:cNvCxnSpPr/>
            <p:nvPr/>
          </p:nvCxnSpPr>
          <p:spPr>
            <a:xfrm rot="5400000">
              <a:off x="2931796" y="1397636"/>
              <a:ext cx="275590" cy="2501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3" name="Conector reto 2722"/>
            <p:cNvCxnSpPr/>
            <p:nvPr/>
          </p:nvCxnSpPr>
          <p:spPr>
            <a:xfrm rot="5400000">
              <a:off x="2952752" y="13652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4" name="Conector reto 2723"/>
            <p:cNvCxnSpPr/>
            <p:nvPr/>
          </p:nvCxnSpPr>
          <p:spPr>
            <a:xfrm rot="5400000">
              <a:off x="3021332" y="13385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5" name="Conector reto 2724"/>
            <p:cNvCxnSpPr/>
            <p:nvPr/>
          </p:nvCxnSpPr>
          <p:spPr>
            <a:xfrm rot="5400000">
              <a:off x="3097532" y="130429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6" name="Conector reto 2725"/>
            <p:cNvCxnSpPr/>
            <p:nvPr/>
          </p:nvCxnSpPr>
          <p:spPr>
            <a:xfrm rot="5400000">
              <a:off x="3164207" y="12776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7" name="Conector reto 2726"/>
            <p:cNvCxnSpPr/>
            <p:nvPr/>
          </p:nvCxnSpPr>
          <p:spPr>
            <a:xfrm rot="5400000">
              <a:off x="3234692" y="124714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8" name="Conector reto 2727"/>
            <p:cNvCxnSpPr/>
            <p:nvPr/>
          </p:nvCxnSpPr>
          <p:spPr>
            <a:xfrm rot="5400000">
              <a:off x="3303272" y="122047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9" name="Conector reto 2728"/>
            <p:cNvCxnSpPr/>
            <p:nvPr/>
          </p:nvCxnSpPr>
          <p:spPr>
            <a:xfrm rot="5400000">
              <a:off x="3379472" y="11861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0" name="Conector reto 2729"/>
            <p:cNvCxnSpPr/>
            <p:nvPr/>
          </p:nvCxnSpPr>
          <p:spPr>
            <a:xfrm rot="5400000">
              <a:off x="3446147" y="115951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1" name="Conector reto 2730"/>
            <p:cNvCxnSpPr/>
            <p:nvPr/>
          </p:nvCxnSpPr>
          <p:spPr>
            <a:xfrm rot="5400000">
              <a:off x="3516632" y="11252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2" name="Conector reto 2731"/>
            <p:cNvCxnSpPr/>
            <p:nvPr/>
          </p:nvCxnSpPr>
          <p:spPr>
            <a:xfrm rot="5400000">
              <a:off x="3585212" y="10985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3" name="Conector reto 2732"/>
            <p:cNvCxnSpPr/>
            <p:nvPr/>
          </p:nvCxnSpPr>
          <p:spPr>
            <a:xfrm rot="5400000">
              <a:off x="3662365" y="1078549"/>
              <a:ext cx="319405" cy="288286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4" name="Conector reto 2733"/>
            <p:cNvCxnSpPr/>
            <p:nvPr/>
          </p:nvCxnSpPr>
          <p:spPr>
            <a:xfrm rot="5400000">
              <a:off x="3732850" y="1122365"/>
              <a:ext cx="245110" cy="221611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5" name="Conector reto 2734"/>
            <p:cNvCxnSpPr/>
            <p:nvPr/>
          </p:nvCxnSpPr>
          <p:spPr>
            <a:xfrm>
              <a:off x="2934970" y="1518920"/>
              <a:ext cx="177800" cy="10223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6" name="Conector reto 2735"/>
            <p:cNvCxnSpPr/>
            <p:nvPr/>
          </p:nvCxnSpPr>
          <p:spPr>
            <a:xfrm>
              <a:off x="2943225" y="1564005"/>
              <a:ext cx="135255" cy="7620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7" name="Conector reto 2736"/>
            <p:cNvCxnSpPr/>
            <p:nvPr/>
          </p:nvCxnSpPr>
          <p:spPr>
            <a:xfrm>
              <a:off x="2941320" y="1604010"/>
              <a:ext cx="91440" cy="533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8" name="Conector reto 2737"/>
            <p:cNvCxnSpPr/>
            <p:nvPr/>
          </p:nvCxnSpPr>
          <p:spPr>
            <a:xfrm>
              <a:off x="2941320" y="1645920"/>
              <a:ext cx="59055" cy="304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9" name="Conector reto 2738"/>
            <p:cNvCxnSpPr/>
            <p:nvPr/>
          </p:nvCxnSpPr>
          <p:spPr>
            <a:xfrm rot="5400000">
              <a:off x="3815719" y="1169040"/>
              <a:ext cx="161289" cy="1473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0" name="Conector reto 2739"/>
            <p:cNvCxnSpPr/>
            <p:nvPr/>
          </p:nvCxnSpPr>
          <p:spPr>
            <a:xfrm rot="5400000">
              <a:off x="3910968" y="1222381"/>
              <a:ext cx="62230" cy="5206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1" name="Conector reto 2740"/>
            <p:cNvCxnSpPr/>
            <p:nvPr/>
          </p:nvCxnSpPr>
          <p:spPr>
            <a:xfrm>
              <a:off x="3813175" y="1115060"/>
              <a:ext cx="154940" cy="9271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2" name="Conector reto 2741"/>
            <p:cNvCxnSpPr/>
            <p:nvPr/>
          </p:nvCxnSpPr>
          <p:spPr>
            <a:xfrm>
              <a:off x="3856990" y="1094105"/>
              <a:ext cx="111125" cy="6794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3" name="Conector reto 2742"/>
            <p:cNvCxnSpPr/>
            <p:nvPr/>
          </p:nvCxnSpPr>
          <p:spPr>
            <a:xfrm>
              <a:off x="3889375" y="1076960"/>
              <a:ext cx="76835" cy="4889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4" name="Conector reto 2743"/>
            <p:cNvCxnSpPr/>
            <p:nvPr/>
          </p:nvCxnSpPr>
          <p:spPr>
            <a:xfrm>
              <a:off x="3923665" y="1061720"/>
              <a:ext cx="50165" cy="35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1" name="Grupo 2744"/>
          <p:cNvGrpSpPr/>
          <p:nvPr/>
        </p:nvGrpSpPr>
        <p:grpSpPr>
          <a:xfrm flipH="1">
            <a:off x="3101394" y="6125857"/>
            <a:ext cx="892248" cy="668020"/>
            <a:chOff x="2933700" y="1041400"/>
            <a:chExt cx="1041400" cy="668020"/>
          </a:xfrm>
        </p:grpSpPr>
        <p:cxnSp>
          <p:nvCxnSpPr>
            <p:cNvPr id="2746" name="Conector reto 2745"/>
            <p:cNvCxnSpPr/>
            <p:nvPr/>
          </p:nvCxnSpPr>
          <p:spPr>
            <a:xfrm flipV="1">
              <a:off x="2933700" y="104140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7" name="Conector reto 2746"/>
            <p:cNvCxnSpPr/>
            <p:nvPr/>
          </p:nvCxnSpPr>
          <p:spPr>
            <a:xfrm rot="5400000">
              <a:off x="2824480" y="159512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8" name="Conector reto 2747"/>
            <p:cNvCxnSpPr/>
            <p:nvPr/>
          </p:nvCxnSpPr>
          <p:spPr>
            <a:xfrm rot="5400000">
              <a:off x="3855720" y="115824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9" name="Conector reto 2748"/>
            <p:cNvCxnSpPr/>
            <p:nvPr/>
          </p:nvCxnSpPr>
          <p:spPr>
            <a:xfrm flipV="1">
              <a:off x="2933700" y="1259840"/>
              <a:ext cx="1041400" cy="44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0" name="Conector reto 2749"/>
            <p:cNvCxnSpPr/>
            <p:nvPr/>
          </p:nvCxnSpPr>
          <p:spPr>
            <a:xfrm>
              <a:off x="2946400" y="14884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1" name="Conector reto 2750"/>
            <p:cNvCxnSpPr/>
            <p:nvPr/>
          </p:nvCxnSpPr>
          <p:spPr>
            <a:xfrm>
              <a:off x="2987040" y="14681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2" name="Conector reto 2751"/>
            <p:cNvCxnSpPr/>
            <p:nvPr/>
          </p:nvCxnSpPr>
          <p:spPr>
            <a:xfrm>
              <a:off x="3027680" y="14478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3" name="Conector reto 2752"/>
            <p:cNvCxnSpPr/>
            <p:nvPr/>
          </p:nvCxnSpPr>
          <p:spPr>
            <a:xfrm>
              <a:off x="3068320" y="14274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4" name="Conector reto 2753"/>
            <p:cNvCxnSpPr/>
            <p:nvPr/>
          </p:nvCxnSpPr>
          <p:spPr>
            <a:xfrm>
              <a:off x="3119120" y="14122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5" name="Conector reto 2754"/>
            <p:cNvCxnSpPr/>
            <p:nvPr/>
          </p:nvCxnSpPr>
          <p:spPr>
            <a:xfrm>
              <a:off x="3159760" y="13919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6" name="Conector reto 2755"/>
            <p:cNvCxnSpPr/>
            <p:nvPr/>
          </p:nvCxnSpPr>
          <p:spPr>
            <a:xfrm>
              <a:off x="3200400" y="137160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7" name="Conector reto 2756"/>
            <p:cNvCxnSpPr/>
            <p:nvPr/>
          </p:nvCxnSpPr>
          <p:spPr>
            <a:xfrm>
              <a:off x="3252470" y="136080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8" name="Conector reto 2757"/>
            <p:cNvCxnSpPr/>
            <p:nvPr/>
          </p:nvCxnSpPr>
          <p:spPr>
            <a:xfrm>
              <a:off x="3297555" y="134175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9" name="Conector reto 2758"/>
            <p:cNvCxnSpPr/>
            <p:nvPr/>
          </p:nvCxnSpPr>
          <p:spPr>
            <a:xfrm>
              <a:off x="3334385" y="131762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0" name="Conector reto 2759"/>
            <p:cNvCxnSpPr/>
            <p:nvPr/>
          </p:nvCxnSpPr>
          <p:spPr>
            <a:xfrm>
              <a:off x="3380740" y="13030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1" name="Conector reto 2760"/>
            <p:cNvCxnSpPr/>
            <p:nvPr/>
          </p:nvCxnSpPr>
          <p:spPr>
            <a:xfrm>
              <a:off x="3413760" y="12750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2" name="Conector reto 2761"/>
            <p:cNvCxnSpPr/>
            <p:nvPr/>
          </p:nvCxnSpPr>
          <p:spPr>
            <a:xfrm>
              <a:off x="3464560" y="12598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3" name="Conector reto 2762"/>
            <p:cNvCxnSpPr/>
            <p:nvPr/>
          </p:nvCxnSpPr>
          <p:spPr>
            <a:xfrm>
              <a:off x="3518535" y="124904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4" name="Conector reto 2763"/>
            <p:cNvCxnSpPr/>
            <p:nvPr/>
          </p:nvCxnSpPr>
          <p:spPr>
            <a:xfrm>
              <a:off x="3545840" y="1219200"/>
              <a:ext cx="212725" cy="12573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5" name="Conector reto 2764"/>
            <p:cNvCxnSpPr/>
            <p:nvPr/>
          </p:nvCxnSpPr>
          <p:spPr>
            <a:xfrm>
              <a:off x="3607435" y="121221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6" name="Conector reto 2765"/>
            <p:cNvCxnSpPr/>
            <p:nvPr/>
          </p:nvCxnSpPr>
          <p:spPr>
            <a:xfrm>
              <a:off x="3650615" y="118999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7" name="Conector reto 2766"/>
            <p:cNvCxnSpPr/>
            <p:nvPr/>
          </p:nvCxnSpPr>
          <p:spPr>
            <a:xfrm>
              <a:off x="3689985" y="116903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8" name="Conector reto 2767"/>
            <p:cNvCxnSpPr/>
            <p:nvPr/>
          </p:nvCxnSpPr>
          <p:spPr>
            <a:xfrm>
              <a:off x="3734435" y="11506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9" name="Conector reto 2768"/>
            <p:cNvCxnSpPr/>
            <p:nvPr/>
          </p:nvCxnSpPr>
          <p:spPr>
            <a:xfrm>
              <a:off x="3769360" y="112839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0" name="Conector reto 2769"/>
            <p:cNvCxnSpPr/>
            <p:nvPr/>
          </p:nvCxnSpPr>
          <p:spPr>
            <a:xfrm rot="5400000">
              <a:off x="2941320" y="1447800"/>
              <a:ext cx="116840" cy="1066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1" name="Conector reto 2770"/>
            <p:cNvCxnSpPr/>
            <p:nvPr/>
          </p:nvCxnSpPr>
          <p:spPr>
            <a:xfrm rot="5400000">
              <a:off x="2935606" y="1418590"/>
              <a:ext cx="201295" cy="1835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2" name="Conector reto 2771"/>
            <p:cNvCxnSpPr/>
            <p:nvPr/>
          </p:nvCxnSpPr>
          <p:spPr>
            <a:xfrm rot="5400000">
              <a:off x="2931796" y="1397636"/>
              <a:ext cx="275590" cy="250188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3" name="Conector reto 2772"/>
            <p:cNvCxnSpPr/>
            <p:nvPr/>
          </p:nvCxnSpPr>
          <p:spPr>
            <a:xfrm rot="5400000">
              <a:off x="2952752" y="13652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4" name="Conector reto 2773"/>
            <p:cNvCxnSpPr/>
            <p:nvPr/>
          </p:nvCxnSpPr>
          <p:spPr>
            <a:xfrm rot="5400000">
              <a:off x="3021332" y="13385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5" name="Conector reto 2774"/>
            <p:cNvCxnSpPr/>
            <p:nvPr/>
          </p:nvCxnSpPr>
          <p:spPr>
            <a:xfrm rot="5400000">
              <a:off x="3097532" y="130429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6" name="Conector reto 2775"/>
            <p:cNvCxnSpPr/>
            <p:nvPr/>
          </p:nvCxnSpPr>
          <p:spPr>
            <a:xfrm rot="5400000">
              <a:off x="3164207" y="12776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7" name="Conector reto 2776"/>
            <p:cNvCxnSpPr/>
            <p:nvPr/>
          </p:nvCxnSpPr>
          <p:spPr>
            <a:xfrm rot="5400000">
              <a:off x="3234692" y="124714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8" name="Conector reto 2777"/>
            <p:cNvCxnSpPr/>
            <p:nvPr/>
          </p:nvCxnSpPr>
          <p:spPr>
            <a:xfrm rot="5400000">
              <a:off x="3303272" y="122047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9" name="Conector reto 2778"/>
            <p:cNvCxnSpPr/>
            <p:nvPr/>
          </p:nvCxnSpPr>
          <p:spPr>
            <a:xfrm rot="5400000">
              <a:off x="3379472" y="118618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0" name="Conector reto 2779"/>
            <p:cNvCxnSpPr/>
            <p:nvPr/>
          </p:nvCxnSpPr>
          <p:spPr>
            <a:xfrm rot="5400000">
              <a:off x="3446147" y="115951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1" name="Conector reto 2780"/>
            <p:cNvCxnSpPr/>
            <p:nvPr/>
          </p:nvCxnSpPr>
          <p:spPr>
            <a:xfrm rot="5400000">
              <a:off x="3516632" y="11252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2" name="Conector reto 2781"/>
            <p:cNvCxnSpPr/>
            <p:nvPr/>
          </p:nvCxnSpPr>
          <p:spPr>
            <a:xfrm rot="5400000">
              <a:off x="3585212" y="10985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3" name="Conector reto 2782"/>
            <p:cNvCxnSpPr/>
            <p:nvPr/>
          </p:nvCxnSpPr>
          <p:spPr>
            <a:xfrm rot="5400000">
              <a:off x="3662365" y="1078549"/>
              <a:ext cx="319405" cy="288286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4" name="Conector reto 2783"/>
            <p:cNvCxnSpPr/>
            <p:nvPr/>
          </p:nvCxnSpPr>
          <p:spPr>
            <a:xfrm rot="5400000">
              <a:off x="3732850" y="1122365"/>
              <a:ext cx="245110" cy="221611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5" name="Conector reto 2784"/>
            <p:cNvCxnSpPr/>
            <p:nvPr/>
          </p:nvCxnSpPr>
          <p:spPr>
            <a:xfrm>
              <a:off x="2934970" y="1518920"/>
              <a:ext cx="177800" cy="10223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6" name="Conector reto 2785"/>
            <p:cNvCxnSpPr/>
            <p:nvPr/>
          </p:nvCxnSpPr>
          <p:spPr>
            <a:xfrm>
              <a:off x="2943225" y="1564005"/>
              <a:ext cx="135255" cy="7620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7" name="Conector reto 2786"/>
            <p:cNvCxnSpPr/>
            <p:nvPr/>
          </p:nvCxnSpPr>
          <p:spPr>
            <a:xfrm>
              <a:off x="2941320" y="1604010"/>
              <a:ext cx="91440" cy="533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8" name="Conector reto 2787"/>
            <p:cNvCxnSpPr/>
            <p:nvPr/>
          </p:nvCxnSpPr>
          <p:spPr>
            <a:xfrm>
              <a:off x="2941320" y="1645920"/>
              <a:ext cx="59055" cy="3048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9" name="Conector reto 2788"/>
            <p:cNvCxnSpPr/>
            <p:nvPr/>
          </p:nvCxnSpPr>
          <p:spPr>
            <a:xfrm rot="5400000">
              <a:off x="3815719" y="1169040"/>
              <a:ext cx="161289" cy="1473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0" name="Conector reto 2789"/>
            <p:cNvCxnSpPr/>
            <p:nvPr/>
          </p:nvCxnSpPr>
          <p:spPr>
            <a:xfrm rot="5400000">
              <a:off x="3910968" y="1222381"/>
              <a:ext cx="62230" cy="5206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1" name="Conector reto 2790"/>
            <p:cNvCxnSpPr/>
            <p:nvPr/>
          </p:nvCxnSpPr>
          <p:spPr>
            <a:xfrm>
              <a:off x="3813175" y="1115060"/>
              <a:ext cx="154940" cy="9271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2" name="Conector reto 2791"/>
            <p:cNvCxnSpPr/>
            <p:nvPr/>
          </p:nvCxnSpPr>
          <p:spPr>
            <a:xfrm>
              <a:off x="3856990" y="1094105"/>
              <a:ext cx="111125" cy="6794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3" name="Conector reto 2792"/>
            <p:cNvCxnSpPr/>
            <p:nvPr/>
          </p:nvCxnSpPr>
          <p:spPr>
            <a:xfrm>
              <a:off x="3889375" y="1076960"/>
              <a:ext cx="76835" cy="4889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4" name="Conector reto 2793"/>
            <p:cNvCxnSpPr/>
            <p:nvPr/>
          </p:nvCxnSpPr>
          <p:spPr>
            <a:xfrm>
              <a:off x="3923665" y="1061720"/>
              <a:ext cx="50165" cy="35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2" name="Grupo 1083"/>
          <p:cNvGrpSpPr/>
          <p:nvPr/>
        </p:nvGrpSpPr>
        <p:grpSpPr>
          <a:xfrm rot="706838">
            <a:off x="2901197" y="6356808"/>
            <a:ext cx="464180" cy="308875"/>
            <a:chOff x="8339969" y="3397218"/>
            <a:chExt cx="464180" cy="308875"/>
          </a:xfrm>
        </p:grpSpPr>
        <p:pic>
          <p:nvPicPr>
            <p:cNvPr id="2796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7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8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9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0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1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2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3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23" name="Grupo 1092"/>
          <p:cNvGrpSpPr/>
          <p:nvPr/>
        </p:nvGrpSpPr>
        <p:grpSpPr>
          <a:xfrm rot="706838">
            <a:off x="2627855" y="6477425"/>
            <a:ext cx="464180" cy="308875"/>
            <a:chOff x="8339969" y="3397218"/>
            <a:chExt cx="464180" cy="308875"/>
          </a:xfrm>
        </p:grpSpPr>
        <p:pic>
          <p:nvPicPr>
            <p:cNvPr id="2805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6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7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8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09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0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1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2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26" name="Grupo 1119"/>
          <p:cNvGrpSpPr/>
          <p:nvPr/>
        </p:nvGrpSpPr>
        <p:grpSpPr>
          <a:xfrm rot="706838">
            <a:off x="2347053" y="6594544"/>
            <a:ext cx="464180" cy="308875"/>
            <a:chOff x="8339969" y="3397218"/>
            <a:chExt cx="464180" cy="308875"/>
          </a:xfrm>
        </p:grpSpPr>
        <p:pic>
          <p:nvPicPr>
            <p:cNvPr id="2814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5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6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7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8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19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0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1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27" name="Grupo 1128"/>
          <p:cNvGrpSpPr/>
          <p:nvPr/>
        </p:nvGrpSpPr>
        <p:grpSpPr>
          <a:xfrm rot="706838">
            <a:off x="3157547" y="6632622"/>
            <a:ext cx="464180" cy="308875"/>
            <a:chOff x="8339969" y="3397218"/>
            <a:chExt cx="464180" cy="308875"/>
          </a:xfrm>
        </p:grpSpPr>
        <p:pic>
          <p:nvPicPr>
            <p:cNvPr id="2823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4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5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6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7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8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29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0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28" name="Grupo 1074"/>
          <p:cNvGrpSpPr/>
          <p:nvPr/>
        </p:nvGrpSpPr>
        <p:grpSpPr>
          <a:xfrm rot="706838">
            <a:off x="2933964" y="6761131"/>
            <a:ext cx="464180" cy="308875"/>
            <a:chOff x="8339969" y="3397218"/>
            <a:chExt cx="464180" cy="308875"/>
          </a:xfrm>
        </p:grpSpPr>
        <p:pic>
          <p:nvPicPr>
            <p:cNvPr id="2832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57621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3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437770" y="3505211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4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521870" y="3503136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5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605550" y="3508742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6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339969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7" name="Imagem 22" descr="Container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20910786">
              <a:off x="8421172" y="3397218"/>
              <a:ext cx="197769" cy="1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8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910786">
              <a:off x="8507067" y="340047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9" name="Imagem 22" descr="Container.png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20910786">
              <a:off x="8593442" y="3404548"/>
              <a:ext cx="198599" cy="19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40" name="Picture 36" descr="http://www.gettyicons.com/free-icons/214/container/png/256/loading_container_256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flipH="1">
            <a:off x="9719342" y="3806687"/>
            <a:ext cx="301625" cy="301625"/>
          </a:xfrm>
          <a:prstGeom prst="rect">
            <a:avLst/>
          </a:prstGeom>
          <a:noFill/>
        </p:spPr>
      </p:pic>
      <p:grpSp>
        <p:nvGrpSpPr>
          <p:cNvPr id="1329" name="Grupo 2840"/>
          <p:cNvGrpSpPr/>
          <p:nvPr/>
        </p:nvGrpSpPr>
        <p:grpSpPr>
          <a:xfrm>
            <a:off x="4454652" y="6114244"/>
            <a:ext cx="561340" cy="457200"/>
            <a:chOff x="3413760" y="1041400"/>
            <a:chExt cx="561340" cy="457200"/>
          </a:xfrm>
        </p:grpSpPr>
        <p:cxnSp>
          <p:nvCxnSpPr>
            <p:cNvPr id="2842" name="Conector reto 2841"/>
            <p:cNvCxnSpPr/>
            <p:nvPr/>
          </p:nvCxnSpPr>
          <p:spPr>
            <a:xfrm flipV="1">
              <a:off x="3422523" y="1041400"/>
              <a:ext cx="552577" cy="2370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3" name="Conector reto 2842"/>
            <p:cNvCxnSpPr/>
            <p:nvPr/>
          </p:nvCxnSpPr>
          <p:spPr>
            <a:xfrm rot="5400000">
              <a:off x="3314700" y="13843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4" name="Conector reto 2843"/>
            <p:cNvCxnSpPr/>
            <p:nvPr/>
          </p:nvCxnSpPr>
          <p:spPr>
            <a:xfrm rot="5400000">
              <a:off x="3855720" y="115824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5" name="Conector reto 2844"/>
            <p:cNvCxnSpPr/>
            <p:nvPr/>
          </p:nvCxnSpPr>
          <p:spPr>
            <a:xfrm flipV="1">
              <a:off x="3432048" y="1259840"/>
              <a:ext cx="543052" cy="230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6" name="Conector reto 2845"/>
            <p:cNvCxnSpPr/>
            <p:nvPr/>
          </p:nvCxnSpPr>
          <p:spPr>
            <a:xfrm>
              <a:off x="3430143" y="1465116"/>
              <a:ext cx="20447" cy="12529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7" name="Conector reto 2846"/>
            <p:cNvCxnSpPr/>
            <p:nvPr/>
          </p:nvCxnSpPr>
          <p:spPr>
            <a:xfrm>
              <a:off x="3430143" y="1419396"/>
              <a:ext cx="65532" cy="39199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8" name="Conector reto 2847"/>
            <p:cNvCxnSpPr/>
            <p:nvPr/>
          </p:nvCxnSpPr>
          <p:spPr>
            <a:xfrm>
              <a:off x="3432048" y="1369866"/>
              <a:ext cx="100457" cy="64599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9" name="Conector reto 2848"/>
            <p:cNvCxnSpPr/>
            <p:nvPr/>
          </p:nvCxnSpPr>
          <p:spPr>
            <a:xfrm>
              <a:off x="3428238" y="1331766"/>
              <a:ext cx="150622" cy="88094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0" name="Conector reto 2849"/>
            <p:cNvCxnSpPr/>
            <p:nvPr/>
          </p:nvCxnSpPr>
          <p:spPr>
            <a:xfrm>
              <a:off x="3413760" y="127508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1" name="Conector reto 2850"/>
            <p:cNvCxnSpPr/>
            <p:nvPr/>
          </p:nvCxnSpPr>
          <p:spPr>
            <a:xfrm>
              <a:off x="3464560" y="125984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2" name="Conector reto 2851"/>
            <p:cNvCxnSpPr/>
            <p:nvPr/>
          </p:nvCxnSpPr>
          <p:spPr>
            <a:xfrm>
              <a:off x="3518535" y="124904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3" name="Conector reto 2852"/>
            <p:cNvCxnSpPr/>
            <p:nvPr/>
          </p:nvCxnSpPr>
          <p:spPr>
            <a:xfrm>
              <a:off x="3545840" y="1219200"/>
              <a:ext cx="212725" cy="12573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4" name="Conector reto 2853"/>
            <p:cNvCxnSpPr/>
            <p:nvPr/>
          </p:nvCxnSpPr>
          <p:spPr>
            <a:xfrm>
              <a:off x="3607435" y="121221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5" name="Conector reto 2854"/>
            <p:cNvCxnSpPr/>
            <p:nvPr/>
          </p:nvCxnSpPr>
          <p:spPr>
            <a:xfrm>
              <a:off x="3650615" y="118999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6" name="Conector reto 2855"/>
            <p:cNvCxnSpPr/>
            <p:nvPr/>
          </p:nvCxnSpPr>
          <p:spPr>
            <a:xfrm>
              <a:off x="3689985" y="116903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7" name="Conector reto 2856"/>
            <p:cNvCxnSpPr/>
            <p:nvPr/>
          </p:nvCxnSpPr>
          <p:spPr>
            <a:xfrm>
              <a:off x="3734435" y="1150620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8" name="Conector reto 2857"/>
            <p:cNvCxnSpPr/>
            <p:nvPr/>
          </p:nvCxnSpPr>
          <p:spPr>
            <a:xfrm>
              <a:off x="3769360" y="1128395"/>
              <a:ext cx="198120" cy="1168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9" name="Conector reto 2858"/>
            <p:cNvCxnSpPr/>
            <p:nvPr/>
          </p:nvCxnSpPr>
          <p:spPr>
            <a:xfrm rot="5400000">
              <a:off x="3425677" y="1263671"/>
              <a:ext cx="59226" cy="54104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0" name="Conector reto 2859"/>
            <p:cNvCxnSpPr/>
            <p:nvPr/>
          </p:nvCxnSpPr>
          <p:spPr>
            <a:xfrm rot="5400000">
              <a:off x="3424725" y="1236048"/>
              <a:ext cx="133521" cy="122684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1" name="Conector reto 2860"/>
            <p:cNvCxnSpPr/>
            <p:nvPr/>
          </p:nvCxnSpPr>
          <p:spPr>
            <a:xfrm rot="5400000">
              <a:off x="3421868" y="1214141"/>
              <a:ext cx="209721" cy="189359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2" name="Conector reto 2861"/>
            <p:cNvCxnSpPr/>
            <p:nvPr/>
          </p:nvCxnSpPr>
          <p:spPr>
            <a:xfrm rot="5400000">
              <a:off x="3419011" y="1180802"/>
              <a:ext cx="289731" cy="267466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3" name="Conector reto 2862"/>
            <p:cNvCxnSpPr/>
            <p:nvPr/>
          </p:nvCxnSpPr>
          <p:spPr>
            <a:xfrm rot="5400000">
              <a:off x="3446147" y="115951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4" name="Conector reto 2863"/>
            <p:cNvCxnSpPr/>
            <p:nvPr/>
          </p:nvCxnSpPr>
          <p:spPr>
            <a:xfrm rot="5400000">
              <a:off x="3516632" y="112522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5" name="Conector reto 2864"/>
            <p:cNvCxnSpPr/>
            <p:nvPr/>
          </p:nvCxnSpPr>
          <p:spPr>
            <a:xfrm rot="5400000">
              <a:off x="3585212" y="1098551"/>
              <a:ext cx="334645" cy="301623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6" name="Conector reto 2865"/>
            <p:cNvCxnSpPr/>
            <p:nvPr/>
          </p:nvCxnSpPr>
          <p:spPr>
            <a:xfrm rot="5400000">
              <a:off x="3662365" y="1078549"/>
              <a:ext cx="319405" cy="288286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7" name="Conector reto 2866"/>
            <p:cNvCxnSpPr/>
            <p:nvPr/>
          </p:nvCxnSpPr>
          <p:spPr>
            <a:xfrm rot="5400000">
              <a:off x="3732850" y="1122365"/>
              <a:ext cx="245110" cy="221611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8" name="Conector reto 2867"/>
            <p:cNvCxnSpPr/>
            <p:nvPr/>
          </p:nvCxnSpPr>
          <p:spPr>
            <a:xfrm rot="5400000">
              <a:off x="3815719" y="1169040"/>
              <a:ext cx="161289" cy="14731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9" name="Conector reto 2868"/>
            <p:cNvCxnSpPr/>
            <p:nvPr/>
          </p:nvCxnSpPr>
          <p:spPr>
            <a:xfrm rot="5400000">
              <a:off x="3910968" y="1222381"/>
              <a:ext cx="62230" cy="5206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0" name="Conector reto 2869"/>
            <p:cNvCxnSpPr/>
            <p:nvPr/>
          </p:nvCxnSpPr>
          <p:spPr>
            <a:xfrm>
              <a:off x="3813175" y="1115060"/>
              <a:ext cx="154940" cy="9271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1" name="Conector reto 2870"/>
            <p:cNvCxnSpPr/>
            <p:nvPr/>
          </p:nvCxnSpPr>
          <p:spPr>
            <a:xfrm>
              <a:off x="3856990" y="1094105"/>
              <a:ext cx="111125" cy="6794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2" name="Conector reto 2871"/>
            <p:cNvCxnSpPr/>
            <p:nvPr/>
          </p:nvCxnSpPr>
          <p:spPr>
            <a:xfrm>
              <a:off x="3889375" y="1076960"/>
              <a:ext cx="76835" cy="4889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3" name="Conector reto 2872"/>
            <p:cNvCxnSpPr/>
            <p:nvPr/>
          </p:nvCxnSpPr>
          <p:spPr>
            <a:xfrm>
              <a:off x="3923665" y="1061720"/>
              <a:ext cx="50165" cy="3556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74" name="Seta para baixo 2873"/>
          <p:cNvSpPr/>
          <p:nvPr/>
        </p:nvSpPr>
        <p:spPr>
          <a:xfrm rot="18240447">
            <a:off x="5067300" y="5852160"/>
            <a:ext cx="76200" cy="13208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75" name="Seta para baixo 2874"/>
          <p:cNvSpPr/>
          <p:nvPr/>
        </p:nvSpPr>
        <p:spPr>
          <a:xfrm rot="18240447">
            <a:off x="5331461" y="5712459"/>
            <a:ext cx="76200" cy="13208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76" name="Seta para baixo 2875"/>
          <p:cNvSpPr/>
          <p:nvPr/>
        </p:nvSpPr>
        <p:spPr>
          <a:xfrm rot="18240447">
            <a:off x="5595622" y="5585460"/>
            <a:ext cx="76200" cy="13208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77" name="Seta para baixo 2876"/>
          <p:cNvSpPr/>
          <p:nvPr/>
        </p:nvSpPr>
        <p:spPr>
          <a:xfrm rot="7416383">
            <a:off x="5859782" y="5455919"/>
            <a:ext cx="76200" cy="132080"/>
          </a:xfrm>
          <a:prstGeom prst="downArrow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78" name="Imagem 287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6313" y="4801936"/>
            <a:ext cx="659348" cy="569437"/>
          </a:xfrm>
          <a:prstGeom prst="rect">
            <a:avLst/>
          </a:prstGeom>
        </p:spPr>
      </p:pic>
      <p:pic>
        <p:nvPicPr>
          <p:cNvPr id="2879" name="Picture 2" descr="http://www.jerion.com.br/img/titulo/Industria03.gif"/>
          <p:cNvPicPr>
            <a:picLocks noChangeAspect="1" noChangeArrowheads="1"/>
          </p:cNvPicPr>
          <p:nvPr/>
        </p:nvPicPr>
        <p:blipFill>
          <a:blip r:embed="rId22" cstate="screen"/>
          <a:srcRect l="5082" t="3646" r="3252" b="5729"/>
          <a:stretch>
            <a:fillRect/>
          </a:stretch>
        </p:blipFill>
        <p:spPr bwMode="auto">
          <a:xfrm>
            <a:off x="3085371" y="5016500"/>
            <a:ext cx="717773" cy="70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0" name="Imagem 2879" descr="Truck_Yellow.pn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980267" y="5534952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2881" name="Imagem 2880" descr="Truck_Yellow.pn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701266" y="5627632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sp>
        <p:nvSpPr>
          <p:cNvPr id="2882" name="CaixaDeTexto 2881"/>
          <p:cNvSpPr txBox="1"/>
          <p:nvPr/>
        </p:nvSpPr>
        <p:spPr>
          <a:xfrm>
            <a:off x="6148705" y="738020"/>
            <a:ext cx="940980" cy="5078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Ponto de Controle de Origem</a:t>
            </a:r>
            <a:endParaRPr lang="pt-BR" sz="900" b="1" dirty="0">
              <a:solidFill>
                <a:schemeClr val="bg1"/>
              </a:solidFill>
            </a:endParaRPr>
          </a:p>
        </p:txBody>
      </p:sp>
      <p:sp>
        <p:nvSpPr>
          <p:cNvPr id="2883" name="CaixaDeTexto 2882"/>
          <p:cNvSpPr txBox="1"/>
          <p:nvPr/>
        </p:nvSpPr>
        <p:spPr>
          <a:xfrm>
            <a:off x="1417679" y="4813062"/>
            <a:ext cx="94098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Ponto de Controle de Origem e Puxada</a:t>
            </a:r>
            <a:endParaRPr lang="pt-BR" sz="900" b="1" dirty="0">
              <a:solidFill>
                <a:schemeClr val="bg1"/>
              </a:solidFill>
            </a:endParaRPr>
          </a:p>
        </p:txBody>
      </p:sp>
      <p:sp>
        <p:nvSpPr>
          <p:cNvPr id="2884" name="Paralelogramo 2883"/>
          <p:cNvSpPr/>
          <p:nvPr/>
        </p:nvSpPr>
        <p:spPr>
          <a:xfrm rot="1372640">
            <a:off x="516191" y="5751835"/>
            <a:ext cx="2212735" cy="273035"/>
          </a:xfrm>
          <a:prstGeom prst="parallelogram">
            <a:avLst>
              <a:gd name="adj" fmla="val 837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85" name="Conector reto 2884"/>
          <p:cNvCxnSpPr>
            <a:stCxn id="2884" idx="5"/>
          </p:cNvCxnSpPr>
          <p:nvPr/>
        </p:nvCxnSpPr>
        <p:spPr>
          <a:xfrm rot="10800000" flipH="1" flipV="1">
            <a:off x="708618" y="5502715"/>
            <a:ext cx="1866190" cy="781890"/>
          </a:xfrm>
          <a:prstGeom prst="line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6" name="CaixaDeTexto 2885"/>
          <p:cNvSpPr txBox="1"/>
          <p:nvPr/>
        </p:nvSpPr>
        <p:spPr>
          <a:xfrm>
            <a:off x="1714480" y="1357298"/>
            <a:ext cx="1639955" cy="6924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Área de Apoio Logístico Portuário</a:t>
            </a:r>
          </a:p>
          <a:p>
            <a:pPr algn="ctr"/>
            <a:r>
              <a:rPr lang="pt-BR" sz="1200" b="1" dirty="0" smtClean="0">
                <a:solidFill>
                  <a:srgbClr val="FFFF00"/>
                </a:solidFill>
              </a:rPr>
              <a:t>  AALP</a:t>
            </a: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Ponto de Controle de  Puxada</a:t>
            </a:r>
            <a:endParaRPr lang="pt-BR" sz="900" b="1" dirty="0">
              <a:solidFill>
                <a:schemeClr val="bg1"/>
              </a:solidFill>
            </a:endParaRPr>
          </a:p>
        </p:txBody>
      </p:sp>
      <p:pic>
        <p:nvPicPr>
          <p:cNvPr id="2887" name="Imagem 2886" descr="Truck_Yellow.pn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488616" y="5744590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2888" name="Imagem 288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2082" y="3160596"/>
            <a:ext cx="608535" cy="656941"/>
          </a:xfrm>
          <a:prstGeom prst="rect">
            <a:avLst/>
          </a:prstGeom>
        </p:spPr>
      </p:pic>
      <p:sp>
        <p:nvSpPr>
          <p:cNvPr id="2889" name="Forma livre 2888"/>
          <p:cNvSpPr/>
          <p:nvPr/>
        </p:nvSpPr>
        <p:spPr>
          <a:xfrm>
            <a:off x="6042991" y="3816626"/>
            <a:ext cx="507176" cy="331759"/>
          </a:xfrm>
          <a:custGeom>
            <a:avLst/>
            <a:gdLst>
              <a:gd name="connsiteX0" fmla="*/ 342987 w 1334435"/>
              <a:gd name="connsiteY0" fmla="*/ 19050 h 466725"/>
              <a:gd name="connsiteX1" fmla="*/ 342987 w 1334435"/>
              <a:gd name="connsiteY1" fmla="*/ 19050 h 466725"/>
              <a:gd name="connsiteX2" fmla="*/ 19137 w 1334435"/>
              <a:gd name="connsiteY2" fmla="*/ 57150 h 466725"/>
              <a:gd name="connsiteX3" fmla="*/ 9612 w 1334435"/>
              <a:gd name="connsiteY3" fmla="*/ 123825 h 466725"/>
              <a:gd name="connsiteX4" fmla="*/ 38187 w 1334435"/>
              <a:gd name="connsiteY4" fmla="*/ 180975 h 466725"/>
              <a:gd name="connsiteX5" fmla="*/ 66762 w 1334435"/>
              <a:gd name="connsiteY5" fmla="*/ 209550 h 466725"/>
              <a:gd name="connsiteX6" fmla="*/ 104862 w 1334435"/>
              <a:gd name="connsiteY6" fmla="*/ 219075 h 466725"/>
              <a:gd name="connsiteX7" fmla="*/ 133437 w 1334435"/>
              <a:gd name="connsiteY7" fmla="*/ 238125 h 466725"/>
              <a:gd name="connsiteX8" fmla="*/ 171537 w 1334435"/>
              <a:gd name="connsiteY8" fmla="*/ 295275 h 466725"/>
              <a:gd name="connsiteX9" fmla="*/ 162012 w 1334435"/>
              <a:gd name="connsiteY9" fmla="*/ 323850 h 466725"/>
              <a:gd name="connsiteX10" fmla="*/ 142962 w 1334435"/>
              <a:gd name="connsiteY10" fmla="*/ 352425 h 466725"/>
              <a:gd name="connsiteX11" fmla="*/ 181062 w 1334435"/>
              <a:gd name="connsiteY11" fmla="*/ 409575 h 466725"/>
              <a:gd name="connsiteX12" fmla="*/ 457287 w 1334435"/>
              <a:gd name="connsiteY12" fmla="*/ 419100 h 466725"/>
              <a:gd name="connsiteX13" fmla="*/ 495387 w 1334435"/>
              <a:gd name="connsiteY13" fmla="*/ 438150 h 466725"/>
              <a:gd name="connsiteX14" fmla="*/ 523962 w 1334435"/>
              <a:gd name="connsiteY14" fmla="*/ 447675 h 466725"/>
              <a:gd name="connsiteX15" fmla="*/ 552537 w 1334435"/>
              <a:gd name="connsiteY15" fmla="*/ 466725 h 466725"/>
              <a:gd name="connsiteX16" fmla="*/ 733512 w 1334435"/>
              <a:gd name="connsiteY16" fmla="*/ 457200 h 466725"/>
              <a:gd name="connsiteX17" fmla="*/ 828762 w 1334435"/>
              <a:gd name="connsiteY17" fmla="*/ 428625 h 466725"/>
              <a:gd name="connsiteX18" fmla="*/ 1124037 w 1334435"/>
              <a:gd name="connsiteY18" fmla="*/ 419100 h 466725"/>
              <a:gd name="connsiteX19" fmla="*/ 1228812 w 1334435"/>
              <a:gd name="connsiteY19" fmla="*/ 390525 h 466725"/>
              <a:gd name="connsiteX20" fmla="*/ 1314537 w 1334435"/>
              <a:gd name="connsiteY20" fmla="*/ 371475 h 466725"/>
              <a:gd name="connsiteX21" fmla="*/ 1333587 w 1334435"/>
              <a:gd name="connsiteY21" fmla="*/ 342900 h 466725"/>
              <a:gd name="connsiteX22" fmla="*/ 1314537 w 1334435"/>
              <a:gd name="connsiteY22" fmla="*/ 257175 h 466725"/>
              <a:gd name="connsiteX23" fmla="*/ 1276437 w 1334435"/>
              <a:gd name="connsiteY23" fmla="*/ 123825 h 466725"/>
              <a:gd name="connsiteX24" fmla="*/ 1247862 w 1334435"/>
              <a:gd name="connsiteY24" fmla="*/ 95250 h 466725"/>
              <a:gd name="connsiteX25" fmla="*/ 1171662 w 1334435"/>
              <a:gd name="connsiteY25" fmla="*/ 85725 h 466725"/>
              <a:gd name="connsiteX26" fmla="*/ 1114512 w 1334435"/>
              <a:gd name="connsiteY26" fmla="*/ 66675 h 466725"/>
              <a:gd name="connsiteX27" fmla="*/ 1009737 w 1334435"/>
              <a:gd name="connsiteY27" fmla="*/ 38100 h 466725"/>
              <a:gd name="connsiteX28" fmla="*/ 952587 w 1334435"/>
              <a:gd name="connsiteY28" fmla="*/ 19050 h 466725"/>
              <a:gd name="connsiteX29" fmla="*/ 924012 w 1334435"/>
              <a:gd name="connsiteY29" fmla="*/ 9525 h 466725"/>
              <a:gd name="connsiteX30" fmla="*/ 781137 w 1334435"/>
              <a:gd name="connsiteY30" fmla="*/ 0 h 466725"/>
              <a:gd name="connsiteX31" fmla="*/ 609687 w 1334435"/>
              <a:gd name="connsiteY31" fmla="*/ 9525 h 466725"/>
              <a:gd name="connsiteX32" fmla="*/ 571587 w 1334435"/>
              <a:gd name="connsiteY32" fmla="*/ 19050 h 466725"/>
              <a:gd name="connsiteX33" fmla="*/ 342987 w 1334435"/>
              <a:gd name="connsiteY33" fmla="*/ 1905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34435" h="466725">
                <a:moveTo>
                  <a:pt x="342987" y="19050"/>
                </a:moveTo>
                <a:lnTo>
                  <a:pt x="342987" y="19050"/>
                </a:lnTo>
                <a:cubicBezTo>
                  <a:pt x="235037" y="31750"/>
                  <a:pt x="125833" y="36404"/>
                  <a:pt x="19137" y="57150"/>
                </a:cubicBezTo>
                <a:cubicBezTo>
                  <a:pt x="-15017" y="63791"/>
                  <a:pt x="6278" y="112157"/>
                  <a:pt x="9612" y="123825"/>
                </a:cubicBezTo>
                <a:cubicBezTo>
                  <a:pt x="17083" y="149974"/>
                  <a:pt x="20037" y="159195"/>
                  <a:pt x="38187" y="180975"/>
                </a:cubicBezTo>
                <a:cubicBezTo>
                  <a:pt x="46811" y="191323"/>
                  <a:pt x="55066" y="202867"/>
                  <a:pt x="66762" y="209550"/>
                </a:cubicBezTo>
                <a:cubicBezTo>
                  <a:pt x="78128" y="216045"/>
                  <a:pt x="92162" y="215900"/>
                  <a:pt x="104862" y="219075"/>
                </a:cubicBezTo>
                <a:cubicBezTo>
                  <a:pt x="114387" y="225425"/>
                  <a:pt x="125899" y="229510"/>
                  <a:pt x="133437" y="238125"/>
                </a:cubicBezTo>
                <a:cubicBezTo>
                  <a:pt x="148514" y="255355"/>
                  <a:pt x="171537" y="295275"/>
                  <a:pt x="171537" y="295275"/>
                </a:cubicBezTo>
                <a:cubicBezTo>
                  <a:pt x="168362" y="304800"/>
                  <a:pt x="166502" y="314870"/>
                  <a:pt x="162012" y="323850"/>
                </a:cubicBezTo>
                <a:cubicBezTo>
                  <a:pt x="156892" y="334089"/>
                  <a:pt x="144581" y="341092"/>
                  <a:pt x="142962" y="352425"/>
                </a:cubicBezTo>
                <a:cubicBezTo>
                  <a:pt x="139833" y="374327"/>
                  <a:pt x="155088" y="407140"/>
                  <a:pt x="181062" y="409575"/>
                </a:cubicBezTo>
                <a:cubicBezTo>
                  <a:pt x="272790" y="418174"/>
                  <a:pt x="365212" y="415925"/>
                  <a:pt x="457287" y="419100"/>
                </a:cubicBezTo>
                <a:cubicBezTo>
                  <a:pt x="469987" y="425450"/>
                  <a:pt x="482336" y="432557"/>
                  <a:pt x="495387" y="438150"/>
                </a:cubicBezTo>
                <a:cubicBezTo>
                  <a:pt x="504615" y="442105"/>
                  <a:pt x="514982" y="443185"/>
                  <a:pt x="523962" y="447675"/>
                </a:cubicBezTo>
                <a:cubicBezTo>
                  <a:pt x="534201" y="452795"/>
                  <a:pt x="543012" y="460375"/>
                  <a:pt x="552537" y="466725"/>
                </a:cubicBezTo>
                <a:cubicBezTo>
                  <a:pt x="612862" y="463550"/>
                  <a:pt x="673534" y="464397"/>
                  <a:pt x="733512" y="457200"/>
                </a:cubicBezTo>
                <a:cubicBezTo>
                  <a:pt x="768197" y="453038"/>
                  <a:pt x="793923" y="430616"/>
                  <a:pt x="828762" y="428625"/>
                </a:cubicBezTo>
                <a:cubicBezTo>
                  <a:pt x="927078" y="423007"/>
                  <a:pt x="1025612" y="422275"/>
                  <a:pt x="1124037" y="419100"/>
                </a:cubicBezTo>
                <a:cubicBezTo>
                  <a:pt x="1177450" y="401296"/>
                  <a:pt x="1142872" y="412010"/>
                  <a:pt x="1228812" y="390525"/>
                </a:cubicBezTo>
                <a:cubicBezTo>
                  <a:pt x="1282618" y="377073"/>
                  <a:pt x="1254075" y="383567"/>
                  <a:pt x="1314537" y="371475"/>
                </a:cubicBezTo>
                <a:cubicBezTo>
                  <a:pt x="1320887" y="361950"/>
                  <a:pt x="1332323" y="354278"/>
                  <a:pt x="1333587" y="342900"/>
                </a:cubicBezTo>
                <a:cubicBezTo>
                  <a:pt x="1338344" y="300084"/>
                  <a:pt x="1321886" y="291471"/>
                  <a:pt x="1314537" y="257175"/>
                </a:cubicBezTo>
                <a:cubicBezTo>
                  <a:pt x="1298763" y="183565"/>
                  <a:pt x="1313461" y="168253"/>
                  <a:pt x="1276437" y="123825"/>
                </a:cubicBezTo>
                <a:cubicBezTo>
                  <a:pt x="1267813" y="113477"/>
                  <a:pt x="1260521" y="99853"/>
                  <a:pt x="1247862" y="95250"/>
                </a:cubicBezTo>
                <a:cubicBezTo>
                  <a:pt x="1223805" y="86502"/>
                  <a:pt x="1197062" y="88900"/>
                  <a:pt x="1171662" y="85725"/>
                </a:cubicBezTo>
                <a:cubicBezTo>
                  <a:pt x="1152612" y="79375"/>
                  <a:pt x="1134203" y="70613"/>
                  <a:pt x="1114512" y="66675"/>
                </a:cubicBezTo>
                <a:cubicBezTo>
                  <a:pt x="1047196" y="53212"/>
                  <a:pt x="1082246" y="62270"/>
                  <a:pt x="1009737" y="38100"/>
                </a:cubicBezTo>
                <a:lnTo>
                  <a:pt x="952587" y="19050"/>
                </a:lnTo>
                <a:cubicBezTo>
                  <a:pt x="943062" y="15875"/>
                  <a:pt x="934030" y="10193"/>
                  <a:pt x="924012" y="9525"/>
                </a:cubicBezTo>
                <a:lnTo>
                  <a:pt x="781137" y="0"/>
                </a:lnTo>
                <a:cubicBezTo>
                  <a:pt x="723987" y="3175"/>
                  <a:pt x="666690" y="4343"/>
                  <a:pt x="609687" y="9525"/>
                </a:cubicBezTo>
                <a:cubicBezTo>
                  <a:pt x="596650" y="10710"/>
                  <a:pt x="584642" y="18083"/>
                  <a:pt x="571587" y="19050"/>
                </a:cubicBezTo>
                <a:cubicBezTo>
                  <a:pt x="437414" y="28989"/>
                  <a:pt x="381087" y="19050"/>
                  <a:pt x="342987" y="19050"/>
                </a:cubicBez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90" name="Imagem 288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1294" y="3453798"/>
            <a:ext cx="674941" cy="566950"/>
          </a:xfrm>
          <a:prstGeom prst="rect">
            <a:avLst/>
          </a:prstGeom>
        </p:spPr>
      </p:pic>
      <p:pic>
        <p:nvPicPr>
          <p:cNvPr id="2891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409929" y="3499423"/>
            <a:ext cx="384582" cy="384582"/>
          </a:xfrm>
          <a:prstGeom prst="rect">
            <a:avLst/>
          </a:prstGeom>
          <a:noFill/>
        </p:spPr>
      </p:pic>
      <p:pic>
        <p:nvPicPr>
          <p:cNvPr id="2892" name="Imagem 289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4477" y="3925957"/>
            <a:ext cx="497303" cy="479415"/>
          </a:xfrm>
          <a:prstGeom prst="rect">
            <a:avLst/>
          </a:prstGeom>
        </p:spPr>
      </p:pic>
      <p:sp>
        <p:nvSpPr>
          <p:cNvPr id="2893" name="Paralelogramo 2892"/>
          <p:cNvSpPr/>
          <p:nvPr/>
        </p:nvSpPr>
        <p:spPr>
          <a:xfrm rot="1372640">
            <a:off x="6592690" y="3001154"/>
            <a:ext cx="2600516" cy="273035"/>
          </a:xfrm>
          <a:prstGeom prst="parallelogram">
            <a:avLst>
              <a:gd name="adj" fmla="val 837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94" name="Conector reto 2893"/>
          <p:cNvCxnSpPr>
            <a:stCxn id="2893" idx="5"/>
            <a:endCxn id="2893" idx="2"/>
          </p:cNvCxnSpPr>
          <p:nvPr/>
        </p:nvCxnSpPr>
        <p:spPr>
          <a:xfrm rot="10800000" flipH="1" flipV="1">
            <a:off x="6800367" y="2676658"/>
            <a:ext cx="2185159" cy="922028"/>
          </a:xfrm>
          <a:prstGeom prst="line">
            <a:avLst/>
          </a:prstGeom>
          <a:ln w="1905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95" name="Imagem 289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173" y="1793682"/>
            <a:ext cx="1085169" cy="776753"/>
          </a:xfrm>
          <a:prstGeom prst="rect">
            <a:avLst/>
          </a:prstGeom>
        </p:spPr>
      </p:pic>
      <p:pic>
        <p:nvPicPr>
          <p:cNvPr id="2896" name="Imagem 289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213" y="1991151"/>
            <a:ext cx="1334186" cy="988286"/>
          </a:xfrm>
          <a:prstGeom prst="rect">
            <a:avLst/>
          </a:prstGeom>
        </p:spPr>
      </p:pic>
      <p:pic>
        <p:nvPicPr>
          <p:cNvPr id="2897" name="Imagem 289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2902" y="2483715"/>
            <a:ext cx="1306035" cy="932883"/>
          </a:xfrm>
          <a:prstGeom prst="rect">
            <a:avLst/>
          </a:prstGeom>
        </p:spPr>
      </p:pic>
      <p:pic>
        <p:nvPicPr>
          <p:cNvPr id="2898" name="Picture 14" descr="building, medical, pharmacy icon"/>
          <p:cNvPicPr>
            <a:picLocks noChangeAspect="1" noChangeArrowheads="1"/>
          </p:cNvPicPr>
          <p:nvPr/>
        </p:nvPicPr>
        <p:blipFill>
          <a:blip r:embed="rId29" cstate="screen"/>
          <a:srcRect/>
          <a:stretch>
            <a:fillRect/>
          </a:stretch>
        </p:blipFill>
        <p:spPr bwMode="auto">
          <a:xfrm rot="352876">
            <a:off x="7880267" y="3101221"/>
            <a:ext cx="756595" cy="756596"/>
          </a:xfrm>
          <a:prstGeom prst="rect">
            <a:avLst/>
          </a:prstGeom>
          <a:noFill/>
        </p:spPr>
      </p:pic>
      <p:pic>
        <p:nvPicPr>
          <p:cNvPr id="2899" name="Picture 18" descr="building, home, house, traditional icon"/>
          <p:cNvPicPr>
            <a:picLocks noChangeAspect="1" noChangeArrowheads="1"/>
          </p:cNvPicPr>
          <p:nvPr/>
        </p:nvPicPr>
        <p:blipFill>
          <a:blip r:embed="rId30" cstate="screen"/>
          <a:srcRect/>
          <a:stretch>
            <a:fillRect/>
          </a:stretch>
        </p:blipFill>
        <p:spPr bwMode="auto">
          <a:xfrm rot="311736">
            <a:off x="7302684" y="2899525"/>
            <a:ext cx="757158" cy="757159"/>
          </a:xfrm>
          <a:prstGeom prst="rect">
            <a:avLst/>
          </a:prstGeom>
          <a:noFill/>
        </p:spPr>
      </p:pic>
      <p:pic>
        <p:nvPicPr>
          <p:cNvPr id="2900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951709" y="1809772"/>
            <a:ext cx="384582" cy="384582"/>
          </a:xfrm>
          <a:prstGeom prst="rect">
            <a:avLst/>
          </a:prstGeom>
          <a:noFill/>
        </p:spPr>
      </p:pic>
      <p:pic>
        <p:nvPicPr>
          <p:cNvPr id="2901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759418" y="1889285"/>
            <a:ext cx="384582" cy="384582"/>
          </a:xfrm>
          <a:prstGeom prst="rect">
            <a:avLst/>
          </a:prstGeom>
          <a:noFill/>
        </p:spPr>
      </p:pic>
      <p:pic>
        <p:nvPicPr>
          <p:cNvPr id="2902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550699" y="2028431"/>
            <a:ext cx="384582" cy="384582"/>
          </a:xfrm>
          <a:prstGeom prst="rect">
            <a:avLst/>
          </a:prstGeom>
          <a:noFill/>
        </p:spPr>
      </p:pic>
      <p:pic>
        <p:nvPicPr>
          <p:cNvPr id="2903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358408" y="2107944"/>
            <a:ext cx="384582" cy="384582"/>
          </a:xfrm>
          <a:prstGeom prst="rect">
            <a:avLst/>
          </a:prstGeom>
          <a:noFill/>
        </p:spPr>
      </p:pic>
      <p:pic>
        <p:nvPicPr>
          <p:cNvPr id="2904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951709" y="2038372"/>
            <a:ext cx="384582" cy="384582"/>
          </a:xfrm>
          <a:prstGeom prst="rect">
            <a:avLst/>
          </a:prstGeom>
          <a:noFill/>
        </p:spPr>
      </p:pic>
      <p:pic>
        <p:nvPicPr>
          <p:cNvPr id="2905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759418" y="2117885"/>
            <a:ext cx="384582" cy="384582"/>
          </a:xfrm>
          <a:prstGeom prst="rect">
            <a:avLst/>
          </a:prstGeom>
          <a:noFill/>
        </p:spPr>
      </p:pic>
      <p:pic>
        <p:nvPicPr>
          <p:cNvPr id="2906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550699" y="2257031"/>
            <a:ext cx="384582" cy="384582"/>
          </a:xfrm>
          <a:prstGeom prst="rect">
            <a:avLst/>
          </a:prstGeom>
          <a:noFill/>
        </p:spPr>
      </p:pic>
      <p:pic>
        <p:nvPicPr>
          <p:cNvPr id="2907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358408" y="2336544"/>
            <a:ext cx="384582" cy="384582"/>
          </a:xfrm>
          <a:prstGeom prst="rect">
            <a:avLst/>
          </a:prstGeom>
          <a:noFill/>
        </p:spPr>
      </p:pic>
      <p:pic>
        <p:nvPicPr>
          <p:cNvPr id="2908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951709" y="2316668"/>
            <a:ext cx="384582" cy="384582"/>
          </a:xfrm>
          <a:prstGeom prst="rect">
            <a:avLst/>
          </a:prstGeom>
          <a:noFill/>
        </p:spPr>
      </p:pic>
      <p:pic>
        <p:nvPicPr>
          <p:cNvPr id="2909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759418" y="2396181"/>
            <a:ext cx="384582" cy="384582"/>
          </a:xfrm>
          <a:prstGeom prst="rect">
            <a:avLst/>
          </a:prstGeom>
          <a:noFill/>
        </p:spPr>
      </p:pic>
      <p:pic>
        <p:nvPicPr>
          <p:cNvPr id="2910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550699" y="2535327"/>
            <a:ext cx="384582" cy="384582"/>
          </a:xfrm>
          <a:prstGeom prst="rect">
            <a:avLst/>
          </a:prstGeom>
          <a:noFill/>
        </p:spPr>
      </p:pic>
      <p:pic>
        <p:nvPicPr>
          <p:cNvPr id="2911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951709" y="2594964"/>
            <a:ext cx="384582" cy="384582"/>
          </a:xfrm>
          <a:prstGeom prst="rect">
            <a:avLst/>
          </a:prstGeom>
          <a:noFill/>
        </p:spPr>
      </p:pic>
      <p:pic>
        <p:nvPicPr>
          <p:cNvPr id="2912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759418" y="2674477"/>
            <a:ext cx="384582" cy="384582"/>
          </a:xfrm>
          <a:prstGeom prst="rect">
            <a:avLst/>
          </a:prstGeom>
          <a:noFill/>
        </p:spPr>
      </p:pic>
      <p:pic>
        <p:nvPicPr>
          <p:cNvPr id="2913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951709" y="2803685"/>
            <a:ext cx="384582" cy="384582"/>
          </a:xfrm>
          <a:prstGeom prst="rect">
            <a:avLst/>
          </a:prstGeom>
          <a:noFill/>
        </p:spPr>
      </p:pic>
      <p:pic>
        <p:nvPicPr>
          <p:cNvPr id="2914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759418" y="2883198"/>
            <a:ext cx="384582" cy="384582"/>
          </a:xfrm>
          <a:prstGeom prst="rect">
            <a:avLst/>
          </a:prstGeom>
          <a:noFill/>
        </p:spPr>
      </p:pic>
      <p:pic>
        <p:nvPicPr>
          <p:cNvPr id="2915" name="Picture 30" descr="http://sweet.ua.pt/~a28123/vrml/det/tree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951709" y="3022346"/>
            <a:ext cx="384582" cy="384582"/>
          </a:xfrm>
          <a:prstGeom prst="rect">
            <a:avLst/>
          </a:prstGeom>
          <a:noFill/>
        </p:spPr>
      </p:pic>
      <p:pic>
        <p:nvPicPr>
          <p:cNvPr id="2916" name="Picture 16" descr="home, house icon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8081722" y="2608815"/>
            <a:ext cx="838200" cy="593725"/>
          </a:xfrm>
          <a:prstGeom prst="rect">
            <a:avLst/>
          </a:prstGeom>
          <a:noFill/>
        </p:spPr>
      </p:pic>
      <p:pic>
        <p:nvPicPr>
          <p:cNvPr id="2917" name="Imagem 2916" descr="1359159706_Company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995530" y="3727174"/>
            <a:ext cx="1331844" cy="845489"/>
          </a:xfrm>
          <a:prstGeom prst="rect">
            <a:avLst/>
          </a:prstGeom>
        </p:spPr>
      </p:pic>
      <p:pic>
        <p:nvPicPr>
          <p:cNvPr id="2918" name="Picture 6" descr="http://themetoday.com/wp-content/uploads/2010/10/Building.png"/>
          <p:cNvPicPr>
            <a:picLocks noChangeAspect="1" noChangeArrowheads="1"/>
          </p:cNvPicPr>
          <p:nvPr/>
        </p:nvPicPr>
        <p:blipFill>
          <a:blip r:embed="rId33" cstate="screen"/>
          <a:srcRect/>
          <a:stretch>
            <a:fillRect/>
          </a:stretch>
        </p:blipFill>
        <p:spPr bwMode="auto">
          <a:xfrm flipH="1">
            <a:off x="4283764" y="3747051"/>
            <a:ext cx="1690763" cy="1193361"/>
          </a:xfrm>
          <a:prstGeom prst="rect">
            <a:avLst/>
          </a:prstGeom>
          <a:noFill/>
        </p:spPr>
      </p:pic>
      <p:pic>
        <p:nvPicPr>
          <p:cNvPr id="2919" name="Picture 2" descr="http://www.gettyicons.com/free-icons/142/large-home/png/256/city_256.png"/>
          <p:cNvPicPr>
            <a:picLocks noChangeAspect="1" noChangeArrowheads="1"/>
          </p:cNvPicPr>
          <p:nvPr/>
        </p:nvPicPr>
        <p:blipFill>
          <a:blip r:embed="rId34" cstate="screen"/>
          <a:srcRect/>
          <a:stretch>
            <a:fillRect/>
          </a:stretch>
        </p:blipFill>
        <p:spPr bwMode="auto">
          <a:xfrm rot="21383509">
            <a:off x="3416494" y="3954397"/>
            <a:ext cx="1470887" cy="1470887"/>
          </a:xfrm>
          <a:prstGeom prst="rect">
            <a:avLst/>
          </a:prstGeom>
          <a:noFill/>
        </p:spPr>
      </p:pic>
      <p:pic>
        <p:nvPicPr>
          <p:cNvPr id="2920" name="Picture 32" descr="building, stadium icon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-397564" y="4780721"/>
            <a:ext cx="2236304" cy="2236306"/>
          </a:xfrm>
          <a:prstGeom prst="rect">
            <a:avLst/>
          </a:prstGeom>
          <a:noFill/>
        </p:spPr>
      </p:pic>
      <p:pic>
        <p:nvPicPr>
          <p:cNvPr id="2921" name="Picture 34" descr="camaro, car, sports car icon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843725" y="4422914"/>
            <a:ext cx="361467" cy="361467"/>
          </a:xfrm>
          <a:prstGeom prst="rect">
            <a:avLst/>
          </a:prstGeom>
          <a:noFill/>
        </p:spPr>
      </p:pic>
      <p:pic>
        <p:nvPicPr>
          <p:cNvPr id="2922" name="Picture 36" descr="car, ferrari, red, small car, sports car icon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645426" y="4502910"/>
            <a:ext cx="380862" cy="380862"/>
          </a:xfrm>
          <a:prstGeom prst="rect">
            <a:avLst/>
          </a:prstGeom>
          <a:noFill/>
        </p:spPr>
      </p:pic>
      <p:pic>
        <p:nvPicPr>
          <p:cNvPr id="2923" name="Picture 38" descr="black, cabriolet, car icon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475977" y="4562060"/>
            <a:ext cx="381346" cy="381346"/>
          </a:xfrm>
          <a:prstGeom prst="rect">
            <a:avLst/>
          </a:prstGeom>
          <a:noFill/>
        </p:spPr>
      </p:pic>
      <p:pic>
        <p:nvPicPr>
          <p:cNvPr id="2924" name="Picture 40" descr="ambulance, car, doctor, emergency, red cross, transportation, vehicle icon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058532" y="4651513"/>
            <a:ext cx="411163" cy="411163"/>
          </a:xfrm>
          <a:prstGeom prst="rect">
            <a:avLst/>
          </a:prstGeom>
          <a:noFill/>
        </p:spPr>
      </p:pic>
      <p:pic>
        <p:nvPicPr>
          <p:cNvPr id="2925" name="Imagem 2924" descr="Truck_Yellow.pn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-1654038" y="805693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2926" name="Imagem 2925" descr="Truck_Yellow.pn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-1238113" y="977143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2927" name="Imagem 2926" descr="Truck_Yellow.pn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-831713" y="1114496"/>
            <a:ext cx="397352" cy="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</p:pic>
      <p:pic>
        <p:nvPicPr>
          <p:cNvPr id="2932" name="Imagem 293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5850" y="506695"/>
            <a:ext cx="1837987" cy="1313846"/>
          </a:xfrm>
          <a:prstGeom prst="rect">
            <a:avLst/>
          </a:prstGeom>
        </p:spPr>
      </p:pic>
      <p:sp>
        <p:nvSpPr>
          <p:cNvPr id="1194" name="CaixaDeTexto 1193"/>
          <p:cNvSpPr txBox="1"/>
          <p:nvPr/>
        </p:nvSpPr>
        <p:spPr>
          <a:xfrm>
            <a:off x="2285984" y="7143776"/>
            <a:ext cx="1309974" cy="369332"/>
          </a:xfrm>
          <a:prstGeom prst="rect">
            <a:avLst/>
          </a:prstGeom>
          <a:solidFill>
            <a:schemeClr val="accent3"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ANUENTE 1</a:t>
            </a:r>
            <a:endParaRPr lang="pt-BR" dirty="0"/>
          </a:p>
        </p:txBody>
      </p:sp>
      <p:sp>
        <p:nvSpPr>
          <p:cNvPr id="1195" name="CaixaDeTexto 1194"/>
          <p:cNvSpPr txBox="1"/>
          <p:nvPr/>
        </p:nvSpPr>
        <p:spPr>
          <a:xfrm>
            <a:off x="2571736" y="7358090"/>
            <a:ext cx="1309974" cy="369332"/>
          </a:xfrm>
          <a:prstGeom prst="rect">
            <a:avLst/>
          </a:prstGeom>
          <a:solidFill>
            <a:schemeClr val="accent3"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ANUENTE 2</a:t>
            </a:r>
            <a:endParaRPr lang="pt-BR" dirty="0"/>
          </a:p>
        </p:txBody>
      </p:sp>
      <p:sp>
        <p:nvSpPr>
          <p:cNvPr id="1191" name="Título 3"/>
          <p:cNvSpPr txBox="1">
            <a:spLocks/>
          </p:cNvSpPr>
          <p:nvPr/>
        </p:nvSpPr>
        <p:spPr>
          <a:xfrm>
            <a:off x="285720" y="142852"/>
            <a:ext cx="3223019" cy="7778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</a:rPr>
              <a:t>4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1600" b="1" dirty="0">
                <a:solidFill>
                  <a:srgbClr val="C00000"/>
                </a:solidFill>
                <a:latin typeface="Arial" pitchFamily="34" charset="0"/>
              </a:rPr>
              <a:t>AÇÕES DECORRENTES DO NOVO MARCO REGULATÓRIO </a:t>
            </a:r>
            <a:endParaRPr lang="pt-BR" sz="1600" dirty="0">
              <a:solidFill>
                <a:srgbClr val="C00000"/>
              </a:solidFill>
            </a:endParaRPr>
          </a:p>
        </p:txBody>
      </p:sp>
      <p:sp>
        <p:nvSpPr>
          <p:cNvPr id="1192" name="CaixaDeTexto 1"/>
          <p:cNvSpPr txBox="1">
            <a:spLocks noChangeArrowheads="1"/>
          </p:cNvSpPr>
          <p:nvPr/>
        </p:nvSpPr>
        <p:spPr bwMode="auto">
          <a:xfrm>
            <a:off x="2643174" y="0"/>
            <a:ext cx="6246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Acesso Terrestre aos Portos: Situação após implantação do Cadeia Logística Portuária Inteligente e da AALP</a:t>
            </a:r>
            <a:endParaRPr lang="pt-BR" sz="1600" dirty="0">
              <a:solidFill>
                <a:srgbClr val="C00000"/>
              </a:solidFill>
              <a:latin typeface="Arial" pitchFamily="34" charset="0"/>
            </a:endParaRPr>
          </a:p>
        </p:txBody>
      </p:sp>
      <p:cxnSp>
        <p:nvCxnSpPr>
          <p:cNvPr id="1193" name="Conector reto 1192"/>
          <p:cNvCxnSpPr/>
          <p:nvPr/>
        </p:nvCxnSpPr>
        <p:spPr>
          <a:xfrm>
            <a:off x="3214678" y="500042"/>
            <a:ext cx="6108700" cy="79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2564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58802 0.33472 L 0.6434 0.29838 L 0.47604 0.20417 " pathEditMode="relative" ptsTypes="AAAA">
                                      <p:cBhvr>
                                        <p:cTn id="6" dur="2000" fill="hold"/>
                                        <p:tgtEl>
                                          <p:spTgt spid="2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1.11111E-6 L 0.03924 0.0405 L -0.32812 0.24629 L -0.47934 0.14189 " pathEditMode="relative" ptsTypes="AAAA">
                                      <p:cBhvr>
                                        <p:cTn id="8" dur="2000" fill="hold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7.77778E-6 -7.03704E-6 L 0.63681 0.36226 L 0.71181 0.31597 L 0.58577 0.19999 " pathEditMode="relative" ptsTypes="AAAA">
                                      <p:cBhvr>
                                        <p:cTn id="10" dur="2000" fill="hold"/>
                                        <p:tgtEl>
                                          <p:spTgt spid="2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-3.33333E-6 L 0.03802 0.03773 L -0.35104 0.25949 L -0.46962 0.19282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66667E-6 -7.40741E-7 L 0.68906 0.39421 L 0.76302 0.3493 L 0.6684 0.27824 " pathEditMode="relative" ptsTypes="AAAA">
                                      <p:cBhvr>
                                        <p:cTn id="14" dur="2000" fill="hold"/>
                                        <p:tgtEl>
                                          <p:spTgt spid="2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3.33333E-6 L 0.04114 0.04491 L -0.3566 0.27083 L -0.42726 0.18843 " pathEditMode="relative" ptsTypes="AAAA">
                                      <p:cBhvr>
                                        <p:cTn id="16" dur="2000" fill="hold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44375 0.20022 L -0.36667 0.27708 L -0.68403 0.45671 L -0.46233 0.59444 L -0.40677 0.64513 L -0.35035 0.69745 L -0.80903 0.94652 " pathEditMode="relative" ptsTypes="AAAAAAA">
                                      <p:cBhvr>
                                        <p:cTn id="19" dur="5000" fill="hold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0401 0.03912 L 0.1184 -0.00301 L 0.24323 0.08542 L -0.20764 0.32755 " pathEditMode="relative" ptsTypes="AAAAA">
                                      <p:cBhvr>
                                        <p:cTn id="21" dur="2000" fill="hold"/>
                                        <p:tgtEl>
                                          <p:spTgt spid="2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1.15634E-6 L 0.04132 0.0377 L 0.1967 -0.05342 L 0.33212 0.07863 L 0.41528 -0.02012 L 0.39028 -0.05342 " pathEditMode="relative" rAng="0" ptsTypes="AAAAAA">
                                      <p:cBhvr>
                                        <p:cTn id="23" dur="2000" fill="hold"/>
                                        <p:tgtEl>
                                          <p:spTgt spid="2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12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6 -5.92593E-6 L 0.04133 0.03495 L 0.24445 -0.08982 L 0.38473 0.03634 L 0.02813 0.23495 " pathEditMode="relative" ptsTypes="AAAAA">
                                      <p:cBhvr>
                                        <p:cTn id="25" dur="2000" fill="hold"/>
                                        <p:tgtEl>
                                          <p:spTgt spid="2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63125 0.22479 L 0.7191 0.29417 L 0.64305 0.33626 L 0.90226 0.51966 L 0.64653 0.66813 L 0.77066 0.77082 L 0.31233 1.0155 " pathEditMode="relative" rAng="0" ptsTypes="AAAAAAA">
                                      <p:cBhvr>
                                        <p:cTn id="27" dur="3000" fill="hold"/>
                                        <p:tgtEl>
                                          <p:spTgt spid="2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3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00261 -0.1627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0.01713 L 0.00312 -0.1527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15764 0.08542 L -0.33264 0.18843 L -0.34132 0.28264 L -0.44132 0.36366 L -0.58264 0.44491 L -0.65104 0.33473 " pathEditMode="relative" rAng="0" ptsTypes="AAAAAAA">
                                      <p:cBhvr>
                                        <p:cTn id="36" dur="2000" fill="hold"/>
                                        <p:tgtEl>
                                          <p:spTgt spid="2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4" grpId="0" animBg="1"/>
      <p:bldP spid="11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AutoShape 21"/>
          <p:cNvSpPr>
            <a:spLocks/>
          </p:cNvSpPr>
          <p:nvPr/>
        </p:nvSpPr>
        <p:spPr bwMode="auto">
          <a:xfrm>
            <a:off x="4302125" y="1844675"/>
            <a:ext cx="3897313" cy="2011363"/>
          </a:xfrm>
          <a:prstGeom prst="roundRect">
            <a:avLst>
              <a:gd name="adj" fmla="val 11227"/>
            </a:avLst>
          </a:prstGeom>
          <a:gradFill rotWithShape="0">
            <a:gsLst>
              <a:gs pos="0">
                <a:srgbClr val="2BC0FF">
                  <a:alpha val="89998"/>
                </a:srgbClr>
              </a:gs>
              <a:gs pos="100000">
                <a:srgbClr val="1F497C">
                  <a:alpha val="89998"/>
                </a:srgbClr>
              </a:gs>
            </a:gsLst>
            <a:lin ang="5400000" scaled="1"/>
          </a:gra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78" name="AutoShape 21"/>
          <p:cNvSpPr>
            <a:spLocks/>
          </p:cNvSpPr>
          <p:nvPr/>
        </p:nvSpPr>
        <p:spPr bwMode="auto">
          <a:xfrm>
            <a:off x="4302125" y="3971925"/>
            <a:ext cx="3897313" cy="2011363"/>
          </a:xfrm>
          <a:prstGeom prst="roundRect">
            <a:avLst>
              <a:gd name="adj" fmla="val 11227"/>
            </a:avLst>
          </a:prstGeom>
          <a:gradFill rotWithShape="0">
            <a:gsLst>
              <a:gs pos="0">
                <a:srgbClr val="2BC0FF">
                  <a:alpha val="89998"/>
                </a:srgbClr>
              </a:gs>
              <a:gs pos="100000">
                <a:srgbClr val="1F497C">
                  <a:alpha val="89998"/>
                </a:srgbClr>
              </a:gs>
            </a:gsLst>
            <a:lin ang="5400000" scaled="1"/>
          </a:gra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79" name="AutoShape 23"/>
          <p:cNvSpPr>
            <a:spLocks/>
          </p:cNvSpPr>
          <p:nvPr/>
        </p:nvSpPr>
        <p:spPr bwMode="auto">
          <a:xfrm>
            <a:off x="927100" y="1844675"/>
            <a:ext cx="3087688" cy="4151313"/>
          </a:xfrm>
          <a:prstGeom prst="roundRect">
            <a:avLst>
              <a:gd name="adj" fmla="val 10806"/>
            </a:avLst>
          </a:prstGeom>
          <a:gradFill rotWithShape="0">
            <a:gsLst>
              <a:gs pos="0">
                <a:srgbClr val="2BC0FF">
                  <a:alpha val="89998"/>
                </a:srgbClr>
              </a:gs>
              <a:gs pos="100000">
                <a:srgbClr val="1F497C">
                  <a:alpha val="89998"/>
                </a:srgbClr>
              </a:gs>
            </a:gsLst>
            <a:lin ang="5400000" scaled="1"/>
          </a:gra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Rectangle 3"/>
          <p:cNvSpPr>
            <a:spLocks/>
          </p:cNvSpPr>
          <p:nvPr/>
        </p:nvSpPr>
        <p:spPr bwMode="auto">
          <a:xfrm>
            <a:off x="1079500" y="3971925"/>
            <a:ext cx="27828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 Medium"/>
              </a:rPr>
              <a:t>bilhões</a:t>
            </a:r>
          </a:p>
        </p:txBody>
      </p:sp>
      <p:sp>
        <p:nvSpPr>
          <p:cNvPr id="35" name="Rectangle 1"/>
          <p:cNvSpPr/>
          <p:nvPr/>
        </p:nvSpPr>
        <p:spPr>
          <a:xfrm>
            <a:off x="1098605" y="2351130"/>
            <a:ext cx="2784684" cy="1620180"/>
          </a:xfrm>
          <a:prstGeom prst="rect">
            <a:avLst/>
          </a:prstGeom>
          <a:grpFill/>
          <a:ln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0500" b="1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54,2</a:t>
            </a:r>
            <a:endParaRPr lang="en-US" sz="12700" b="1" dirty="0">
              <a:solidFill>
                <a:schemeClr val="bg1"/>
              </a:solidFill>
              <a:latin typeface="Helvetica"/>
              <a:ea typeface="ＭＳ Ｐゴシック" charset="0"/>
              <a:cs typeface="Helvetica"/>
              <a:sym typeface="Gill Sans" charset="0"/>
            </a:endParaRPr>
          </a:p>
        </p:txBody>
      </p:sp>
      <p:sp>
        <p:nvSpPr>
          <p:cNvPr id="50182" name="Rectangle 10"/>
          <p:cNvSpPr>
            <a:spLocks/>
          </p:cNvSpPr>
          <p:nvPr/>
        </p:nvSpPr>
        <p:spPr bwMode="auto">
          <a:xfrm>
            <a:off x="4614863" y="1943100"/>
            <a:ext cx="3554412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62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31,0</a:t>
            </a:r>
            <a:r>
              <a:rPr lang="en-US" sz="56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 </a:t>
            </a:r>
            <a:r>
              <a:rPr lang="en-US" sz="31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bilhões </a:t>
            </a:r>
          </a:p>
        </p:txBody>
      </p:sp>
      <p:sp>
        <p:nvSpPr>
          <p:cNvPr id="50183" name="Rectangle 13"/>
          <p:cNvSpPr>
            <a:spLocks/>
          </p:cNvSpPr>
          <p:nvPr/>
        </p:nvSpPr>
        <p:spPr bwMode="auto">
          <a:xfrm>
            <a:off x="5219700" y="5051425"/>
            <a:ext cx="208915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"/>
              </a:rPr>
              <a:t>em 2016/17</a:t>
            </a:r>
          </a:p>
        </p:txBody>
      </p:sp>
      <p:sp>
        <p:nvSpPr>
          <p:cNvPr id="50184" name="Rectangle 17"/>
          <p:cNvSpPr>
            <a:spLocks/>
          </p:cNvSpPr>
          <p:nvPr/>
        </p:nvSpPr>
        <p:spPr bwMode="auto">
          <a:xfrm>
            <a:off x="5254625" y="2976563"/>
            <a:ext cx="1984375" cy="1096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"/>
              </a:rPr>
              <a:t>até 2014/15</a:t>
            </a:r>
          </a:p>
        </p:txBody>
      </p:sp>
      <p:sp>
        <p:nvSpPr>
          <p:cNvPr id="50185" name="Rectangle 10"/>
          <p:cNvSpPr>
            <a:spLocks/>
          </p:cNvSpPr>
          <p:nvPr/>
        </p:nvSpPr>
        <p:spPr bwMode="auto">
          <a:xfrm>
            <a:off x="4589463" y="4046538"/>
            <a:ext cx="3584575" cy="919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62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23,2</a:t>
            </a:r>
            <a:r>
              <a:rPr lang="en-US" sz="56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 </a:t>
            </a:r>
            <a:r>
              <a:rPr lang="en-US" sz="31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bilhões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071538" y="1214422"/>
            <a:ext cx="6913563" cy="341312"/>
          </a:xfrm>
          <a:prstGeom prst="rect">
            <a:avLst/>
          </a:prstGeom>
        </p:spPr>
        <p:txBody>
          <a:bodyPr lIns="64291" tIns="32146" rIns="64291" bIns="32146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0"/>
                <a:sym typeface="Helvetica Neue Medium" charset="0"/>
              </a:rPr>
              <a:t>Novos investimentos em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0"/>
                <a:sym typeface="Helvetica Neue Medium" charset="0"/>
              </a:rPr>
              <a:t>Concessões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0"/>
                <a:sym typeface="Helvetica Neue Medium" charset="0"/>
              </a:rPr>
              <a:t>,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0"/>
                <a:sym typeface="Helvetica Neue Medium" charset="0"/>
              </a:rPr>
              <a:t>Arrendamentos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0"/>
                <a:sym typeface="Helvetica Neue Medium" charset="0"/>
              </a:rPr>
              <a:t>e </a:t>
            </a:r>
            <a:r>
              <a:rPr lang="pt-B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charset="0"/>
                <a:sym typeface="Helvetica Neue Medium" charset="0"/>
              </a:rPr>
              <a:t>TUPs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ＭＳ Ｐゴシック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2143108" y="857232"/>
            <a:ext cx="7181867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ítulo 3"/>
          <p:cNvSpPr txBox="1">
            <a:spLocks/>
          </p:cNvSpPr>
          <p:nvPr/>
        </p:nvSpPr>
        <p:spPr>
          <a:xfrm>
            <a:off x="214283" y="428604"/>
            <a:ext cx="2714644" cy="7778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PROGRAMA DE INVESTIMENTOS</a:t>
            </a:r>
            <a:endParaRPr lang="pt-BR" sz="1600" dirty="0">
              <a:solidFill>
                <a:srgbClr val="C00000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143240" y="500042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C00000"/>
                </a:solidFill>
                <a:latin typeface="+mn-lt"/>
              </a:rPr>
              <a:t>Anúncio do Programa de Investimentos de 06/12/2013</a:t>
            </a:r>
            <a:endParaRPr lang="pt-BR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eta para baixo 49"/>
          <p:cNvSpPr/>
          <p:nvPr/>
        </p:nvSpPr>
        <p:spPr>
          <a:xfrm>
            <a:off x="1500166" y="1928802"/>
            <a:ext cx="360040" cy="280408"/>
          </a:xfrm>
          <a:prstGeom prst="downArrow">
            <a:avLst/>
          </a:prstGeom>
          <a:solidFill>
            <a:srgbClr val="0720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28"/>
          <p:cNvGrpSpPr/>
          <p:nvPr/>
        </p:nvGrpSpPr>
        <p:grpSpPr>
          <a:xfrm>
            <a:off x="571472" y="1571612"/>
            <a:ext cx="10259323" cy="4820512"/>
            <a:chOff x="521167" y="191070"/>
            <a:chExt cx="10666471" cy="6944147"/>
          </a:xfrm>
        </p:grpSpPr>
        <p:sp>
          <p:nvSpPr>
            <p:cNvPr id="12" name="Rectangle 4"/>
            <p:cNvSpPr>
              <a:spLocks/>
            </p:cNvSpPr>
            <p:nvPr/>
          </p:nvSpPr>
          <p:spPr bwMode="auto">
            <a:xfrm>
              <a:off x="3015004" y="1081237"/>
              <a:ext cx="6156176" cy="641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 lvl="0">
                <a:lnSpc>
                  <a:spcPct val="80000"/>
                </a:lnSpc>
                <a:defRPr/>
              </a:pPr>
              <a:r>
                <a:rPr lang="pt-BR" sz="2500" b="1" dirty="0" smtClean="0">
                  <a:solidFill>
                    <a:srgbClr val="07203F"/>
                  </a:solidFill>
                </a:rPr>
                <a:t>Aprovação da MP pelo Congresso Nacional</a:t>
              </a:r>
              <a:endParaRPr lang="pt-BR" sz="2500" b="1" dirty="0">
                <a:solidFill>
                  <a:srgbClr val="07203F"/>
                </a:solidFill>
              </a:endParaRPr>
            </a:p>
          </p:txBody>
        </p:sp>
        <p:sp>
          <p:nvSpPr>
            <p:cNvPr id="14" name="Rectangle 4"/>
            <p:cNvSpPr>
              <a:spLocks/>
            </p:cNvSpPr>
            <p:nvPr/>
          </p:nvSpPr>
          <p:spPr bwMode="auto">
            <a:xfrm>
              <a:off x="2972178" y="1940530"/>
              <a:ext cx="8215460" cy="641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pt-BR" sz="2500" b="1" dirty="0">
                  <a:solidFill>
                    <a:srgbClr val="07203F"/>
                  </a:solidFill>
                </a:rPr>
                <a:t>Sanção da Lei </a:t>
              </a:r>
              <a:r>
                <a:rPr lang="pt-BR" sz="2500" b="1" dirty="0" smtClean="0">
                  <a:solidFill>
                    <a:srgbClr val="07203F"/>
                  </a:solidFill>
                </a:rPr>
                <a:t>nº 12.815/2013</a:t>
              </a:r>
              <a:endParaRPr lang="pt-BR" sz="2500" b="1" dirty="0">
                <a:solidFill>
                  <a:srgbClr val="07203F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3046451" y="191070"/>
              <a:ext cx="6013826" cy="5909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pt-BR" sz="2500" b="1" dirty="0">
                  <a:solidFill>
                    <a:srgbClr val="07203F"/>
                  </a:solidFill>
                </a:rPr>
                <a:t>Lançamento </a:t>
              </a:r>
              <a:r>
                <a:rPr lang="pt-BR" sz="2500" b="1" dirty="0" smtClean="0">
                  <a:solidFill>
                    <a:srgbClr val="07203F"/>
                  </a:solidFill>
                </a:rPr>
                <a:t>da </a:t>
              </a:r>
              <a:r>
                <a:rPr lang="pt-BR" sz="2500" b="1" dirty="0">
                  <a:solidFill>
                    <a:srgbClr val="07203F"/>
                  </a:solidFill>
                </a:rPr>
                <a:t>MP dos Portos</a:t>
              </a:r>
            </a:p>
          </p:txBody>
        </p:sp>
        <p:sp>
          <p:nvSpPr>
            <p:cNvPr id="18" name="Rectangle 4"/>
            <p:cNvSpPr>
              <a:spLocks/>
            </p:cNvSpPr>
            <p:nvPr/>
          </p:nvSpPr>
          <p:spPr bwMode="auto">
            <a:xfrm>
              <a:off x="2972178" y="2660895"/>
              <a:ext cx="8215460" cy="641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pt-BR" sz="2500" b="1" dirty="0">
                  <a:solidFill>
                    <a:srgbClr val="07203F"/>
                  </a:solidFill>
                </a:rPr>
                <a:t>Publicação do Decreto </a:t>
              </a:r>
              <a:r>
                <a:rPr lang="pt-BR" sz="2500" b="1" dirty="0" smtClean="0">
                  <a:solidFill>
                    <a:srgbClr val="07203F"/>
                  </a:solidFill>
                </a:rPr>
                <a:t>nº 8.033/2013</a:t>
              </a:r>
              <a:endParaRPr lang="pt-BR" sz="2500" b="1" dirty="0">
                <a:solidFill>
                  <a:srgbClr val="07203F"/>
                </a:solidFill>
              </a:endParaRPr>
            </a:p>
          </p:txBody>
        </p:sp>
        <p:sp>
          <p:nvSpPr>
            <p:cNvPr id="20" name="Rectangle 4"/>
            <p:cNvSpPr>
              <a:spLocks/>
            </p:cNvSpPr>
            <p:nvPr/>
          </p:nvSpPr>
          <p:spPr bwMode="auto">
            <a:xfrm>
              <a:off x="2972178" y="3792899"/>
              <a:ext cx="6045014" cy="641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pt-BR" sz="2500" b="1" dirty="0" smtClean="0">
                  <a:solidFill>
                    <a:srgbClr val="07203F"/>
                  </a:solidFill>
                </a:rPr>
                <a:t>1º e 2º Anúncios Públicos </a:t>
              </a:r>
              <a:r>
                <a:rPr lang="pt-BR" sz="2500" b="1" dirty="0">
                  <a:solidFill>
                    <a:srgbClr val="07203F"/>
                  </a:solidFill>
                </a:rPr>
                <a:t>de </a:t>
              </a:r>
              <a:r>
                <a:rPr lang="pt-BR" sz="2500" b="1" dirty="0" err="1">
                  <a:solidFill>
                    <a:srgbClr val="07203F"/>
                  </a:solidFill>
                </a:rPr>
                <a:t>TUPs</a:t>
              </a:r>
              <a:endParaRPr lang="pt-BR" sz="2500" b="1" dirty="0">
                <a:solidFill>
                  <a:srgbClr val="07203F"/>
                </a:solidFill>
              </a:endParaRPr>
            </a:p>
          </p:txBody>
        </p:sp>
        <p:sp>
          <p:nvSpPr>
            <p:cNvPr id="38" name="Rectangle 4"/>
            <p:cNvSpPr>
              <a:spLocks/>
            </p:cNvSpPr>
            <p:nvPr/>
          </p:nvSpPr>
          <p:spPr bwMode="auto">
            <a:xfrm>
              <a:off x="2972178" y="4821993"/>
              <a:ext cx="6045014" cy="4300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pt-BR" sz="2500" b="1" dirty="0" smtClean="0">
                  <a:solidFill>
                    <a:srgbClr val="07203F"/>
                  </a:solidFill>
                </a:rPr>
                <a:t>Consulta Pública do 1º Bloco de Arrendamentos</a:t>
              </a:r>
              <a:endParaRPr lang="pt-BR" sz="2500" b="1" dirty="0">
                <a:solidFill>
                  <a:srgbClr val="07203F"/>
                </a:solidFill>
              </a:endParaRPr>
            </a:p>
          </p:txBody>
        </p:sp>
        <p:sp>
          <p:nvSpPr>
            <p:cNvPr id="45" name="Rectangle 4"/>
            <p:cNvSpPr>
              <a:spLocks/>
            </p:cNvSpPr>
            <p:nvPr/>
          </p:nvSpPr>
          <p:spPr bwMode="auto">
            <a:xfrm>
              <a:off x="2972178" y="6159815"/>
              <a:ext cx="6045014" cy="641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5400000" algn="ctr" rotWithShape="0">
                <a:schemeClr val="bg2">
                  <a:alpha val="74997"/>
                </a:schemeClr>
              </a:outerShdw>
            </a:effectLst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pt-BR" sz="2500" b="1" dirty="0" smtClean="0">
                  <a:solidFill>
                    <a:srgbClr val="07203F"/>
                  </a:solidFill>
                </a:rPr>
                <a:t>Consulta Pública do 2º Bloco de Arrendamentos</a:t>
              </a:r>
            </a:p>
            <a:p>
              <a:pPr>
                <a:lnSpc>
                  <a:spcPct val="80000"/>
                </a:lnSpc>
              </a:pPr>
              <a:endParaRPr lang="pt-BR" sz="3600" b="1" dirty="0">
                <a:solidFill>
                  <a:srgbClr val="07203F"/>
                </a:solidFill>
              </a:endParaRPr>
            </a:p>
          </p:txBody>
        </p:sp>
        <p:sp>
          <p:nvSpPr>
            <p:cNvPr id="40" name="Rectangle 23"/>
            <p:cNvSpPr>
              <a:spLocks/>
            </p:cNvSpPr>
            <p:nvPr/>
          </p:nvSpPr>
          <p:spPr bwMode="auto">
            <a:xfrm>
              <a:off x="611188" y="1036290"/>
              <a:ext cx="2063898" cy="61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16/05/2013</a:t>
              </a:r>
              <a:endParaRPr lang="en-US" sz="2200" b="1" dirty="0">
                <a:solidFill>
                  <a:srgbClr val="07203F"/>
                </a:solidFill>
                <a:ea typeface="MS PGothic" pitchFamily="34" charset="-128"/>
                <a:sym typeface="Helvetica Neue" pitchFamily="-84" charset="0"/>
              </a:endParaRPr>
            </a:p>
          </p:txBody>
        </p:sp>
        <p:sp>
          <p:nvSpPr>
            <p:cNvPr id="41" name="Rectangle 23"/>
            <p:cNvSpPr>
              <a:spLocks/>
            </p:cNvSpPr>
            <p:nvPr/>
          </p:nvSpPr>
          <p:spPr bwMode="auto">
            <a:xfrm>
              <a:off x="611188" y="1841449"/>
              <a:ext cx="2063898" cy="61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200" b="1" dirty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05/06/2013</a:t>
              </a:r>
            </a:p>
          </p:txBody>
        </p:sp>
        <p:sp>
          <p:nvSpPr>
            <p:cNvPr id="42" name="Rectangle 23"/>
            <p:cNvSpPr>
              <a:spLocks/>
            </p:cNvSpPr>
            <p:nvPr/>
          </p:nvSpPr>
          <p:spPr bwMode="auto">
            <a:xfrm>
              <a:off x="611188" y="191070"/>
              <a:ext cx="2063898" cy="61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06/12/2012</a:t>
              </a:r>
              <a:endParaRPr lang="en-US" sz="2200" b="1" dirty="0">
                <a:solidFill>
                  <a:srgbClr val="07203F"/>
                </a:solidFill>
                <a:ea typeface="MS PGothic" pitchFamily="34" charset="-128"/>
                <a:sym typeface="Helvetica Neue" pitchFamily="-84" charset="0"/>
              </a:endParaRPr>
            </a:p>
          </p:txBody>
        </p:sp>
        <p:sp>
          <p:nvSpPr>
            <p:cNvPr id="43" name="Rectangle 23"/>
            <p:cNvSpPr>
              <a:spLocks/>
            </p:cNvSpPr>
            <p:nvPr/>
          </p:nvSpPr>
          <p:spPr bwMode="auto">
            <a:xfrm>
              <a:off x="593175" y="2647248"/>
              <a:ext cx="2081911" cy="61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sz="2200" b="1" dirty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28/06/2013</a:t>
              </a:r>
            </a:p>
          </p:txBody>
        </p:sp>
        <p:sp>
          <p:nvSpPr>
            <p:cNvPr id="46" name="Retângulo de cantos arredondados 45"/>
            <p:cNvSpPr/>
            <p:nvPr/>
          </p:nvSpPr>
          <p:spPr>
            <a:xfrm>
              <a:off x="539552" y="303956"/>
              <a:ext cx="2178625" cy="43848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de cantos arredondados 46"/>
            <p:cNvSpPr/>
            <p:nvPr/>
          </p:nvSpPr>
          <p:spPr>
            <a:xfrm>
              <a:off x="539552" y="1105658"/>
              <a:ext cx="2178625" cy="43848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de cantos arredondados 47"/>
            <p:cNvSpPr/>
            <p:nvPr/>
          </p:nvSpPr>
          <p:spPr>
            <a:xfrm>
              <a:off x="539552" y="1954335"/>
              <a:ext cx="2178625" cy="43848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de cantos arredondados 48"/>
            <p:cNvSpPr/>
            <p:nvPr/>
          </p:nvSpPr>
          <p:spPr>
            <a:xfrm>
              <a:off x="539552" y="2780096"/>
              <a:ext cx="2178625" cy="438484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ctangle 23"/>
            <p:cNvSpPr>
              <a:spLocks/>
            </p:cNvSpPr>
            <p:nvPr/>
          </p:nvSpPr>
          <p:spPr bwMode="auto">
            <a:xfrm>
              <a:off x="595440" y="6159815"/>
              <a:ext cx="2067085" cy="97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30/09/2013 a 25/10/2013</a:t>
              </a:r>
              <a:endParaRPr lang="en-US" sz="2200" b="1" dirty="0">
                <a:solidFill>
                  <a:srgbClr val="07203F"/>
                </a:solidFill>
                <a:ea typeface="MS PGothic" pitchFamily="34" charset="-128"/>
                <a:sym typeface="Helvetica Neue" pitchFamily="-84" charset="0"/>
              </a:endParaRPr>
            </a:p>
          </p:txBody>
        </p:sp>
        <p:sp>
          <p:nvSpPr>
            <p:cNvPr id="63" name="Rectangle 23"/>
            <p:cNvSpPr>
              <a:spLocks/>
            </p:cNvSpPr>
            <p:nvPr/>
          </p:nvSpPr>
          <p:spPr bwMode="auto">
            <a:xfrm>
              <a:off x="578371" y="3549796"/>
              <a:ext cx="2022442" cy="97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04/07/2013 e</a:t>
              </a:r>
              <a:r>
                <a:rPr lang="pt-BR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 </a:t>
              </a:r>
            </a:p>
            <a:p>
              <a:pPr algn="ctr"/>
              <a:r>
                <a:rPr lang="pt-BR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07/08/2013</a:t>
              </a:r>
              <a:endParaRPr lang="en-US" sz="2200" b="1" dirty="0">
                <a:solidFill>
                  <a:srgbClr val="07203F"/>
                </a:solidFill>
                <a:ea typeface="MS PGothic" pitchFamily="34" charset="-128"/>
                <a:sym typeface="Helvetica Neue" pitchFamily="-84" charset="0"/>
              </a:endParaRPr>
            </a:p>
          </p:txBody>
        </p:sp>
        <p:sp>
          <p:nvSpPr>
            <p:cNvPr id="64" name="Retângulo de cantos arredondados 63"/>
            <p:cNvSpPr/>
            <p:nvPr/>
          </p:nvSpPr>
          <p:spPr>
            <a:xfrm>
              <a:off x="524748" y="3576252"/>
              <a:ext cx="2178625" cy="91852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5" name="Rectangle 23"/>
            <p:cNvSpPr>
              <a:spLocks/>
            </p:cNvSpPr>
            <p:nvPr/>
          </p:nvSpPr>
          <p:spPr bwMode="auto">
            <a:xfrm>
              <a:off x="574790" y="4797159"/>
              <a:ext cx="2100296" cy="97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12/08/2013 a</a:t>
              </a:r>
              <a:r>
                <a:rPr lang="pt-BR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 </a:t>
              </a:r>
            </a:p>
            <a:p>
              <a:pPr algn="ctr"/>
              <a:r>
                <a:rPr lang="en-US" sz="2200" b="1" dirty="0" smtClean="0">
                  <a:solidFill>
                    <a:srgbClr val="07203F"/>
                  </a:solidFill>
                  <a:ea typeface="MS PGothic" pitchFamily="34" charset="-128"/>
                  <a:sym typeface="Helvetica Neue" pitchFamily="-84" charset="0"/>
                </a:rPr>
                <a:t>06/09/2013:</a:t>
              </a:r>
              <a:endParaRPr lang="en-US" sz="2200" b="1" dirty="0">
                <a:solidFill>
                  <a:srgbClr val="07203F"/>
                </a:solidFill>
                <a:ea typeface="MS PGothic" pitchFamily="34" charset="-128"/>
                <a:sym typeface="Helvetica Neue" pitchFamily="-84" charset="0"/>
              </a:endParaRPr>
            </a:p>
          </p:txBody>
        </p:sp>
        <p:sp>
          <p:nvSpPr>
            <p:cNvPr id="66" name="Retângulo de cantos arredondados 65"/>
            <p:cNvSpPr/>
            <p:nvPr/>
          </p:nvSpPr>
          <p:spPr>
            <a:xfrm>
              <a:off x="521167" y="4823615"/>
              <a:ext cx="2178625" cy="91852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31" name="Conector reto 30"/>
          <p:cNvCxnSpPr/>
          <p:nvPr/>
        </p:nvCxnSpPr>
        <p:spPr>
          <a:xfrm>
            <a:off x="2143108" y="857232"/>
            <a:ext cx="7181867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ítulo 3"/>
          <p:cNvSpPr txBox="1">
            <a:spLocks/>
          </p:cNvSpPr>
          <p:nvPr/>
        </p:nvSpPr>
        <p:spPr>
          <a:xfrm>
            <a:off x="214283" y="428604"/>
            <a:ext cx="2714644" cy="7778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PROGRAMA DE INVESTIMENTOS</a:t>
            </a:r>
            <a:endParaRPr lang="pt-BR" sz="1600" dirty="0">
              <a:solidFill>
                <a:srgbClr val="C00000"/>
              </a:solidFill>
            </a:endParaRPr>
          </a:p>
        </p:txBody>
      </p:sp>
      <p:sp>
        <p:nvSpPr>
          <p:cNvPr id="33" name="Seta para baixo 32"/>
          <p:cNvSpPr/>
          <p:nvPr/>
        </p:nvSpPr>
        <p:spPr>
          <a:xfrm>
            <a:off x="1500166" y="3643314"/>
            <a:ext cx="360040" cy="280408"/>
          </a:xfrm>
          <a:prstGeom prst="downArrow">
            <a:avLst/>
          </a:prstGeom>
          <a:solidFill>
            <a:srgbClr val="0720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baixo 33"/>
          <p:cNvSpPr/>
          <p:nvPr/>
        </p:nvSpPr>
        <p:spPr>
          <a:xfrm>
            <a:off x="1500166" y="4572008"/>
            <a:ext cx="360040" cy="280408"/>
          </a:xfrm>
          <a:prstGeom prst="downArrow">
            <a:avLst/>
          </a:prstGeom>
          <a:solidFill>
            <a:srgbClr val="0720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 para baixo 34"/>
          <p:cNvSpPr/>
          <p:nvPr/>
        </p:nvSpPr>
        <p:spPr>
          <a:xfrm>
            <a:off x="1500166" y="5429264"/>
            <a:ext cx="360040" cy="280408"/>
          </a:xfrm>
          <a:prstGeom prst="downArrow">
            <a:avLst/>
          </a:prstGeom>
          <a:solidFill>
            <a:srgbClr val="0720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Seta para baixo 35"/>
          <p:cNvSpPr/>
          <p:nvPr/>
        </p:nvSpPr>
        <p:spPr>
          <a:xfrm>
            <a:off x="1500166" y="2500306"/>
            <a:ext cx="360040" cy="280408"/>
          </a:xfrm>
          <a:prstGeom prst="downArrow">
            <a:avLst/>
          </a:prstGeom>
          <a:solidFill>
            <a:srgbClr val="0720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Seta para baixo 36"/>
          <p:cNvSpPr/>
          <p:nvPr/>
        </p:nvSpPr>
        <p:spPr>
          <a:xfrm>
            <a:off x="1500166" y="3071810"/>
            <a:ext cx="360040" cy="280408"/>
          </a:xfrm>
          <a:prstGeom prst="downArrow">
            <a:avLst/>
          </a:prstGeom>
          <a:solidFill>
            <a:srgbClr val="0720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3214678" y="500042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C00000"/>
                </a:solidFill>
                <a:latin typeface="+mn-lt"/>
              </a:rPr>
              <a:t>Execução do Programa de Investimentos: Cronologia</a:t>
            </a:r>
            <a:endParaRPr lang="pt-B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1" name="Retângulo de cantos arredondados 50"/>
          <p:cNvSpPr/>
          <p:nvPr/>
        </p:nvSpPr>
        <p:spPr>
          <a:xfrm>
            <a:off x="571472" y="5715016"/>
            <a:ext cx="2095465" cy="637625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34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3000364" y="857232"/>
            <a:ext cx="6572261" cy="222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300" name="Grupo 2"/>
          <p:cNvGrpSpPr>
            <a:grpSpLocks/>
          </p:cNvGrpSpPr>
          <p:nvPr/>
        </p:nvGrpSpPr>
        <p:grpSpPr bwMode="auto">
          <a:xfrm>
            <a:off x="1681163" y="1951038"/>
            <a:ext cx="5822950" cy="3370262"/>
            <a:chOff x="1616274" y="3103305"/>
            <a:chExt cx="5822156" cy="3370718"/>
          </a:xfrm>
        </p:grpSpPr>
        <p:sp>
          <p:nvSpPr>
            <p:cNvPr id="55303" name="AutoShape 39"/>
            <p:cNvSpPr>
              <a:spLocks/>
            </p:cNvSpPr>
            <p:nvPr/>
          </p:nvSpPr>
          <p:spPr bwMode="auto">
            <a:xfrm>
              <a:off x="1616274" y="3143250"/>
              <a:ext cx="5822156" cy="3330773"/>
            </a:xfrm>
            <a:prstGeom prst="roundRect">
              <a:avLst>
                <a:gd name="adj" fmla="val 3824"/>
              </a:avLst>
            </a:prstGeom>
            <a:gradFill rotWithShape="0">
              <a:gsLst>
                <a:gs pos="0">
                  <a:srgbClr val="2BC0FF">
                    <a:alpha val="89998"/>
                  </a:srgbClr>
                </a:gs>
                <a:gs pos="100000">
                  <a:srgbClr val="1F497C">
                    <a:alpha val="89998"/>
                  </a:srgbClr>
                </a:gs>
              </a:gsLst>
              <a:lin ang="5400000" scaled="1"/>
            </a:gra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5304" name="Grupo 1"/>
            <p:cNvGrpSpPr>
              <a:grpSpLocks/>
            </p:cNvGrpSpPr>
            <p:nvPr/>
          </p:nvGrpSpPr>
          <p:grpSpPr bwMode="auto">
            <a:xfrm>
              <a:off x="1632796" y="3103305"/>
              <a:ext cx="5801822" cy="3238961"/>
              <a:chOff x="1632796" y="3103305"/>
              <a:chExt cx="5801822" cy="3238961"/>
            </a:xfrm>
          </p:grpSpPr>
          <p:sp>
            <p:nvSpPr>
              <p:cNvPr id="55305" name="AutoShape 23"/>
              <p:cNvSpPr>
                <a:spLocks/>
              </p:cNvSpPr>
              <p:nvPr/>
            </p:nvSpPr>
            <p:spPr bwMode="auto">
              <a:xfrm>
                <a:off x="1632796" y="3103305"/>
                <a:ext cx="5801822" cy="649435"/>
              </a:xfrm>
              <a:prstGeom prst="roundRect">
                <a:avLst>
                  <a:gd name="adj" fmla="val 16380"/>
                </a:avLst>
              </a:prstGeom>
              <a:gradFill rotWithShape="0">
                <a:gsLst>
                  <a:gs pos="0">
                    <a:srgbClr val="1F497C"/>
                  </a:gs>
                  <a:gs pos="100000">
                    <a:srgbClr val="040B10"/>
                  </a:gs>
                </a:gsLst>
                <a:lin ang="5400000" scaled="1"/>
              </a:gra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" name="Rectangle 24"/>
              <p:cNvSpPr>
                <a:spLocks/>
              </p:cNvSpPr>
              <p:nvPr/>
            </p:nvSpPr>
            <p:spPr bwMode="auto">
              <a:xfrm>
                <a:off x="1775003" y="3173164"/>
                <a:ext cx="5325336" cy="4667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699" dir="16200000" algn="ctr" rotWithShape="0">
                  <a:srgbClr val="000000">
                    <a:alpha val="74998"/>
                  </a:srgbClr>
                </a:outerShdw>
              </a:effectLst>
              <a:extLst/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2800" b="1" dirty="0" err="1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Dragagem</a:t>
                </a:r>
                <a:endParaRPr lang="en-US" sz="28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20" name="Rectangle 26"/>
              <p:cNvSpPr>
                <a:spLocks/>
              </p:cNvSpPr>
              <p:nvPr/>
            </p:nvSpPr>
            <p:spPr bwMode="auto">
              <a:xfrm>
                <a:off x="6271777" y="3223971"/>
                <a:ext cx="1160305" cy="3191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699" dir="5400000" algn="ctr" rotWithShape="0">
                  <a:schemeClr val="bg2">
                    <a:alpha val="59999"/>
                  </a:schemeClr>
                </a:outerShdw>
              </a:effectLst>
              <a:extLst/>
            </p:spPr>
            <p:txBody>
              <a:bodyPr lIns="0" tIns="0" rIns="0" bIns="0" anchor="b"/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R$ </a:t>
                </a:r>
                <a:r>
                  <a:rPr lang="en-US" sz="1600" b="1" dirty="0" err="1">
                    <a:solidFill>
                      <a:schemeClr val="bg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milhões</a:t>
                </a:r>
                <a:endParaRPr lang="en-US" sz="1600" b="1" dirty="0">
                  <a:solidFill>
                    <a:schemeClr val="bg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22" name="Rectangle 27"/>
              <p:cNvSpPr>
                <a:spLocks/>
              </p:cNvSpPr>
              <p:nvPr/>
            </p:nvSpPr>
            <p:spPr bwMode="auto">
              <a:xfrm>
                <a:off x="1762304" y="3779671"/>
                <a:ext cx="2942824" cy="49060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699" dir="5400000" algn="ctr" rotWithShape="0">
                  <a:schemeClr val="bg2">
                    <a:alpha val="59999"/>
                  </a:schemeClr>
                </a:outerShdw>
              </a:effectLst>
              <a:extLst/>
            </p:spPr>
            <p:txBody>
              <a:bodyPr lIns="0" tIns="0" rIns="0" bIns="0" anchor="b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2200" b="1" dirty="0" err="1">
                    <a:solidFill>
                      <a:srgbClr val="102939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Blocos</a:t>
                </a:r>
                <a:r>
                  <a:rPr lang="en-US" sz="2200" b="1" dirty="0">
                    <a:solidFill>
                      <a:srgbClr val="102939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de </a:t>
                </a:r>
                <a:r>
                  <a:rPr lang="en-US" sz="2200" b="1" dirty="0" err="1">
                    <a:solidFill>
                      <a:srgbClr val="102939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Portos</a:t>
                </a:r>
                <a:endParaRPr lang="en-US" sz="1700" b="1" dirty="0">
                  <a:solidFill>
                    <a:srgbClr val="102939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  <p:grpSp>
            <p:nvGrpSpPr>
              <p:cNvPr id="55309" name="Group 37"/>
              <p:cNvGrpSpPr>
                <a:grpSpLocks/>
              </p:cNvGrpSpPr>
              <p:nvPr/>
            </p:nvGrpSpPr>
            <p:grpSpPr bwMode="auto">
              <a:xfrm>
                <a:off x="1638777" y="4402176"/>
                <a:ext cx="5795841" cy="1879615"/>
                <a:chOff x="-4" y="0"/>
                <a:chExt cx="3876" cy="1806"/>
              </a:xfrm>
            </p:grpSpPr>
            <p:sp>
              <p:nvSpPr>
                <p:cNvPr id="55313" name="Rectangle 34"/>
                <p:cNvSpPr>
                  <a:spLocks/>
                </p:cNvSpPr>
                <p:nvPr/>
              </p:nvSpPr>
              <p:spPr bwMode="auto">
                <a:xfrm>
                  <a:off x="3040" y="0"/>
                  <a:ext cx="832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5314" name="Rectangle 36"/>
                <p:cNvSpPr>
                  <a:spLocks/>
                </p:cNvSpPr>
                <p:nvPr/>
              </p:nvSpPr>
              <p:spPr bwMode="auto">
                <a:xfrm>
                  <a:off x="-4" y="0"/>
                  <a:ext cx="3020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5315" name="Rectangle 34"/>
                <p:cNvSpPr>
                  <a:spLocks/>
                </p:cNvSpPr>
                <p:nvPr/>
              </p:nvSpPr>
              <p:spPr bwMode="auto">
                <a:xfrm>
                  <a:off x="3040" y="729"/>
                  <a:ext cx="832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5316" name="Rectangle 51"/>
                <p:cNvSpPr>
                  <a:spLocks/>
                </p:cNvSpPr>
                <p:nvPr/>
              </p:nvSpPr>
              <p:spPr bwMode="auto">
                <a:xfrm>
                  <a:off x="-4" y="729"/>
                  <a:ext cx="3020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5317" name="Rectangle 34"/>
                <p:cNvSpPr>
                  <a:spLocks/>
                </p:cNvSpPr>
                <p:nvPr/>
              </p:nvSpPr>
              <p:spPr bwMode="auto">
                <a:xfrm>
                  <a:off x="3040" y="1430"/>
                  <a:ext cx="832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5318" name="Rectangle 53"/>
                <p:cNvSpPr>
                  <a:spLocks/>
                </p:cNvSpPr>
                <p:nvPr/>
              </p:nvSpPr>
              <p:spPr bwMode="auto">
                <a:xfrm>
                  <a:off x="-4" y="1430"/>
                  <a:ext cx="3020" cy="376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25400">
                  <a:solidFill>
                    <a:schemeClr val="tx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4" name="Rectangle 43"/>
              <p:cNvSpPr>
                <a:spLocks/>
              </p:cNvSpPr>
              <p:nvPr/>
            </p:nvSpPr>
            <p:spPr bwMode="auto">
              <a:xfrm>
                <a:off x="1775003" y="4378239"/>
                <a:ext cx="4476140" cy="19640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699" dir="16200000" algn="ctr" rotWithShape="0">
                  <a:srgbClr val="000000">
                    <a:alpha val="70000"/>
                  </a:srgbClr>
                </a:outerShdw>
              </a:effectLst>
              <a:extLst/>
            </p:spPr>
            <p:txBody>
              <a:bodyPr lIns="0" tIns="0" rIns="0" bIns="0"/>
              <a:lstStyle/>
              <a:p>
                <a:pPr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000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Recife, Salvador, Fortaleza e Natal</a:t>
                </a:r>
              </a:p>
              <a:p>
                <a:pPr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b="1" dirty="0" err="1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Itajaí</a:t>
                </a:r>
                <a:r>
                  <a:rPr lang="en-US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, São Francisco do </a:t>
                </a:r>
                <a:r>
                  <a:rPr lang="en-US" b="1" dirty="0" err="1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Sul</a:t>
                </a:r>
                <a:r>
                  <a:rPr lang="en-US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e </a:t>
                </a:r>
                <a:r>
                  <a:rPr lang="en-US" b="1" dirty="0" err="1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Imbituba</a:t>
                </a:r>
                <a:endParaRPr lang="en-US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  <a:p>
                <a:pPr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000" b="1" dirty="0" err="1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Paranaguá</a:t>
                </a:r>
                <a:endParaRPr lang="en-US" sz="20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  <a:p>
                <a:pPr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000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Rio Grande</a:t>
                </a:r>
              </a:p>
              <a:p>
                <a:pPr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000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Santos e </a:t>
                </a:r>
                <a:r>
                  <a:rPr lang="en-US" sz="2000" b="1" dirty="0" err="1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Vitória</a:t>
                </a:r>
                <a:endParaRPr lang="en-US" sz="2000" b="1" dirty="0">
                  <a:solidFill>
                    <a:srgbClr val="FFFF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26" name="Rectangle 44"/>
              <p:cNvSpPr>
                <a:spLocks/>
              </p:cNvSpPr>
              <p:nvPr/>
            </p:nvSpPr>
            <p:spPr bwMode="auto">
              <a:xfrm>
                <a:off x="6008287" y="4394117"/>
                <a:ext cx="1228558" cy="19068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699" dir="16200000" algn="ctr" rotWithShape="0">
                  <a:srgbClr val="000000">
                    <a:alpha val="70000"/>
                  </a:srgbClr>
                </a:outerShdw>
              </a:effectLst>
              <a:extLst/>
            </p:spPr>
            <p:txBody>
              <a:bodyPr lIns="0" tIns="0" rIns="0" bIns="0"/>
              <a:lstStyle/>
              <a:p>
                <a:pPr algn="r"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389 </a:t>
                </a:r>
              </a:p>
              <a:p>
                <a:pPr algn="r"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477 </a:t>
                </a:r>
              </a:p>
              <a:p>
                <a:pPr algn="r"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860 </a:t>
                </a:r>
              </a:p>
              <a:p>
                <a:pPr algn="r"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1.000 </a:t>
                </a:r>
              </a:p>
              <a:p>
                <a:pPr algn="r"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 1.150 </a:t>
                </a:r>
              </a:p>
            </p:txBody>
          </p:sp>
          <p:sp>
            <p:nvSpPr>
              <p:cNvPr id="27" name="Rectangle 44"/>
              <p:cNvSpPr>
                <a:spLocks/>
              </p:cNvSpPr>
              <p:nvPr/>
            </p:nvSpPr>
            <p:spPr bwMode="auto">
              <a:xfrm>
                <a:off x="6008287" y="3901925"/>
                <a:ext cx="1228558" cy="3953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dist="12699" dir="16200000" algn="ctr" rotWithShape="0">
                  <a:srgbClr val="000000">
                    <a:alpha val="70000"/>
                  </a:srgbClr>
                </a:outerShdw>
              </a:effectLst>
              <a:extLst/>
            </p:spPr>
            <p:txBody>
              <a:bodyPr lIns="0" tIns="0" rIns="0" bIns="0"/>
              <a:lstStyle/>
              <a:p>
                <a:pPr algn="r">
                  <a:lnSpc>
                    <a:spcPts val="2770"/>
                  </a:lnSpc>
                  <a:spcAft>
                    <a:spcPts val="211"/>
                  </a:spcAft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3.800</a:t>
                </a:r>
              </a:p>
            </p:txBody>
          </p:sp>
        </p:grpSp>
      </p:grpSp>
      <p:sp>
        <p:nvSpPr>
          <p:cNvPr id="38" name="Retângulo 37"/>
          <p:cNvSpPr/>
          <p:nvPr/>
        </p:nvSpPr>
        <p:spPr>
          <a:xfrm>
            <a:off x="2857488" y="558800"/>
            <a:ext cx="6000792" cy="311141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r" eaLnBrk="0" hangingPunct="0">
              <a:spcAft>
                <a:spcPts val="0"/>
              </a:spcAft>
              <a:defRPr/>
            </a:pPr>
            <a:r>
              <a:rPr lang="pt-BR" sz="1600" b="1" kern="0" dirty="0" smtClean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Helvetica Neue Medium" charset="0"/>
              </a:rPr>
              <a:t>Acessos Marítimos: Plano </a:t>
            </a:r>
            <a:r>
              <a:rPr lang="pt-BR" sz="1600" b="1" kern="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Helvetica Neue Medium" charset="0"/>
              </a:rPr>
              <a:t>Nacional de </a:t>
            </a:r>
            <a:r>
              <a:rPr lang="pt-BR" sz="1600" b="1" kern="0" dirty="0" smtClean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Helvetica Neue Medium" charset="0"/>
              </a:rPr>
              <a:t>Dragagem - PND </a:t>
            </a:r>
            <a:r>
              <a:rPr lang="pt-BR" sz="1600" b="1" kern="0" dirty="0">
                <a:solidFill>
                  <a:srgbClr val="C00000"/>
                </a:solidFill>
                <a:latin typeface="Arial" pitchFamily="34" charset="0"/>
                <a:ea typeface="MS PGothic" pitchFamily="34" charset="-128"/>
                <a:sym typeface="Helvetica Neue Medium" charset="0"/>
              </a:rPr>
              <a:t>II</a:t>
            </a:r>
          </a:p>
        </p:txBody>
      </p:sp>
      <p:sp>
        <p:nvSpPr>
          <p:cNvPr id="34" name="CaixaDeTexto 1"/>
          <p:cNvSpPr txBox="1">
            <a:spLocks noChangeArrowheads="1"/>
          </p:cNvSpPr>
          <p:nvPr/>
        </p:nvSpPr>
        <p:spPr bwMode="auto">
          <a:xfrm>
            <a:off x="1643063" y="5648325"/>
            <a:ext cx="6286500" cy="4238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177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* Dragagem por resultado com manutenção por 10 anos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929454" y="6000768"/>
            <a:ext cx="1857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Fonte: SEP/PR</a:t>
            </a:r>
            <a:endParaRPr lang="pt-BR" sz="1000" dirty="0"/>
          </a:p>
        </p:txBody>
      </p:sp>
      <p:sp>
        <p:nvSpPr>
          <p:cNvPr id="28" name="Título 3"/>
          <p:cNvSpPr txBox="1">
            <a:spLocks/>
          </p:cNvSpPr>
          <p:nvPr/>
        </p:nvSpPr>
        <p:spPr>
          <a:xfrm>
            <a:off x="214283" y="428604"/>
            <a:ext cx="2714644" cy="7778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PROGRAMA DE INVESTIMENTOS</a:t>
            </a:r>
            <a:endParaRPr lang="pt-BR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3635375" y="865188"/>
            <a:ext cx="58324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8" name="CaixaDeTexto 1"/>
          <p:cNvSpPr txBox="1">
            <a:spLocks noChangeArrowheads="1"/>
          </p:cNvSpPr>
          <p:nvPr/>
        </p:nvSpPr>
        <p:spPr bwMode="auto">
          <a:xfrm>
            <a:off x="2643174" y="500042"/>
            <a:ext cx="6246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1600" b="1" dirty="0">
                <a:solidFill>
                  <a:srgbClr val="C00000"/>
                </a:solidFill>
                <a:latin typeface="Arial" pitchFamily="34" charset="0"/>
              </a:rPr>
              <a:t>Acessos </a:t>
            </a: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Terrestres: Investimentos Anunciados em 06/12/2012 </a:t>
            </a:r>
            <a:endParaRPr lang="pt-BR" sz="16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7" name="CaixaDeTexto 1"/>
          <p:cNvSpPr txBox="1">
            <a:spLocks noChangeArrowheads="1"/>
          </p:cNvSpPr>
          <p:nvPr/>
        </p:nvSpPr>
        <p:spPr bwMode="auto">
          <a:xfrm>
            <a:off x="285720" y="3000372"/>
            <a:ext cx="8643998" cy="31393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1778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rgbClr val="C00000"/>
                </a:solidFill>
              </a:rPr>
              <a:t>18 Portos contemplados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programa: </a:t>
            </a:r>
            <a:r>
              <a:rPr lang="pt-B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Miritituba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Santarém, Vila do Conde, Itaqui, </a:t>
            </a:r>
            <a:r>
              <a:rPr lang="pt-B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Pecém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Fortaleza, Suape, Aratu, Salvador, Vitória, Rio de Janeiro, Itaguaí, Santos, Paranaguá, São Francisco do Sul, Itajaí, Imbituba e Rio Grande</a:t>
            </a:r>
          </a:p>
          <a:p>
            <a:pPr marL="0"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1778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rgbClr val="C00000"/>
                </a:solidFill>
              </a:rPr>
              <a:t>45 novas intervenções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serem realizadas pelo Governo Federal (PAC), Governos Estaduais e Iniciativa Privada</a:t>
            </a:r>
          </a:p>
          <a:p>
            <a:pPr marL="0"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1778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Implementação de </a:t>
            </a:r>
            <a:r>
              <a:rPr lang="pt-BR" b="1" dirty="0" smtClean="0">
                <a:solidFill>
                  <a:srgbClr val="C00000"/>
                </a:solidFill>
              </a:rPr>
              <a:t>17 Áreas de Apoio Logístico Portuário – AALP</a:t>
            </a: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1778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rgbClr val="C00000"/>
                </a:solidFill>
              </a:rPr>
              <a:t>Coordenação e Monitoramento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dos Investimentos a cargo do Ministério do Planejamento, Orçamento e Gestão – </a:t>
            </a:r>
            <a:r>
              <a:rPr lang="pt-BR" b="1" dirty="0" smtClean="0">
                <a:solidFill>
                  <a:srgbClr val="C00000"/>
                </a:solidFill>
              </a:rPr>
              <a:t>SEPAC/MP</a:t>
            </a: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5" name="Tabela 44"/>
          <p:cNvGraphicFramePr>
            <a:graphicFrameLocks noGrp="1"/>
          </p:cNvGraphicFramePr>
          <p:nvPr/>
        </p:nvGraphicFramePr>
        <p:xfrm>
          <a:off x="2428860" y="1285862"/>
          <a:ext cx="4286280" cy="1476375"/>
        </p:xfrm>
        <a:graphic>
          <a:graphicData uri="http://schemas.openxmlformats.org/drawingml/2006/table">
            <a:tbl>
              <a:tblPr/>
              <a:tblGrid>
                <a:gridCol w="2101116"/>
                <a:gridCol w="2185164"/>
              </a:tblGrid>
              <a:tr h="2952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Investimentos em Acessos Portuários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Modais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R$ milhões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Rodoviários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2.204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Ferroviários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436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2.640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46" name="CaixaDeTexto 45"/>
          <p:cNvSpPr txBox="1"/>
          <p:nvPr/>
        </p:nvSpPr>
        <p:spPr>
          <a:xfrm>
            <a:off x="7000892" y="2500306"/>
            <a:ext cx="1857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Fonte: SEP/PR</a:t>
            </a:r>
            <a:endParaRPr lang="pt-BR" sz="1000" dirty="0"/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214283" y="428604"/>
            <a:ext cx="2714644" cy="7778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PROGRAMA DE INVESTIMENTOS</a:t>
            </a:r>
            <a:endParaRPr lang="pt-BR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>
            <a:cxnSpLocks noChangeShapeType="1"/>
          </p:cNvCxnSpPr>
          <p:nvPr/>
        </p:nvCxnSpPr>
        <p:spPr bwMode="auto">
          <a:xfrm>
            <a:off x="2916238" y="4292600"/>
            <a:ext cx="6227762" cy="0"/>
          </a:xfrm>
          <a:prstGeom prst="line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7" name="CaixaDeTexto 16"/>
          <p:cNvSpPr txBox="1">
            <a:spLocks noChangeArrowheads="1"/>
          </p:cNvSpPr>
          <p:nvPr/>
        </p:nvSpPr>
        <p:spPr bwMode="auto">
          <a:xfrm>
            <a:off x="1116013" y="5041900"/>
            <a:ext cx="457901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0" lvl="2" indent="-1143000">
              <a:defRPr/>
            </a:pPr>
            <a:r>
              <a:rPr lang="pt-BR" sz="1400" b="1" dirty="0" smtClean="0">
                <a:solidFill>
                  <a:srgbClr val="C00000"/>
                </a:solidFill>
                <a:latin typeface="Arial" pitchFamily="34" charset="0"/>
              </a:rPr>
              <a:t>ANTONIO HENRIQUE P. SILVEIRA</a:t>
            </a:r>
            <a:endParaRPr lang="pt-BR" sz="1400" b="1" dirty="0">
              <a:solidFill>
                <a:srgbClr val="C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pt-BR" sz="1200" dirty="0" smtClean="0">
                <a:solidFill>
                  <a:srgbClr val="7F7F7F"/>
                </a:solidFill>
                <a:latin typeface="Arial" pitchFamily="34" charset="0"/>
              </a:rPr>
              <a:t>Ministro-Chefe, Interino</a:t>
            </a:r>
            <a:endParaRPr lang="pt-BR" sz="1200" dirty="0">
              <a:solidFill>
                <a:srgbClr val="7F7F7F"/>
              </a:solidFill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+mn-cs"/>
              </a:rPr>
              <a:t>SECRETARIA DE PORTOS DA PRESIDÊNCIA DA REPÚBLICA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+mn-cs"/>
              </a:rPr>
              <a:t>SEP/PR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+mn-cs"/>
            </a:endParaRPr>
          </a:p>
        </p:txBody>
      </p:sp>
      <p:pic>
        <p:nvPicPr>
          <p:cNvPr id="60419" name="Imagem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913" y="3860800"/>
            <a:ext cx="119856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85720" y="2071678"/>
            <a:ext cx="8572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C00000"/>
                </a:solidFill>
              </a:rPr>
              <a:t>OBRIGADO!</a:t>
            </a:r>
            <a:endParaRPr lang="pt-BR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aixaDeTexto 1"/>
          <p:cNvSpPr txBox="1">
            <a:spLocks noChangeArrowheads="1"/>
          </p:cNvSpPr>
          <p:nvPr/>
        </p:nvSpPr>
        <p:spPr bwMode="auto">
          <a:xfrm>
            <a:off x="2928938" y="2171700"/>
            <a:ext cx="6059487" cy="369331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INTRODUÇÃO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OBJETIVO E ESTRUTURA DA REFORMA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NOVO ARRANJO INSTITUCIONAL DO SETOR PORTUÁRIO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AÇÕES DECORRENTES DO NOVO MARCO REGULATÓRIO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 DE INVESTIMENTOS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3886200" y="1785926"/>
            <a:ext cx="52578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CaixaDeTexto 5"/>
          <p:cNvSpPr txBox="1">
            <a:spLocks noChangeArrowheads="1"/>
          </p:cNvSpPr>
          <p:nvPr/>
        </p:nvSpPr>
        <p:spPr bwMode="auto">
          <a:xfrm>
            <a:off x="2643174" y="1428736"/>
            <a:ext cx="15919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Roteiro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/>
          <p:nvPr/>
        </p:nvGraphicFramePr>
        <p:xfrm>
          <a:off x="428596" y="909637"/>
          <a:ext cx="8358246" cy="5376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14282" y="0"/>
            <a:ext cx="1600200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INTRODUÇÃO</a:t>
            </a:r>
            <a:endParaRPr lang="pt-B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500298" y="714356"/>
            <a:ext cx="68405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Título 3"/>
          <p:cNvSpPr txBox="1">
            <a:spLocks/>
          </p:cNvSpPr>
          <p:nvPr/>
        </p:nvSpPr>
        <p:spPr bwMode="auto">
          <a:xfrm>
            <a:off x="2071670" y="285728"/>
            <a:ext cx="678661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Evolução </a:t>
            </a:r>
            <a:r>
              <a:rPr lang="pt-BR" sz="1600" b="1" dirty="0">
                <a:solidFill>
                  <a:srgbClr val="C00000"/>
                </a:solidFill>
                <a:latin typeface="Arial" pitchFamily="34" charset="0"/>
              </a:rPr>
              <a:t>da </a:t>
            </a: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Movimentação de Carga (por instalação portuária)</a:t>
            </a:r>
            <a:endParaRPr lang="pt-B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1357313" y="1714500"/>
            <a:ext cx="6215062" cy="14287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>
            <a:spLocks noChangeArrowheads="1"/>
          </p:cNvSpPr>
          <p:nvPr/>
        </p:nvSpPr>
        <p:spPr bwMode="auto">
          <a:xfrm rot="-871232">
            <a:off x="3597275" y="2093913"/>
            <a:ext cx="785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/>
              <a:t>78,6%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357422" y="6000768"/>
            <a:ext cx="4357718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/>
              <a:t>Capacidade:</a:t>
            </a:r>
            <a:r>
              <a:rPr lang="pt-BR" sz="1400" dirty="0" smtClean="0"/>
              <a:t> </a:t>
            </a:r>
            <a:r>
              <a:rPr lang="pt-BR" sz="1400" b="1" dirty="0" err="1" smtClean="0"/>
              <a:t>TUPs</a:t>
            </a:r>
            <a:r>
              <a:rPr lang="pt-BR" sz="1400" dirty="0" smtClean="0"/>
              <a:t>  </a:t>
            </a:r>
            <a:r>
              <a:rPr lang="pt-BR" sz="1400" b="1" dirty="0" smtClean="0"/>
              <a:t>700 milhões </a:t>
            </a:r>
            <a:r>
              <a:rPr lang="pt-BR" sz="1400" b="1" dirty="0" err="1" smtClean="0"/>
              <a:t>ton</a:t>
            </a:r>
            <a:r>
              <a:rPr lang="pt-BR" sz="1400" b="1" dirty="0" smtClean="0"/>
              <a:t>/ano</a:t>
            </a:r>
            <a:r>
              <a:rPr lang="pt-BR" sz="1400" dirty="0" smtClean="0"/>
              <a:t>; e </a:t>
            </a:r>
          </a:p>
          <a:p>
            <a:pPr algn="ctr"/>
            <a:r>
              <a:rPr lang="pt-BR" sz="1400" b="1" dirty="0" err="1" smtClean="0"/>
              <a:t>P.O.</a:t>
            </a:r>
            <a:r>
              <a:rPr lang="pt-BR" sz="1400" b="1" dirty="0" smtClean="0"/>
              <a:t>s  473,9 milhões </a:t>
            </a:r>
            <a:r>
              <a:rPr lang="pt-BR" sz="1400" b="1" dirty="0" err="1" smtClean="0"/>
              <a:t>ton</a:t>
            </a:r>
            <a:r>
              <a:rPr lang="pt-BR" sz="1400" b="1" dirty="0" smtClean="0"/>
              <a:t>/ano</a:t>
            </a:r>
            <a:endParaRPr lang="pt-BR" sz="1400" b="1" dirty="0"/>
          </a:p>
        </p:txBody>
      </p:sp>
      <p:sp>
        <p:nvSpPr>
          <p:cNvPr id="22" name="Retângulo 21"/>
          <p:cNvSpPr/>
          <p:nvPr/>
        </p:nvSpPr>
        <p:spPr>
          <a:xfrm>
            <a:off x="7667625" y="5859463"/>
            <a:ext cx="122555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Fonte : ANTAQ</a:t>
            </a:r>
          </a:p>
        </p:txBody>
      </p:sp>
      <p:sp>
        <p:nvSpPr>
          <p:cNvPr id="23" name="CaixaDeTexto 19"/>
          <p:cNvSpPr txBox="1">
            <a:spLocks noChangeArrowheads="1"/>
          </p:cNvSpPr>
          <p:nvPr/>
        </p:nvSpPr>
        <p:spPr bwMode="auto">
          <a:xfrm rot="16200000">
            <a:off x="-1290677" y="3219449"/>
            <a:ext cx="385765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Milhões de Toneladas</a:t>
            </a:r>
            <a:endParaRPr lang="pt-BR" sz="1200" dirty="0"/>
          </a:p>
        </p:txBody>
      </p:sp>
      <p:sp>
        <p:nvSpPr>
          <p:cNvPr id="26" name="CaixaDeTexto 19"/>
          <p:cNvSpPr txBox="1">
            <a:spLocks noChangeArrowheads="1"/>
          </p:cNvSpPr>
          <p:nvPr/>
        </p:nvSpPr>
        <p:spPr bwMode="auto">
          <a:xfrm rot="16200000">
            <a:off x="6567502" y="3219449"/>
            <a:ext cx="385765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 err="1" smtClean="0"/>
              <a:t>Tx</a:t>
            </a:r>
            <a:r>
              <a:rPr lang="pt-BR" sz="1200" dirty="0" smtClean="0"/>
              <a:t>. Crescimento</a:t>
            </a:r>
            <a:endParaRPr lang="pt-BR" sz="1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214414" y="785794"/>
            <a:ext cx="678661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Portos Organizados e </a:t>
            </a:r>
            <a:r>
              <a:rPr lang="pt-BR" b="1" dirty="0" err="1" smtClean="0"/>
              <a:t>TUPs</a:t>
            </a:r>
            <a:r>
              <a:rPr lang="pt-BR" b="1" dirty="0" smtClean="0"/>
              <a:t> movimentaram 97,4% do total de produtos exportados e importados pelo Brasil em 2012.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áfico 25"/>
          <p:cNvGraphicFramePr/>
          <p:nvPr/>
        </p:nvGraphicFramePr>
        <p:xfrm>
          <a:off x="395536" y="908720"/>
          <a:ext cx="568863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1600200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INTRODUÇÃO</a:t>
            </a:r>
            <a:endParaRPr lang="pt-B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303463" y="714356"/>
            <a:ext cx="68405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000750" y="3286125"/>
          <a:ext cx="2865437" cy="457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5437"/>
              </a:tblGrid>
              <a:tr h="2650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Taxas </a:t>
                      </a:r>
                      <a:r>
                        <a:rPr lang="pt-BR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Crescimento Projetada da 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0" marB="0" anchor="ctr">
                    <a:solidFill>
                      <a:schemeClr val="bg1"/>
                    </a:solidFill>
                  </a:tcPr>
                </a:tc>
              </a:tr>
              <a:tr h="1921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Movimentação Portuária (2010-2030)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1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092825" y="3790950"/>
          <a:ext cx="2636837" cy="2016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3536"/>
                <a:gridCol w="1273301"/>
              </a:tblGrid>
              <a:tr h="36109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POR NATUREZA DA CARGA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09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 smtClean="0">
                          <a:effectLst/>
                        </a:rPr>
                        <a:t> Granel </a:t>
                      </a:r>
                      <a:r>
                        <a:rPr lang="pt-BR" sz="1100" u="none" strike="noStrike" dirty="0">
                          <a:effectLst/>
                        </a:rPr>
                        <a:t>Sólido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pt-BR" sz="1100" u="none" strike="noStrike" dirty="0">
                          <a:effectLst/>
                        </a:rPr>
                        <a:t>5.68% ao </a:t>
                      </a:r>
                      <a:r>
                        <a:rPr lang="pt-BR" sz="1100" u="none" strike="noStrike" dirty="0" smtClean="0">
                          <a:effectLst/>
                        </a:rPr>
                        <a:t>ano                               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0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 smtClean="0">
                          <a:effectLst/>
                        </a:rPr>
                        <a:t> Granel </a:t>
                      </a:r>
                      <a:r>
                        <a:rPr lang="pt-BR" sz="1100" u="none" strike="noStrike" dirty="0">
                          <a:effectLst/>
                        </a:rPr>
                        <a:t>Líquido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pt-BR" sz="1100" u="none" strike="noStrike" dirty="0">
                          <a:effectLst/>
                        </a:rPr>
                        <a:t>6.81% ao ano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0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 smtClean="0">
                          <a:effectLst/>
                        </a:rPr>
                        <a:t> Carga Geral**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pt-BR" sz="1100" u="none" strike="noStrike" dirty="0">
                          <a:effectLst/>
                        </a:rPr>
                        <a:t>3.37% ao ano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0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 smtClean="0">
                          <a:effectLst/>
                        </a:rPr>
                        <a:t> Contêiner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pt-BR" sz="1100" u="none" strike="noStrike" dirty="0">
                          <a:effectLst/>
                        </a:rPr>
                        <a:t>6.33% ao ano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0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 smtClean="0">
                          <a:effectLst/>
                        </a:rPr>
                        <a:t> Total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pt-BR" sz="1100" b="1" u="none" strike="noStrike" dirty="0">
                          <a:effectLst/>
                        </a:rPr>
                        <a:t>5.70% ao ano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8" marR="9528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684" name="Título 3"/>
          <p:cNvSpPr txBox="1">
            <a:spLocks/>
          </p:cNvSpPr>
          <p:nvPr/>
        </p:nvSpPr>
        <p:spPr bwMode="auto">
          <a:xfrm>
            <a:off x="1714480" y="285728"/>
            <a:ext cx="717552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1600" b="1" dirty="0">
                <a:solidFill>
                  <a:srgbClr val="C00000"/>
                </a:solidFill>
                <a:latin typeface="Arial" pitchFamily="34" charset="0"/>
              </a:rPr>
              <a:t>Projeção </a:t>
            </a: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de Movimentação de Carga até 2030 (por natureza de carga)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769100" y="5878513"/>
          <a:ext cx="1822450" cy="190500"/>
        </p:xfrm>
        <a:graphic>
          <a:graphicData uri="http://schemas.openxmlformats.org/drawingml/2006/table">
            <a:tbl>
              <a:tblPr/>
              <a:tblGrid>
                <a:gridCol w="182245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**Exclusive contêiner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663700" y="3695700"/>
            <a:ext cx="10985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904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087813" y="1249363"/>
            <a:ext cx="11731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= 2.260</a:t>
            </a:r>
          </a:p>
        </p:txBody>
      </p:sp>
      <p:cxnSp>
        <p:nvCxnSpPr>
          <p:cNvPr id="28" name="Conector de seta reta 27"/>
          <p:cNvCxnSpPr/>
          <p:nvPr/>
        </p:nvCxnSpPr>
        <p:spPr>
          <a:xfrm rot="5400000" flipH="1" flipV="1">
            <a:off x="2130426" y="1655762"/>
            <a:ext cx="2286000" cy="1857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>
            <a:spLocks noChangeArrowheads="1"/>
          </p:cNvSpPr>
          <p:nvPr/>
        </p:nvSpPr>
        <p:spPr bwMode="auto">
          <a:xfrm rot="-3028853">
            <a:off x="2643187" y="2455863"/>
            <a:ext cx="7858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/>
              <a:t>150%</a:t>
            </a:r>
          </a:p>
        </p:txBody>
      </p:sp>
      <p:sp>
        <p:nvSpPr>
          <p:cNvPr id="31" name="CaixaDeTexto 19"/>
          <p:cNvSpPr txBox="1">
            <a:spLocks noChangeArrowheads="1"/>
          </p:cNvSpPr>
          <p:nvPr/>
        </p:nvSpPr>
        <p:spPr bwMode="auto">
          <a:xfrm rot="16200000">
            <a:off x="-1897901" y="3183729"/>
            <a:ext cx="464347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Milhões de Toneladas</a:t>
            </a:r>
            <a:endParaRPr lang="pt-BR" sz="1200" dirty="0"/>
          </a:p>
        </p:txBody>
      </p:sp>
      <p:sp>
        <p:nvSpPr>
          <p:cNvPr id="34" name="Retângulo 33"/>
          <p:cNvSpPr/>
          <p:nvPr/>
        </p:nvSpPr>
        <p:spPr>
          <a:xfrm>
            <a:off x="6215074" y="1000108"/>
            <a:ext cx="22145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Fonte : </a:t>
            </a:r>
            <a:r>
              <a:rPr lang="pt-BR" sz="105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ANTAQ e SEP/PR (PNLP)</a:t>
            </a:r>
            <a:endParaRPr lang="pt-BR" sz="105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85720" y="500042"/>
            <a:ext cx="1600200" cy="5683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br>
              <a:rPr lang="en-US" sz="1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INTRODUÇÃO</a:t>
            </a:r>
            <a:endParaRPr lang="pt-B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928794" y="857232"/>
            <a:ext cx="7323156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3"/>
          <p:cNvSpPr txBox="1">
            <a:spLocks/>
          </p:cNvSpPr>
          <p:nvPr/>
        </p:nvSpPr>
        <p:spPr bwMode="auto">
          <a:xfrm>
            <a:off x="2714612" y="430213"/>
            <a:ext cx="6143668" cy="4238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Necessidade de Mudanças no Marco Regulatório do Setor</a:t>
            </a:r>
            <a:endParaRPr lang="pt-BR" sz="1600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85720" y="1571612"/>
            <a:ext cx="8572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latin typeface="+mn-lt"/>
              </a:rPr>
              <a:t>Marco Regulatório Anterior (Lei nº 8.630/1993):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trouxe  importantes avanços com a participação privada nas operações (Arrendamentos) e Terminais de Uso Privativo (</a:t>
            </a:r>
            <a:r>
              <a:rPr 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TUPs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 para movimentação de cargas próprias (Autorizações).</a:t>
            </a:r>
            <a:endParaRPr lang="pt-BR" b="1" dirty="0">
              <a:latin typeface="+mn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000100" y="3429000"/>
            <a:ext cx="7143800" cy="11541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300" dirty="0" smtClean="0">
                <a:latin typeface="+mn-lt"/>
              </a:rPr>
              <a:t>Expressivo aumento da demanda por infraestrutura portuária no país levou à necessidade de reformulação do Marco Regulatório instituído pela Lei nº 8.630/1993</a:t>
            </a:r>
            <a:endParaRPr lang="pt-BR" sz="23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214282" y="428604"/>
            <a:ext cx="4105275" cy="7778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OBJETIVO E ESTRUTURA DA REFORMA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4143375" y="857250"/>
            <a:ext cx="4965700" cy="222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4" name="CaixaDeTexto 1"/>
          <p:cNvSpPr txBox="1">
            <a:spLocks noChangeArrowheads="1"/>
          </p:cNvSpPr>
          <p:nvPr/>
        </p:nvSpPr>
        <p:spPr bwMode="auto">
          <a:xfrm>
            <a:off x="6786578" y="500042"/>
            <a:ext cx="208278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900" b="1" dirty="0" smtClean="0">
                <a:solidFill>
                  <a:srgbClr val="C00000"/>
                </a:solidFill>
                <a:latin typeface="+mn-lt"/>
              </a:rPr>
              <a:t>Objetivo e Metas</a:t>
            </a:r>
            <a:endParaRPr lang="pt-BR" sz="19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" name="Título 3"/>
          <p:cNvSpPr txBox="1">
            <a:spLocks/>
          </p:cNvSpPr>
          <p:nvPr/>
        </p:nvSpPr>
        <p:spPr bwMode="auto">
          <a:xfrm>
            <a:off x="1000125" y="3294063"/>
            <a:ext cx="7929563" cy="149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ítulo 1"/>
          <p:cNvSpPr txBox="1">
            <a:spLocks/>
          </p:cNvSpPr>
          <p:nvPr/>
        </p:nvSpPr>
        <p:spPr>
          <a:xfrm>
            <a:off x="5143504" y="2000240"/>
            <a:ext cx="3744416" cy="80120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E</a:t>
            </a:r>
            <a:r>
              <a:rPr lang="en-US" sz="2400" dirty="0" err="1" smtClean="0"/>
              <a:t>liminar</a:t>
            </a:r>
            <a:r>
              <a:rPr lang="en-US" sz="2400" dirty="0" smtClean="0"/>
              <a:t> </a:t>
            </a:r>
            <a:r>
              <a:rPr lang="en-US" sz="2400" dirty="0" err="1" smtClean="0"/>
              <a:t>barreiras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fluxo</a:t>
            </a:r>
            <a:r>
              <a:rPr lang="en-US" sz="2400" dirty="0" smtClean="0"/>
              <a:t> de </a:t>
            </a:r>
            <a:r>
              <a:rPr lang="en-US" sz="2400" dirty="0" err="1" smtClean="0"/>
              <a:t>comércio</a:t>
            </a:r>
            <a:r>
              <a:rPr lang="en-US" sz="2400" dirty="0" smtClean="0"/>
              <a:t> </a:t>
            </a:r>
            <a:r>
              <a:rPr lang="en-US" sz="2400" dirty="0" err="1" smtClean="0"/>
              <a:t>brasileiro</a:t>
            </a:r>
            <a:r>
              <a:rPr lang="en-US" sz="2400" dirty="0" smtClean="0"/>
              <a:t> </a:t>
            </a: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80728"/>
            <a:ext cx="5509819" cy="2695278"/>
          </a:xfrm>
          <a:prstGeom prst="rect">
            <a:avLst/>
          </a:prstGeom>
        </p:spPr>
      </p:pic>
      <p:grpSp>
        <p:nvGrpSpPr>
          <p:cNvPr id="62" name="Grupo 67"/>
          <p:cNvGrpSpPr/>
          <p:nvPr/>
        </p:nvGrpSpPr>
        <p:grpSpPr>
          <a:xfrm>
            <a:off x="6437829" y="4358724"/>
            <a:ext cx="1950594" cy="1950593"/>
            <a:chOff x="6509837" y="4077072"/>
            <a:chExt cx="2321982" cy="2321982"/>
          </a:xfrm>
        </p:grpSpPr>
        <p:pic>
          <p:nvPicPr>
            <p:cNvPr id="67" name="Imagem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4175" y="4437112"/>
              <a:ext cx="933306" cy="1057296"/>
            </a:xfrm>
            <a:prstGeom prst="rect">
              <a:avLst/>
            </a:prstGeom>
          </p:spPr>
        </p:pic>
        <p:sp>
          <p:nvSpPr>
            <p:cNvPr id="68" name="Título 1"/>
            <p:cNvSpPr txBox="1">
              <a:spLocks/>
            </p:cNvSpPr>
            <p:nvPr/>
          </p:nvSpPr>
          <p:spPr>
            <a:xfrm>
              <a:off x="6603078" y="5691596"/>
              <a:ext cx="2135498" cy="43204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 dirty="0" smtClean="0"/>
                <a:t>AUMENTAR</a:t>
              </a:r>
            </a:p>
            <a:p>
              <a:r>
                <a:rPr lang="en-US" sz="1600" b="1" dirty="0" smtClean="0"/>
                <a:t>EFICIÊNCIA</a:t>
              </a:r>
              <a:endParaRPr lang="pt-BR" sz="1600" b="1" dirty="0"/>
            </a:p>
          </p:txBody>
        </p:sp>
        <p:sp>
          <p:nvSpPr>
            <p:cNvPr id="69" name="Elipse 68"/>
            <p:cNvSpPr/>
            <p:nvPr/>
          </p:nvSpPr>
          <p:spPr>
            <a:xfrm>
              <a:off x="6509837" y="4077072"/>
              <a:ext cx="2321982" cy="2321982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3" name="Colchete esquerdo 62"/>
          <p:cNvSpPr/>
          <p:nvPr/>
        </p:nvSpPr>
        <p:spPr>
          <a:xfrm rot="5400000">
            <a:off x="4311711" y="1257312"/>
            <a:ext cx="360882" cy="5841945"/>
          </a:xfrm>
          <a:prstGeom prst="leftBracket">
            <a:avLst>
              <a:gd name="adj" fmla="val 0"/>
            </a:avLst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cxnSp>
        <p:nvCxnSpPr>
          <p:cNvPr id="64" name="Conector angulado 73"/>
          <p:cNvCxnSpPr>
            <a:stCxn id="71" idx="0"/>
          </p:cNvCxnSpPr>
          <p:nvPr/>
        </p:nvCxnSpPr>
        <p:spPr>
          <a:xfrm rot="5400000" flipH="1" flipV="1">
            <a:off x="4249728" y="4107892"/>
            <a:ext cx="501098" cy="57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8" name="Grupo 37"/>
          <p:cNvGrpSpPr/>
          <p:nvPr/>
        </p:nvGrpSpPr>
        <p:grpSpPr>
          <a:xfrm>
            <a:off x="611560" y="4358726"/>
            <a:ext cx="1950594" cy="1950594"/>
            <a:chOff x="611560" y="4358726"/>
            <a:chExt cx="1950594" cy="1950594"/>
          </a:xfrm>
        </p:grpSpPr>
        <p:grpSp>
          <p:nvGrpSpPr>
            <p:cNvPr id="60" name="Grupo 69"/>
            <p:cNvGrpSpPr/>
            <p:nvPr/>
          </p:nvGrpSpPr>
          <p:grpSpPr>
            <a:xfrm>
              <a:off x="611560" y="4358726"/>
              <a:ext cx="1950594" cy="1950594"/>
              <a:chOff x="683568" y="4077072"/>
              <a:chExt cx="2321982" cy="2321982"/>
            </a:xfrm>
          </p:grpSpPr>
          <p:grpSp>
            <p:nvGrpSpPr>
              <p:cNvPr id="74" name="Grupo 39"/>
              <p:cNvGrpSpPr/>
              <p:nvPr/>
            </p:nvGrpSpPr>
            <p:grpSpPr>
              <a:xfrm>
                <a:off x="1108577" y="4481735"/>
                <a:ext cx="1471963" cy="925690"/>
                <a:chOff x="-60145" y="2636912"/>
                <a:chExt cx="1936826" cy="1218032"/>
              </a:xfrm>
            </p:grpSpPr>
            <p:sp>
              <p:nvSpPr>
                <p:cNvPr id="76" name="Cubo 75"/>
                <p:cNvSpPr/>
                <p:nvPr/>
              </p:nvSpPr>
              <p:spPr>
                <a:xfrm flipH="1">
                  <a:off x="20539" y="3566912"/>
                  <a:ext cx="360040" cy="288032"/>
                </a:xfrm>
                <a:prstGeom prst="cube">
                  <a:avLst/>
                </a:prstGeom>
                <a:solidFill>
                  <a:schemeClr val="accent1">
                    <a:lumMod val="7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grpSp>
              <p:nvGrpSpPr>
                <p:cNvPr id="77" name="Grupo 6"/>
                <p:cNvGrpSpPr/>
                <p:nvPr/>
              </p:nvGrpSpPr>
              <p:grpSpPr>
                <a:xfrm>
                  <a:off x="1141643" y="2801986"/>
                  <a:ext cx="360040" cy="1052958"/>
                  <a:chOff x="3532864" y="2304034"/>
                  <a:chExt cx="360040" cy="1052958"/>
                </a:xfrm>
                <a:solidFill>
                  <a:schemeClr val="accent1">
                    <a:lumMod val="75000"/>
                  </a:schemeClr>
                </a:solidFill>
              </p:grpSpPr>
              <p:sp>
                <p:nvSpPr>
                  <p:cNvPr id="86" name="Cubo 85"/>
                  <p:cNvSpPr/>
                  <p:nvPr/>
                </p:nvSpPr>
                <p:spPr>
                  <a:xfrm flipH="1">
                    <a:off x="3532864" y="3068960"/>
                    <a:ext cx="360040" cy="288032"/>
                  </a:xfrm>
                  <a:prstGeom prst="cub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87" name="Cubo 86"/>
                  <p:cNvSpPr/>
                  <p:nvPr/>
                </p:nvSpPr>
                <p:spPr>
                  <a:xfrm flipH="1">
                    <a:off x="3532864" y="2799944"/>
                    <a:ext cx="360040" cy="288032"/>
                  </a:xfrm>
                  <a:prstGeom prst="cub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88" name="Cubo 87"/>
                  <p:cNvSpPr/>
                  <p:nvPr/>
                </p:nvSpPr>
                <p:spPr>
                  <a:xfrm flipH="1">
                    <a:off x="3532864" y="2550549"/>
                    <a:ext cx="360040" cy="288032"/>
                  </a:xfrm>
                  <a:prstGeom prst="cub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89" name="Cubo 88"/>
                  <p:cNvSpPr/>
                  <p:nvPr/>
                </p:nvSpPr>
                <p:spPr>
                  <a:xfrm flipH="1">
                    <a:off x="3532864" y="2304034"/>
                    <a:ext cx="360040" cy="288032"/>
                  </a:xfrm>
                  <a:prstGeom prst="cub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sp>
              <p:nvSpPr>
                <p:cNvPr id="78" name="Cubo 77"/>
                <p:cNvSpPr/>
                <p:nvPr/>
              </p:nvSpPr>
              <p:spPr>
                <a:xfrm flipH="1">
                  <a:off x="767941" y="3566912"/>
                  <a:ext cx="360040" cy="288032"/>
                </a:xfrm>
                <a:prstGeom prst="cube">
                  <a:avLst/>
                </a:prstGeom>
                <a:solidFill>
                  <a:schemeClr val="accent1">
                    <a:lumMod val="7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9" name="Cubo 78"/>
                <p:cNvSpPr/>
                <p:nvPr/>
              </p:nvSpPr>
              <p:spPr>
                <a:xfrm flipH="1">
                  <a:off x="767941" y="3297896"/>
                  <a:ext cx="360040" cy="288032"/>
                </a:xfrm>
                <a:prstGeom prst="cube">
                  <a:avLst/>
                </a:prstGeom>
                <a:solidFill>
                  <a:schemeClr val="accent1">
                    <a:lumMod val="7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0" name="Forma livre 79"/>
                <p:cNvSpPr/>
                <p:nvPr/>
              </p:nvSpPr>
              <p:spPr>
                <a:xfrm>
                  <a:off x="-60145" y="2790391"/>
                  <a:ext cx="1803042" cy="927279"/>
                </a:xfrm>
                <a:custGeom>
                  <a:avLst/>
                  <a:gdLst>
                    <a:gd name="connsiteX0" fmla="*/ 0 w 1803042"/>
                    <a:gd name="connsiteY0" fmla="*/ 927279 h 927279"/>
                    <a:gd name="connsiteX1" fmla="*/ 850006 w 1803042"/>
                    <a:gd name="connsiteY1" fmla="*/ 811369 h 927279"/>
                    <a:gd name="connsiteX2" fmla="*/ 1081825 w 1803042"/>
                    <a:gd name="connsiteY2" fmla="*/ 515155 h 927279"/>
                    <a:gd name="connsiteX3" fmla="*/ 1481070 w 1803042"/>
                    <a:gd name="connsiteY3" fmla="*/ 476519 h 927279"/>
                    <a:gd name="connsiteX4" fmla="*/ 1803042 w 1803042"/>
                    <a:gd name="connsiteY4" fmla="*/ 0 h 927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3042" h="927279">
                      <a:moveTo>
                        <a:pt x="0" y="927279"/>
                      </a:moveTo>
                      <a:lnTo>
                        <a:pt x="850006" y="811369"/>
                      </a:lnTo>
                      <a:lnTo>
                        <a:pt x="1081825" y="515155"/>
                      </a:lnTo>
                      <a:lnTo>
                        <a:pt x="1481070" y="476519"/>
                      </a:lnTo>
                      <a:lnTo>
                        <a:pt x="180304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1" name="Cubo 80"/>
                <p:cNvSpPr/>
                <p:nvPr/>
              </p:nvSpPr>
              <p:spPr>
                <a:xfrm flipH="1">
                  <a:off x="767941" y="3048501"/>
                  <a:ext cx="360040" cy="288032"/>
                </a:xfrm>
                <a:prstGeom prst="cube">
                  <a:avLst/>
                </a:prstGeom>
                <a:solidFill>
                  <a:schemeClr val="accent1">
                    <a:lumMod val="7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grpSp>
              <p:nvGrpSpPr>
                <p:cNvPr id="82" name="Grupo 8"/>
                <p:cNvGrpSpPr/>
                <p:nvPr/>
              </p:nvGrpSpPr>
              <p:grpSpPr>
                <a:xfrm>
                  <a:off x="394240" y="3297896"/>
                  <a:ext cx="360040" cy="557048"/>
                  <a:chOff x="2663788" y="2799944"/>
                  <a:chExt cx="360040" cy="557048"/>
                </a:xfrm>
                <a:solidFill>
                  <a:schemeClr val="accent1">
                    <a:lumMod val="75000"/>
                  </a:schemeClr>
                </a:solidFill>
              </p:grpSpPr>
              <p:sp>
                <p:nvSpPr>
                  <p:cNvPr id="84" name="Cubo 26"/>
                  <p:cNvSpPr/>
                  <p:nvPr/>
                </p:nvSpPr>
                <p:spPr>
                  <a:xfrm flipH="1">
                    <a:off x="2663788" y="3068960"/>
                    <a:ext cx="360040" cy="288032"/>
                  </a:xfrm>
                  <a:prstGeom prst="cub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85" name="Cubo 84"/>
                  <p:cNvSpPr/>
                  <p:nvPr/>
                </p:nvSpPr>
                <p:spPr>
                  <a:xfrm flipH="1">
                    <a:off x="2663788" y="2799944"/>
                    <a:ext cx="360040" cy="288032"/>
                  </a:xfrm>
                  <a:prstGeom prst="cub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sp>
              <p:nvSpPr>
                <p:cNvPr id="83" name="Triângulo isósceles 82"/>
                <p:cNvSpPr/>
                <p:nvPr/>
              </p:nvSpPr>
              <p:spPr>
                <a:xfrm rot="3129786">
                  <a:off x="1705161" y="2658902"/>
                  <a:ext cx="193510" cy="149530"/>
                </a:xfrm>
                <a:prstGeom prst="triangl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75" name="Elipse 74"/>
              <p:cNvSpPr/>
              <p:nvPr/>
            </p:nvSpPr>
            <p:spPr>
              <a:xfrm>
                <a:off x="683568" y="4077072"/>
                <a:ext cx="2321982" cy="2321982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5" name="Título 1"/>
            <p:cNvSpPr txBox="1">
              <a:spLocks/>
            </p:cNvSpPr>
            <p:nvPr/>
          </p:nvSpPr>
          <p:spPr>
            <a:xfrm>
              <a:off x="693720" y="5517496"/>
              <a:ext cx="1806578" cy="554710"/>
            </a:xfrm>
            <a:prstGeom prst="rect">
              <a:avLst/>
            </a:prstGeom>
            <a:noFill/>
            <a:ln w="1905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 dirty="0" smtClean="0"/>
                <a:t>AUMENTAR MOVIMENTAÇÃO</a:t>
              </a:r>
              <a:endParaRPr lang="pt-BR" sz="1600" b="1" dirty="0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3524695" y="4358726"/>
            <a:ext cx="1950594" cy="1950594"/>
            <a:chOff x="3524695" y="4358726"/>
            <a:chExt cx="1950594" cy="1950594"/>
          </a:xfrm>
        </p:grpSpPr>
        <p:grpSp>
          <p:nvGrpSpPr>
            <p:cNvPr id="61" name="Grupo 68"/>
            <p:cNvGrpSpPr/>
            <p:nvPr/>
          </p:nvGrpSpPr>
          <p:grpSpPr>
            <a:xfrm>
              <a:off x="3524695" y="4358726"/>
              <a:ext cx="1950594" cy="1950594"/>
              <a:chOff x="3567396" y="4077072"/>
              <a:chExt cx="2321982" cy="2321982"/>
            </a:xfrm>
          </p:grpSpPr>
          <p:grpSp>
            <p:nvGrpSpPr>
              <p:cNvPr id="70" name="Grupo 62"/>
              <p:cNvGrpSpPr/>
              <p:nvPr/>
            </p:nvGrpSpPr>
            <p:grpSpPr>
              <a:xfrm>
                <a:off x="4169846" y="4454898"/>
                <a:ext cx="1117082" cy="1117082"/>
                <a:chOff x="3886966" y="4038373"/>
                <a:chExt cx="1584176" cy="1584176"/>
              </a:xfrm>
            </p:grpSpPr>
            <p:sp>
              <p:nvSpPr>
                <p:cNvPr id="72" name="Semicírculos 71"/>
                <p:cNvSpPr/>
                <p:nvPr/>
              </p:nvSpPr>
              <p:spPr>
                <a:xfrm rot="2475871">
                  <a:off x="3886966" y="4038373"/>
                  <a:ext cx="1584176" cy="1584176"/>
                </a:xfrm>
                <a:prstGeom prst="blockArc">
                  <a:avLst>
                    <a:gd name="adj1" fmla="val 10800000"/>
                    <a:gd name="adj2" fmla="val 4769365"/>
                    <a:gd name="adj3" fmla="val 24368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Semicírculos 72"/>
                <p:cNvSpPr/>
                <p:nvPr/>
              </p:nvSpPr>
              <p:spPr>
                <a:xfrm rot="13401136">
                  <a:off x="3886966" y="4038373"/>
                  <a:ext cx="1584176" cy="1584176"/>
                </a:xfrm>
                <a:prstGeom prst="blockArc">
                  <a:avLst>
                    <a:gd name="adj1" fmla="val 10800000"/>
                    <a:gd name="adj2" fmla="val 4769365"/>
                    <a:gd name="adj3" fmla="val 24368"/>
                  </a:avLst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1" name="Elipse 70"/>
              <p:cNvSpPr/>
              <p:nvPr/>
            </p:nvSpPr>
            <p:spPr>
              <a:xfrm>
                <a:off x="3567396" y="4077072"/>
                <a:ext cx="2321982" cy="2321982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6" name="Título 1"/>
            <p:cNvSpPr txBox="1">
              <a:spLocks/>
            </p:cNvSpPr>
            <p:nvPr/>
          </p:nvSpPr>
          <p:spPr>
            <a:xfrm>
              <a:off x="3635319" y="5643578"/>
              <a:ext cx="1793937" cy="497079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 dirty="0" smtClean="0"/>
                <a:t>REDUZIR</a:t>
              </a:r>
            </a:p>
            <a:p>
              <a:r>
                <a:rPr lang="en-US" sz="1600" b="1" dirty="0" smtClean="0"/>
                <a:t>O CUSTO</a:t>
              </a:r>
              <a:endParaRPr lang="pt-BR" sz="1600" b="1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ixaDeTexto 1"/>
          <p:cNvSpPr txBox="1">
            <a:spLocks noChangeArrowheads="1"/>
          </p:cNvSpPr>
          <p:nvPr/>
        </p:nvSpPr>
        <p:spPr bwMode="auto">
          <a:xfrm>
            <a:off x="500063" y="1182688"/>
            <a:ext cx="7777162" cy="1816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latin typeface="+mn-lt"/>
              </a:rPr>
              <a:t>Lei nº 8.630/1993: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latin typeface="+mn-lt"/>
              </a:rPr>
              <a:t>Lei nº 12.815/2013: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3286116" y="857232"/>
            <a:ext cx="6143634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500063" y="3040063"/>
            <a:ext cx="7786687" cy="600075"/>
            <a:chOff x="1000100" y="3773199"/>
            <a:chExt cx="7786806" cy="600293"/>
          </a:xfrm>
        </p:grpSpPr>
        <p:grpSp>
          <p:nvGrpSpPr>
            <p:cNvPr id="45093" name="Grupo 5"/>
            <p:cNvGrpSpPr>
              <a:grpSpLocks/>
            </p:cNvGrpSpPr>
            <p:nvPr/>
          </p:nvGrpSpPr>
          <p:grpSpPr bwMode="auto">
            <a:xfrm>
              <a:off x="1000100" y="3773199"/>
              <a:ext cx="2428899" cy="600293"/>
              <a:chOff x="-304457" y="3799553"/>
              <a:chExt cx="2428899" cy="600293"/>
            </a:xfrm>
          </p:grpSpPr>
          <p:grpSp>
            <p:nvGrpSpPr>
              <p:cNvPr id="45095" name="Grupo 1"/>
              <p:cNvGrpSpPr>
                <a:grpSpLocks/>
              </p:cNvGrpSpPr>
              <p:nvPr/>
            </p:nvGrpSpPr>
            <p:grpSpPr bwMode="auto">
              <a:xfrm>
                <a:off x="-304457" y="3799553"/>
                <a:ext cx="1507664" cy="600293"/>
                <a:chOff x="1403648" y="3658823"/>
                <a:chExt cx="1507664" cy="600293"/>
              </a:xfrm>
            </p:grpSpPr>
            <p:sp>
              <p:nvSpPr>
                <p:cNvPr id="26" name="Seta para a esquerda 25"/>
                <p:cNvSpPr/>
                <p:nvPr/>
              </p:nvSpPr>
              <p:spPr>
                <a:xfrm rot="10800000">
                  <a:off x="1979919" y="3846216"/>
                  <a:ext cx="931877" cy="225507"/>
                </a:xfrm>
                <a:prstGeom prst="lef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45098" name="Grupo 21"/>
                <p:cNvGrpSpPr>
                  <a:grpSpLocks/>
                </p:cNvGrpSpPr>
                <p:nvPr/>
              </p:nvGrpSpPr>
              <p:grpSpPr bwMode="auto">
                <a:xfrm>
                  <a:off x="1403648" y="3658823"/>
                  <a:ext cx="1130495" cy="600293"/>
                  <a:chOff x="1009029" y="1114345"/>
                  <a:chExt cx="1130495" cy="600293"/>
                </a:xfrm>
              </p:grpSpPr>
              <p:sp>
                <p:nvSpPr>
                  <p:cNvPr id="23" name="Retângulo de cantos arredondados 22"/>
                  <p:cNvSpPr/>
                  <p:nvPr/>
                </p:nvSpPr>
                <p:spPr>
                  <a:xfrm>
                    <a:off x="1009029" y="1114345"/>
                    <a:ext cx="1130317" cy="600293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4" name="Retângulo 23"/>
                  <p:cNvSpPr/>
                  <p:nvPr/>
                </p:nvSpPr>
                <p:spPr>
                  <a:xfrm>
                    <a:off x="1026491" y="1131813"/>
                    <a:ext cx="1095391" cy="56535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26670" tIns="26670" rIns="26670" bIns="26670" spcCol="1270" anchor="ctr"/>
                  <a:lstStyle/>
                  <a:p>
                    <a:pPr algn="ctr" defTabSz="62230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en-US" sz="1400" dirty="0" err="1"/>
                      <a:t>Planejamento</a:t>
                    </a:r>
                    <a:endParaRPr lang="pt-BR" sz="1400" dirty="0"/>
                  </a:p>
                </p:txBody>
              </p:sp>
            </p:grpSp>
          </p:grpSp>
          <p:sp>
            <p:nvSpPr>
              <p:cNvPr id="3" name="CaixaDeTexto 2"/>
              <p:cNvSpPr txBox="1"/>
              <p:nvPr/>
            </p:nvSpPr>
            <p:spPr>
              <a:xfrm>
                <a:off x="1332279" y="3931361"/>
                <a:ext cx="792163" cy="338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SEP/PR</a:t>
                </a:r>
                <a:endPara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7" name="Retângulo 6"/>
            <p:cNvSpPr/>
            <p:nvPr/>
          </p:nvSpPr>
          <p:spPr>
            <a:xfrm>
              <a:off x="4071959" y="3957416"/>
              <a:ext cx="4714947" cy="2763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Elabora o </a:t>
              </a:r>
              <a:r>
                <a:rPr lang="pt-B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PNLP, os </a:t>
              </a:r>
              <a:r>
                <a:rPr lang="pt-BR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Master</a:t>
              </a:r>
              <a:r>
                <a:rPr lang="pt-BR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pt-BR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Plans</a:t>
              </a:r>
              <a:r>
                <a:rPr lang="pt-BR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 </a:t>
              </a:r>
              <a:r>
                <a:rPr lang="pt-B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 PGO</a:t>
              </a: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e Aprova os </a:t>
              </a:r>
              <a:r>
                <a:rPr lang="pt-BR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PDZs</a:t>
              </a:r>
              <a:endPara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upo 9"/>
          <p:cNvGrpSpPr>
            <a:grpSpLocks/>
          </p:cNvGrpSpPr>
          <p:nvPr/>
        </p:nvGrpSpPr>
        <p:grpSpPr bwMode="auto">
          <a:xfrm>
            <a:off x="492125" y="3686175"/>
            <a:ext cx="2436801" cy="600075"/>
            <a:chOff x="982518" y="4581128"/>
            <a:chExt cx="2437050" cy="600293"/>
          </a:xfrm>
        </p:grpSpPr>
        <p:sp>
          <p:nvSpPr>
            <p:cNvPr id="34" name="Seta para a esquerda 33"/>
            <p:cNvSpPr/>
            <p:nvPr/>
          </p:nvSpPr>
          <p:spPr>
            <a:xfrm rot="10800000">
              <a:off x="1547726" y="4778050"/>
              <a:ext cx="931958" cy="22550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5089" name="Grupo 35"/>
            <p:cNvGrpSpPr>
              <a:grpSpLocks/>
            </p:cNvGrpSpPr>
            <p:nvPr/>
          </p:nvGrpSpPr>
          <p:grpSpPr bwMode="auto">
            <a:xfrm>
              <a:off x="982518" y="4581128"/>
              <a:ext cx="1130495" cy="600293"/>
              <a:chOff x="1009029" y="1114345"/>
              <a:chExt cx="1130495" cy="600293"/>
            </a:xfrm>
          </p:grpSpPr>
          <p:sp>
            <p:nvSpPr>
              <p:cNvPr id="37" name="Retângulo de cantos arredondados 36"/>
              <p:cNvSpPr/>
              <p:nvPr/>
            </p:nvSpPr>
            <p:spPr>
              <a:xfrm>
                <a:off x="1009029" y="1114345"/>
                <a:ext cx="1130416" cy="60029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etângulo 37"/>
              <p:cNvSpPr/>
              <p:nvPr/>
            </p:nvSpPr>
            <p:spPr>
              <a:xfrm>
                <a:off x="1026494" y="1131814"/>
                <a:ext cx="1095487" cy="5653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err="1"/>
                  <a:t>Poder</a:t>
                </a:r>
                <a:r>
                  <a:rPr lang="en-US" sz="1400" dirty="0"/>
                  <a:t> </a:t>
                </a:r>
                <a:r>
                  <a:rPr lang="en-US" sz="1400" dirty="0" err="1"/>
                  <a:t>concedente</a:t>
                </a:r>
                <a:endParaRPr lang="pt-BR" sz="1400" dirty="0"/>
              </a:p>
            </p:txBody>
          </p:sp>
        </p:grpSp>
        <p:sp>
          <p:nvSpPr>
            <p:cNvPr id="39" name="CaixaDeTexto 38"/>
            <p:cNvSpPr txBox="1"/>
            <p:nvPr/>
          </p:nvSpPr>
          <p:spPr>
            <a:xfrm>
              <a:off x="2555892" y="4716112"/>
              <a:ext cx="863676" cy="338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SEP/PR</a:t>
              </a:r>
              <a:endPara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500063" y="4519613"/>
            <a:ext cx="2454275" cy="601662"/>
            <a:chOff x="964936" y="5445224"/>
            <a:chExt cx="2454538" cy="600293"/>
          </a:xfrm>
        </p:grpSpPr>
        <p:sp>
          <p:nvSpPr>
            <p:cNvPr id="40" name="Seta para a esquerda 39"/>
            <p:cNvSpPr/>
            <p:nvPr/>
          </p:nvSpPr>
          <p:spPr>
            <a:xfrm rot="10800000">
              <a:off x="1530147" y="5641626"/>
              <a:ext cx="931962" cy="22491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5084" name="Grupo 40"/>
            <p:cNvGrpSpPr>
              <a:grpSpLocks/>
            </p:cNvGrpSpPr>
            <p:nvPr/>
          </p:nvGrpSpPr>
          <p:grpSpPr bwMode="auto">
            <a:xfrm>
              <a:off x="964936" y="5445224"/>
              <a:ext cx="1130495" cy="600293"/>
              <a:chOff x="1009029" y="1114345"/>
              <a:chExt cx="1130495" cy="600293"/>
            </a:xfrm>
          </p:grpSpPr>
          <p:sp>
            <p:nvSpPr>
              <p:cNvPr id="42" name="Retângulo de cantos arredondados 41"/>
              <p:cNvSpPr/>
              <p:nvPr/>
            </p:nvSpPr>
            <p:spPr>
              <a:xfrm>
                <a:off x="1009029" y="1114345"/>
                <a:ext cx="1130421" cy="60029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etângulo 42"/>
              <p:cNvSpPr/>
              <p:nvPr/>
            </p:nvSpPr>
            <p:spPr>
              <a:xfrm>
                <a:off x="1026493" y="1131767"/>
                <a:ext cx="1095492" cy="5654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err="1"/>
                  <a:t>Regulação</a:t>
                </a:r>
                <a:r>
                  <a:rPr lang="en-US" sz="1400" dirty="0"/>
                  <a:t> e </a:t>
                </a:r>
                <a:r>
                  <a:rPr lang="en-US" sz="1400" dirty="0" err="1"/>
                  <a:t>Fiscalização</a:t>
                </a:r>
                <a:endParaRPr lang="pt-BR" sz="1400" dirty="0"/>
              </a:p>
            </p:txBody>
          </p:sp>
        </p:grpSp>
        <p:sp>
          <p:nvSpPr>
            <p:cNvPr id="44" name="CaixaDeTexto 43"/>
            <p:cNvSpPr txBox="1"/>
            <p:nvPr/>
          </p:nvSpPr>
          <p:spPr>
            <a:xfrm>
              <a:off x="2508151" y="5570351"/>
              <a:ext cx="911323" cy="3389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ANTAQ</a:t>
              </a:r>
            </a:p>
          </p:txBody>
        </p:sp>
      </p:grpSp>
      <p:sp>
        <p:nvSpPr>
          <p:cNvPr id="48" name="CaixaDeTexto 47"/>
          <p:cNvSpPr txBox="1"/>
          <p:nvPr/>
        </p:nvSpPr>
        <p:spPr>
          <a:xfrm>
            <a:off x="3562350" y="5429250"/>
            <a:ext cx="536733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Elaboração do PDZ, em conformidade com o PNLP e </a:t>
            </a:r>
            <a:r>
              <a:rPr lang="pt-BR" sz="1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Master</a:t>
            </a:r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</a:t>
            </a:r>
            <a:r>
              <a:rPr lang="pt-BR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porto</a:t>
            </a: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Foco na administração do porto e na harmonização da atuação das Comissões Locais de Autoridades nos Portos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CLAP/CONAPORTOS</a:t>
            </a: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 </a:t>
            </a: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Consultivo e não participa diretamente das decisões administrativas do Porto</a:t>
            </a:r>
          </a:p>
        </p:txBody>
      </p:sp>
      <p:grpSp>
        <p:nvGrpSpPr>
          <p:cNvPr id="51" name="Grupo 50"/>
          <p:cNvGrpSpPr>
            <a:grpSpLocks/>
          </p:cNvGrpSpPr>
          <p:nvPr/>
        </p:nvGrpSpPr>
        <p:grpSpPr bwMode="auto">
          <a:xfrm>
            <a:off x="500063" y="5329238"/>
            <a:ext cx="2600325" cy="600075"/>
            <a:chOff x="964936" y="5445224"/>
            <a:chExt cx="2600577" cy="600293"/>
          </a:xfrm>
        </p:grpSpPr>
        <p:sp>
          <p:nvSpPr>
            <p:cNvPr id="52" name="Seta para a esquerda 51"/>
            <p:cNvSpPr/>
            <p:nvPr/>
          </p:nvSpPr>
          <p:spPr>
            <a:xfrm rot="10800000">
              <a:off x="1530141" y="5642146"/>
              <a:ext cx="931952" cy="22550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5079" name="Grupo 40"/>
            <p:cNvGrpSpPr>
              <a:grpSpLocks/>
            </p:cNvGrpSpPr>
            <p:nvPr/>
          </p:nvGrpSpPr>
          <p:grpSpPr bwMode="auto">
            <a:xfrm>
              <a:off x="964936" y="5445224"/>
              <a:ext cx="1130495" cy="600293"/>
              <a:chOff x="1009029" y="1114345"/>
              <a:chExt cx="1130495" cy="600293"/>
            </a:xfrm>
          </p:grpSpPr>
          <p:sp>
            <p:nvSpPr>
              <p:cNvPr id="55" name="Retângulo de cantos arredondados 54"/>
              <p:cNvSpPr/>
              <p:nvPr/>
            </p:nvSpPr>
            <p:spPr>
              <a:xfrm>
                <a:off x="1009029" y="1114345"/>
                <a:ext cx="1130410" cy="60029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Retângulo 55"/>
              <p:cNvSpPr/>
              <p:nvPr/>
            </p:nvSpPr>
            <p:spPr>
              <a:xfrm>
                <a:off x="1026493" y="1131813"/>
                <a:ext cx="1095482" cy="5653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err="1"/>
                  <a:t>Administração</a:t>
                </a:r>
                <a:endParaRPr lang="pt-BR" sz="1400" dirty="0"/>
              </a:p>
            </p:txBody>
          </p:sp>
        </p:grpSp>
        <p:sp>
          <p:nvSpPr>
            <p:cNvPr id="54" name="CaixaDeTexto 53"/>
            <p:cNvSpPr txBox="1"/>
            <p:nvPr/>
          </p:nvSpPr>
          <p:spPr>
            <a:xfrm>
              <a:off x="2393824" y="5461105"/>
              <a:ext cx="1171689" cy="5844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Autoridade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Portuária</a:t>
              </a:r>
              <a:endPara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7" name="Seta para a esquerda 56"/>
          <p:cNvSpPr/>
          <p:nvPr/>
        </p:nvSpPr>
        <p:spPr>
          <a:xfrm rot="10800000">
            <a:off x="3143250" y="5500688"/>
            <a:ext cx="363538" cy="28575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Retângulo 57"/>
          <p:cNvSpPr/>
          <p:nvPr/>
        </p:nvSpPr>
        <p:spPr>
          <a:xfrm>
            <a:off x="3552825" y="3895725"/>
            <a:ext cx="5000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Outorga Concessão, Autorização,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Arrendamentos e </a:t>
            </a: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Delegação</a:t>
            </a:r>
          </a:p>
        </p:txBody>
      </p:sp>
      <p:sp>
        <p:nvSpPr>
          <p:cNvPr id="64" name="Seta para a esquerda 63"/>
          <p:cNvSpPr/>
          <p:nvPr/>
        </p:nvSpPr>
        <p:spPr>
          <a:xfrm rot="10800000">
            <a:off x="3143250" y="3205163"/>
            <a:ext cx="363538" cy="28575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Seta para a esquerda 64"/>
          <p:cNvSpPr/>
          <p:nvPr/>
        </p:nvSpPr>
        <p:spPr>
          <a:xfrm rot="10800000">
            <a:off x="3143250" y="3886200"/>
            <a:ext cx="363538" cy="28575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Retângulo 65"/>
          <p:cNvSpPr/>
          <p:nvPr/>
        </p:nvSpPr>
        <p:spPr>
          <a:xfrm>
            <a:off x="3552825" y="4600575"/>
            <a:ext cx="50006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Tarifas portuárias</a:t>
            </a:r>
          </a:p>
          <a:p>
            <a:pPr indent="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Infrações e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penalidades</a:t>
            </a:r>
          </a:p>
          <a:p>
            <a:pPr indent="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Realiza os procedimentos licitatórios</a:t>
            </a: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Seta para a esquerda 66"/>
          <p:cNvSpPr/>
          <p:nvPr/>
        </p:nvSpPr>
        <p:spPr>
          <a:xfrm rot="10800000">
            <a:off x="3136900" y="4703763"/>
            <a:ext cx="363538" cy="28575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073" name="Título 3"/>
          <p:cNvSpPr txBox="1">
            <a:spLocks/>
          </p:cNvSpPr>
          <p:nvPr/>
        </p:nvSpPr>
        <p:spPr bwMode="auto">
          <a:xfrm>
            <a:off x="4427538" y="434975"/>
            <a:ext cx="443074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Atribuições dos Atores-Chave no Setor</a:t>
            </a:r>
            <a:endParaRPr lang="pt-B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grpSp>
        <p:nvGrpSpPr>
          <p:cNvPr id="62" name="Grupo 61"/>
          <p:cNvGrpSpPr>
            <a:grpSpLocks/>
          </p:cNvGrpSpPr>
          <p:nvPr/>
        </p:nvGrpSpPr>
        <p:grpSpPr bwMode="auto">
          <a:xfrm>
            <a:off x="-500063" y="1428750"/>
            <a:ext cx="9144001" cy="1355725"/>
            <a:chOff x="0" y="1715628"/>
            <a:chExt cx="9144000" cy="1356182"/>
          </a:xfrm>
        </p:grpSpPr>
        <p:graphicFrame>
          <p:nvGraphicFramePr>
            <p:cNvPr id="63" name="Diagrama 62"/>
            <p:cNvGraphicFramePr/>
            <p:nvPr/>
          </p:nvGraphicFramePr>
          <p:xfrm>
            <a:off x="0" y="1715628"/>
            <a:ext cx="9144000" cy="1353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68" name="Grupo 58"/>
            <p:cNvGrpSpPr>
              <a:grpSpLocks/>
            </p:cNvGrpSpPr>
            <p:nvPr/>
          </p:nvGrpSpPr>
          <p:grpSpPr bwMode="auto">
            <a:xfrm>
              <a:off x="3557588" y="2382603"/>
              <a:ext cx="2143125" cy="689207"/>
              <a:chOff x="3522421" y="671023"/>
              <a:chExt cx="2143125" cy="689207"/>
            </a:xfrm>
          </p:grpSpPr>
          <p:sp>
            <p:nvSpPr>
              <p:cNvPr id="69" name="Elipse 68"/>
              <p:cNvSpPr/>
              <p:nvPr/>
            </p:nvSpPr>
            <p:spPr>
              <a:xfrm>
                <a:off x="3522421" y="671023"/>
                <a:ext cx="2143125" cy="689207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Elipse 4"/>
              <p:cNvSpPr/>
              <p:nvPr/>
            </p:nvSpPr>
            <p:spPr>
              <a:xfrm>
                <a:off x="3851034" y="772657"/>
                <a:ext cx="1514475" cy="4859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890" tIns="8890" rIns="8890" bIns="889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dirty="0" err="1"/>
                  <a:t>Autoridades</a:t>
                </a:r>
                <a:r>
                  <a:rPr lang="en-US" sz="1400" dirty="0"/>
                  <a:t> </a:t>
                </a:r>
                <a:r>
                  <a:rPr lang="en-US" sz="1400" dirty="0" err="1"/>
                  <a:t>Portuárias</a:t>
                </a:r>
                <a:endParaRPr lang="pt-BR" sz="1400" dirty="0"/>
              </a:p>
            </p:txBody>
          </p:sp>
        </p:grpSp>
      </p:grpSp>
      <p:sp>
        <p:nvSpPr>
          <p:cNvPr id="46" name="Título 3"/>
          <p:cNvSpPr txBox="1">
            <a:spLocks/>
          </p:cNvSpPr>
          <p:nvPr/>
        </p:nvSpPr>
        <p:spPr>
          <a:xfrm>
            <a:off x="214282" y="285728"/>
            <a:ext cx="3714776" cy="7778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NOVO ARRANJO INSTITUCIONAL DO SETOR PORTUÁRIO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3357554" y="857232"/>
            <a:ext cx="6038859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1"/>
          <p:cNvSpPr txBox="1">
            <a:spLocks noChangeArrowheads="1"/>
          </p:cNvSpPr>
          <p:nvPr/>
        </p:nvSpPr>
        <p:spPr bwMode="auto">
          <a:xfrm>
            <a:off x="214282" y="1285860"/>
            <a:ext cx="8643998" cy="61863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b="1" dirty="0" smtClean="0">
                <a:latin typeface="+mn-lt"/>
              </a:rPr>
              <a:t>Quanto aos Arrendamentos e Concessões - dentro do Porto Organizado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700" b="1" dirty="0" smtClean="0">
              <a:latin typeface="+mn-lt"/>
            </a:endParaRPr>
          </a:p>
          <a:p>
            <a:pPr marL="0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700" b="1" dirty="0" smtClean="0">
                <a:latin typeface="+mn-lt"/>
              </a:rPr>
              <a:t>PROCESSO DE ARRENDAMENTO: Simplificação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Possibilidade de licitação por Leilão, com inversão de fases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Possibilidade de realizar licitação com apenas o Termo de Referência para estudos ambientais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Padronização das informações para os órgãos de controle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700" b="1" dirty="0" smtClean="0">
                <a:latin typeface="+mn-lt"/>
              </a:rPr>
              <a:t>CRITÉRIO DE LICITAÇÃO</a:t>
            </a:r>
            <a:endParaRPr lang="pt-BR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Maior capacidade de movimentação, a menor tarifa ou o menor tempo de movimentação de carga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Fim da cobrança de valores de outorgas.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700" b="1" dirty="0" smtClean="0">
                <a:latin typeface="+mn-lt"/>
              </a:rPr>
              <a:t>PRAZO</a:t>
            </a:r>
          </a:p>
          <a:p>
            <a:pPr marL="630238" lvl="1" indent="-1857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Prazo de até 25 anos, renováveis por igual período</a:t>
            </a:r>
          </a:p>
          <a:p>
            <a:pPr marL="630238" lvl="1" indent="-185738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700" b="1" dirty="0" smtClean="0">
                <a:latin typeface="+mn-lt"/>
              </a:rPr>
              <a:t>CONCESSÃO DE PORTOS </a:t>
            </a: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novos ou já existentes</a:t>
            </a: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Todo ou em Parte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173038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b="1" dirty="0" smtClean="0">
              <a:latin typeface="+mn-lt"/>
            </a:endParaRP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79425" lvl="1" indent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 bwMode="auto">
          <a:xfrm>
            <a:off x="4427538" y="434975"/>
            <a:ext cx="443074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Destaques: Arrendamentos e Concessões</a:t>
            </a:r>
            <a:endParaRPr lang="pt-BR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14480" y="6286520"/>
            <a:ext cx="571504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C00000"/>
                </a:solidFill>
              </a:rPr>
              <a:t>MAIOR ABERTURA PARA INVESTIMENTOS PRIVADOS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285720" y="214290"/>
            <a:ext cx="3671888" cy="77787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</a:t>
            </a:r>
          </a:p>
          <a:p>
            <a:pPr lvl="0" fontAlgn="auto">
              <a:spcAft>
                <a:spcPts val="0"/>
              </a:spcAft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AÇÕES DECORRENTES DO </a:t>
            </a:r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</a:rPr>
              <a:t>NOVO MARCO REGULATÓRIO</a:t>
            </a:r>
            <a:r>
              <a:rPr kumimoji="0" lang="pt-BR" sz="1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/>
          </p:cNvSpPr>
          <p:nvPr/>
        </p:nvSpPr>
        <p:spPr bwMode="auto">
          <a:xfrm>
            <a:off x="1079500" y="3971925"/>
            <a:ext cx="27828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4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 Medium"/>
              </a:rPr>
              <a:t>bilhões</a:t>
            </a:r>
          </a:p>
        </p:txBody>
      </p:sp>
      <p:sp>
        <p:nvSpPr>
          <p:cNvPr id="35" name="Rectangle 1"/>
          <p:cNvSpPr/>
          <p:nvPr/>
        </p:nvSpPr>
        <p:spPr>
          <a:xfrm>
            <a:off x="1098605" y="2351130"/>
            <a:ext cx="2784684" cy="1620180"/>
          </a:xfrm>
          <a:prstGeom prst="rect">
            <a:avLst/>
          </a:prstGeom>
          <a:grpFill/>
          <a:ln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0500" b="1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54,2</a:t>
            </a:r>
            <a:endParaRPr lang="en-US" sz="12700" b="1" dirty="0">
              <a:solidFill>
                <a:schemeClr val="bg1"/>
              </a:solidFill>
              <a:latin typeface="Helvetica"/>
              <a:ea typeface="ＭＳ Ｐゴシック" charset="0"/>
              <a:cs typeface="Helvetica"/>
              <a:sym typeface="Gill Sans" charset="0"/>
            </a:endParaRPr>
          </a:p>
        </p:txBody>
      </p:sp>
      <p:sp>
        <p:nvSpPr>
          <p:cNvPr id="50183" name="Rectangle 13"/>
          <p:cNvSpPr>
            <a:spLocks/>
          </p:cNvSpPr>
          <p:nvPr/>
        </p:nvSpPr>
        <p:spPr bwMode="auto">
          <a:xfrm>
            <a:off x="5219700" y="5051425"/>
            <a:ext cx="208915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"/>
              </a:rPr>
              <a:t>em 2016/17</a:t>
            </a:r>
          </a:p>
        </p:txBody>
      </p:sp>
      <p:sp>
        <p:nvSpPr>
          <p:cNvPr id="50184" name="Rectangle 17"/>
          <p:cNvSpPr>
            <a:spLocks/>
          </p:cNvSpPr>
          <p:nvPr/>
        </p:nvSpPr>
        <p:spPr bwMode="auto">
          <a:xfrm>
            <a:off x="5254625" y="2976563"/>
            <a:ext cx="1984375" cy="1096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b="1">
                <a:solidFill>
                  <a:srgbClr val="FFFFFF"/>
                </a:solidFill>
                <a:latin typeface="Helvetica"/>
                <a:ea typeface="MS PGothic" pitchFamily="34" charset="-128"/>
                <a:cs typeface="Helvetica"/>
                <a:sym typeface="Helvetica Neue"/>
              </a:rPr>
              <a:t>até 2014/15</a:t>
            </a:r>
          </a:p>
        </p:txBody>
      </p:sp>
      <p:sp>
        <p:nvSpPr>
          <p:cNvPr id="50185" name="Rectangle 10"/>
          <p:cNvSpPr>
            <a:spLocks/>
          </p:cNvSpPr>
          <p:nvPr/>
        </p:nvSpPr>
        <p:spPr bwMode="auto">
          <a:xfrm>
            <a:off x="4589463" y="4046538"/>
            <a:ext cx="3584575" cy="919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62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23,2</a:t>
            </a:r>
            <a:r>
              <a:rPr lang="en-US" sz="56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 </a:t>
            </a:r>
            <a:r>
              <a:rPr lang="en-US" sz="3100"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 Neue"/>
              </a:rPr>
              <a:t>bilhões </a:t>
            </a:r>
          </a:p>
        </p:txBody>
      </p:sp>
      <p:sp>
        <p:nvSpPr>
          <p:cNvPr id="20" name="Título 3"/>
          <p:cNvSpPr txBox="1">
            <a:spLocks/>
          </p:cNvSpPr>
          <p:nvPr/>
        </p:nvSpPr>
        <p:spPr>
          <a:xfrm>
            <a:off x="214282" y="204051"/>
            <a:ext cx="3277598" cy="94122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 fontAlgn="auto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AÇÕES DECORRENTES DO </a:t>
            </a:r>
            <a:r>
              <a:rPr lang="pt-BR" sz="1600" b="1" dirty="0">
                <a:solidFill>
                  <a:srgbClr val="C00000"/>
                </a:solidFill>
                <a:latin typeface="Arial" pitchFamily="34" charset="0"/>
              </a:rPr>
              <a:t>NOVO MARCO REGULATÓRIO</a:t>
            </a:r>
            <a:r>
              <a:rPr lang="pt-B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1600" dirty="0">
              <a:solidFill>
                <a:srgbClr val="C00000"/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2071670" y="714356"/>
            <a:ext cx="7253305" cy="79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214282" y="1071546"/>
            <a:ext cx="86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Programa de Arrendamentos Portuários: Blocos de Portos</a:t>
            </a:r>
          </a:p>
          <a:p>
            <a:endParaRPr lang="pt-BR" sz="2000" b="1" dirty="0" smtClean="0"/>
          </a:p>
          <a:p>
            <a:pPr algn="just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14612" y="35716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C00000"/>
                </a:solidFill>
                <a:latin typeface="+mn-lt"/>
              </a:rPr>
              <a:t>Arrendamentos nos Portos Organizados</a:t>
            </a:r>
            <a:endParaRPr lang="pt-BR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1198290"/>
              </p:ext>
            </p:extLst>
          </p:nvPr>
        </p:nvGraphicFramePr>
        <p:xfrm>
          <a:off x="285720" y="1714488"/>
          <a:ext cx="8572560" cy="4303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1º Bloco </a:t>
                      </a:r>
                      <a:endParaRPr lang="pt-B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2º Bloco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3º Bloco</a:t>
                      </a:r>
                      <a:endParaRPr lang="pt-B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4º Bloco</a:t>
                      </a:r>
                      <a:endParaRPr lang="pt-B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87487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Santos/SP</a:t>
                      </a:r>
                    </a:p>
                    <a:p>
                      <a:pPr algn="ctr"/>
                      <a:r>
                        <a:rPr lang="pt-BR" sz="2000" dirty="0" smtClean="0"/>
                        <a:t>Vila</a:t>
                      </a:r>
                      <a:r>
                        <a:rPr lang="pt-BR" sz="2000" baseline="0" dirty="0" smtClean="0"/>
                        <a:t> do Conde/PA</a:t>
                      </a:r>
                    </a:p>
                    <a:p>
                      <a:pPr algn="ctr"/>
                      <a:r>
                        <a:rPr lang="pt-BR" sz="2000" baseline="0" dirty="0" smtClean="0"/>
                        <a:t>Santarém/PA</a:t>
                      </a:r>
                    </a:p>
                    <a:p>
                      <a:pPr algn="ctr"/>
                      <a:r>
                        <a:rPr lang="pt-BR" sz="2000" baseline="0" dirty="0" smtClean="0"/>
                        <a:t>Belém/PA</a:t>
                      </a:r>
                    </a:p>
                    <a:p>
                      <a:pPr algn="ctr"/>
                      <a:r>
                        <a:rPr lang="pt-BR" sz="2000" baseline="0" dirty="0" err="1" smtClean="0"/>
                        <a:t>Miramar</a:t>
                      </a:r>
                      <a:r>
                        <a:rPr lang="pt-BR" sz="2000" baseline="0" dirty="0" smtClean="0"/>
                        <a:t>/PA</a:t>
                      </a:r>
                    </a:p>
                    <a:p>
                      <a:pPr algn="ctr"/>
                      <a:r>
                        <a:rPr lang="pt-BR" sz="2000" baseline="0" dirty="0" smtClean="0"/>
                        <a:t>Outeiro/PA</a:t>
                      </a:r>
                      <a:endParaRPr lang="pt-B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São Sebastião/SP</a:t>
                      </a:r>
                    </a:p>
                    <a:p>
                      <a:pPr algn="ctr"/>
                      <a:r>
                        <a:rPr lang="pt-BR" sz="2000" dirty="0" smtClean="0"/>
                        <a:t>Salvador/BA</a:t>
                      </a:r>
                    </a:p>
                    <a:p>
                      <a:pPr algn="ctr"/>
                      <a:r>
                        <a:rPr lang="pt-BR" sz="2000" dirty="0" smtClean="0"/>
                        <a:t>Aratu/BA</a:t>
                      </a:r>
                    </a:p>
                    <a:p>
                      <a:pPr algn="ctr"/>
                      <a:r>
                        <a:rPr lang="pt-BR" sz="2000" dirty="0" smtClean="0"/>
                        <a:t>Paranaguá/PR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Maceió/AL</a:t>
                      </a:r>
                    </a:p>
                    <a:p>
                      <a:pPr algn="ctr"/>
                      <a:r>
                        <a:rPr lang="pt-BR" sz="2000" dirty="0" err="1" smtClean="0"/>
                        <a:t>Suape</a:t>
                      </a:r>
                      <a:r>
                        <a:rPr lang="pt-BR" sz="2000" dirty="0" smtClean="0"/>
                        <a:t>/PE</a:t>
                      </a:r>
                    </a:p>
                    <a:p>
                      <a:pPr algn="ctr"/>
                      <a:r>
                        <a:rPr lang="pt-BR" sz="2000" dirty="0" smtClean="0"/>
                        <a:t>Recife/PE</a:t>
                      </a:r>
                    </a:p>
                    <a:p>
                      <a:pPr algn="ctr"/>
                      <a:r>
                        <a:rPr lang="pt-BR" sz="2000" dirty="0" err="1" smtClean="0"/>
                        <a:t>Cabedelo</a:t>
                      </a:r>
                      <a:r>
                        <a:rPr lang="pt-BR" sz="2000" dirty="0" smtClean="0"/>
                        <a:t>/PB</a:t>
                      </a:r>
                    </a:p>
                    <a:p>
                      <a:pPr algn="ctr"/>
                      <a:r>
                        <a:rPr lang="pt-BR" sz="2000" dirty="0" smtClean="0"/>
                        <a:t>Fortaleza/CE</a:t>
                      </a:r>
                    </a:p>
                    <a:p>
                      <a:pPr algn="ctr"/>
                      <a:r>
                        <a:rPr lang="pt-BR" sz="2000" dirty="0" err="1" smtClean="0"/>
                        <a:t>Itaqui</a:t>
                      </a:r>
                      <a:r>
                        <a:rPr lang="pt-BR" sz="2000" dirty="0" smtClean="0"/>
                        <a:t>/MA</a:t>
                      </a:r>
                    </a:p>
                    <a:p>
                      <a:pPr algn="ctr"/>
                      <a:r>
                        <a:rPr lang="pt-BR" sz="2000" dirty="0" smtClean="0"/>
                        <a:t>Santana/AP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Rio Grande/RS</a:t>
                      </a:r>
                    </a:p>
                    <a:p>
                      <a:pPr algn="ctr"/>
                      <a:r>
                        <a:rPr lang="pt-BR" sz="2000" dirty="0" smtClean="0"/>
                        <a:t>Porto Alegre/RS</a:t>
                      </a:r>
                    </a:p>
                    <a:p>
                      <a:pPr algn="ctr"/>
                      <a:r>
                        <a:rPr lang="pt-BR" sz="2000" dirty="0" err="1" smtClean="0"/>
                        <a:t>Imbituba</a:t>
                      </a:r>
                      <a:r>
                        <a:rPr lang="pt-BR" sz="2000" dirty="0" smtClean="0"/>
                        <a:t>/SC</a:t>
                      </a:r>
                    </a:p>
                    <a:p>
                      <a:pPr algn="ctr"/>
                      <a:r>
                        <a:rPr lang="pt-BR" sz="2000" dirty="0" smtClean="0"/>
                        <a:t>Itajaí/SC</a:t>
                      </a:r>
                    </a:p>
                    <a:p>
                      <a:pPr algn="ctr"/>
                      <a:r>
                        <a:rPr lang="pt-BR" sz="2000" dirty="0" smtClean="0"/>
                        <a:t>São</a:t>
                      </a:r>
                      <a:r>
                        <a:rPr lang="pt-BR" sz="2000" baseline="0" dirty="0" smtClean="0"/>
                        <a:t> Francisco do Sul/SC</a:t>
                      </a:r>
                    </a:p>
                    <a:p>
                      <a:pPr algn="ctr"/>
                      <a:r>
                        <a:rPr lang="pt-BR" sz="2000" baseline="0" dirty="0" smtClean="0"/>
                        <a:t>Rio de Janeiro/RJ</a:t>
                      </a:r>
                    </a:p>
                    <a:p>
                      <a:pPr algn="ctr"/>
                      <a:r>
                        <a:rPr lang="pt-BR" sz="2000" baseline="0" dirty="0" smtClean="0"/>
                        <a:t>Niterói/RJ</a:t>
                      </a:r>
                    </a:p>
                    <a:p>
                      <a:pPr algn="ctr"/>
                      <a:r>
                        <a:rPr lang="pt-BR" sz="2000" baseline="0" dirty="0" smtClean="0"/>
                        <a:t>Itaguaí/RJ</a:t>
                      </a:r>
                    </a:p>
                    <a:p>
                      <a:pPr algn="ctr"/>
                      <a:r>
                        <a:rPr lang="pt-BR" sz="2000" baseline="0" dirty="0" smtClean="0"/>
                        <a:t>Vitória/ES</a:t>
                      </a:r>
                    </a:p>
                    <a:p>
                      <a:pPr algn="ctr"/>
                      <a:r>
                        <a:rPr lang="pt-BR" sz="2000" baseline="0" dirty="0" smtClean="0"/>
                        <a:t>Manaus/AM</a:t>
                      </a:r>
                    </a:p>
                    <a:p>
                      <a:pPr algn="ctr"/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1050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5177</TotalTime>
  <Words>1354</Words>
  <Application>Microsoft Office PowerPoint</Application>
  <PresentationFormat>Apresentação na tela (4:3)</PresentationFormat>
  <Paragraphs>310</Paragraphs>
  <Slides>19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Slide 2</vt:lpstr>
      <vt:lpstr>1 INTRODUÇÃO</vt:lpstr>
      <vt:lpstr>1 INTRODUÇÃO</vt:lpstr>
      <vt:lpstr>1 INTRODUÇÃO</vt:lpstr>
      <vt:lpstr>2 OBJETIVO E ESTRUTURA DA REFORMA</vt:lpstr>
      <vt:lpstr>Slide 7</vt:lpstr>
      <vt:lpstr>Slide 8</vt:lpstr>
      <vt:lpstr>Slide 9</vt:lpstr>
      <vt:lpstr>Slide 10</vt:lpstr>
      <vt:lpstr>4 AÇÕES DECORRENTES DO NOVO MARCO REGULATÓRIO  </vt:lpstr>
      <vt:lpstr>4 AÇÕES DECORRENTES DO NOVO MARCO REGULATÓRIO 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</dc:creator>
  <cp:lastModifiedBy>Antonio Henrique Pinheiro Silveira</cp:lastModifiedBy>
  <cp:revision>287</cp:revision>
  <cp:lastPrinted>2012-12-13T12:59:40Z</cp:lastPrinted>
  <dcterms:created xsi:type="dcterms:W3CDTF">2012-12-13T01:48:55Z</dcterms:created>
  <dcterms:modified xsi:type="dcterms:W3CDTF">2013-11-12T10:19:19Z</dcterms:modified>
</cp:coreProperties>
</file>