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F35F1-EF04-4983-9CD6-FDBB1C43F2A9}" type="datetimeFigureOut">
              <a:rPr lang="pt-BR" smtClean="0"/>
              <a:pPr/>
              <a:t>29/10/2015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BDADD-4C55-4827-B27C-CCA00F2A5B1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158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3333-D9E6-478E-909A-B4F0CD41EE68}" type="datetimeFigureOut">
              <a:rPr lang="pt-BR" smtClean="0"/>
              <a:pPr/>
              <a:t>29/10/2015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CC70-6864-4B6D-B959-BA64FB4652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3333-D9E6-478E-909A-B4F0CD41EE68}" type="datetimeFigureOut">
              <a:rPr lang="pt-BR" smtClean="0"/>
              <a:pPr/>
              <a:t>29/10/2015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CC70-6864-4B6D-B959-BA64FB4652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3333-D9E6-478E-909A-B4F0CD41EE68}" type="datetimeFigureOut">
              <a:rPr lang="pt-BR" smtClean="0"/>
              <a:pPr/>
              <a:t>29/10/2015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CC70-6864-4B6D-B959-BA64FB4652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3333-D9E6-478E-909A-B4F0CD41EE68}" type="datetimeFigureOut">
              <a:rPr lang="pt-BR" smtClean="0"/>
              <a:pPr/>
              <a:t>29/10/2015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CC70-6864-4B6D-B959-BA64FB4652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3333-D9E6-478E-909A-B4F0CD41EE68}" type="datetimeFigureOut">
              <a:rPr lang="pt-BR" smtClean="0"/>
              <a:pPr/>
              <a:t>29/10/2015</a:t>
            </a:fld>
            <a:endParaRPr lang="pt-B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CC70-6864-4B6D-B959-BA64FB4652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3333-D9E6-478E-909A-B4F0CD41EE68}" type="datetimeFigureOut">
              <a:rPr lang="pt-BR" smtClean="0"/>
              <a:pPr/>
              <a:t>29/10/2015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CC70-6864-4B6D-B959-BA64FB4652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3333-D9E6-478E-909A-B4F0CD41EE68}" type="datetimeFigureOut">
              <a:rPr lang="pt-BR" smtClean="0"/>
              <a:pPr/>
              <a:t>29/10/2015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CC70-6864-4B6D-B959-BA64FB4652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3333-D9E6-478E-909A-B4F0CD41EE68}" type="datetimeFigureOut">
              <a:rPr lang="pt-BR" smtClean="0"/>
              <a:pPr/>
              <a:t>29/10/2015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CC70-6864-4B6D-B959-BA64FB4652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3333-D9E6-478E-909A-B4F0CD41EE68}" type="datetimeFigureOut">
              <a:rPr lang="pt-BR" smtClean="0"/>
              <a:pPr/>
              <a:t>29/10/2015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CC70-6864-4B6D-B959-BA64FB4652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3333-D9E6-478E-909A-B4F0CD41EE68}" type="datetimeFigureOut">
              <a:rPr lang="pt-BR" smtClean="0"/>
              <a:pPr/>
              <a:t>29/10/2015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CC70-6864-4B6D-B959-BA64FB4652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3333-D9E6-478E-909A-B4F0CD41EE68}" type="datetimeFigureOut">
              <a:rPr lang="pt-BR" smtClean="0"/>
              <a:pPr/>
              <a:t>29/10/2015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CC70-6864-4B6D-B959-BA64FB4652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CF73333-D9E6-478E-909A-B4F0CD41EE68}" type="datetimeFigureOut">
              <a:rPr lang="pt-BR" smtClean="0"/>
              <a:pPr/>
              <a:t>29/10/2015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1C5CC70-6864-4B6D-B959-BA64FB4652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564904"/>
            <a:ext cx="4176464" cy="1368152"/>
          </a:xfrm>
        </p:spPr>
        <p:txBody>
          <a:bodyPr/>
          <a:lstStyle/>
          <a:p>
            <a:r>
              <a:rPr lang="pt-BR" dirty="0" err="1" smtClean="0"/>
              <a:t>Fosfoetanolamina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711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Edgar Laurence </a:t>
            </a:r>
            <a:r>
              <a:rPr lang="pt-BR" dirty="0" err="1" smtClean="0"/>
              <a:t>Outhouse</a:t>
            </a:r>
            <a:r>
              <a:rPr lang="pt-BR" dirty="0" smtClean="0"/>
              <a:t> </a:t>
            </a:r>
          </a:p>
          <a:p>
            <a:r>
              <a:rPr lang="pt-BR" dirty="0" smtClean="0"/>
              <a:t>Presença da substância em tumores malignos </a:t>
            </a:r>
          </a:p>
          <a:p>
            <a:endParaRPr lang="pt-BR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901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450488" y="-242049"/>
            <a:ext cx="2240071" cy="4525963"/>
          </a:xfrm>
        </p:spPr>
      </p:pic>
      <p:sp>
        <p:nvSpPr>
          <p:cNvPr id="5" name="CaixaDeTexto 4"/>
          <p:cNvSpPr txBox="1"/>
          <p:nvPr/>
        </p:nvSpPr>
        <p:spPr>
          <a:xfrm>
            <a:off x="4880555" y="1484784"/>
            <a:ext cx="415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Cristal obtido por recristalização em água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884" y="3284984"/>
            <a:ext cx="3897267" cy="308472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87823" y="188640"/>
            <a:ext cx="3046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err="1" smtClean="0">
                <a:latin typeface="+mj-lt"/>
              </a:rPr>
              <a:t>Fosfoetanolamina</a:t>
            </a:r>
            <a:endParaRPr lang="pt-BR" sz="3200" dirty="0"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3568" y="400506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Representação </a:t>
            </a:r>
            <a:r>
              <a:rPr lang="pt-BR" dirty="0">
                <a:solidFill>
                  <a:schemeClr val="tx2"/>
                </a:solidFill>
              </a:rPr>
              <a:t>ORTEP </a:t>
            </a:r>
            <a:r>
              <a:rPr lang="pt-BR" dirty="0" smtClean="0">
                <a:solidFill>
                  <a:schemeClr val="tx2"/>
                </a:solidFill>
              </a:rPr>
              <a:t>do esquema de ligações de hidrogênio para o cristal de </a:t>
            </a:r>
            <a:r>
              <a:rPr lang="pt-BR" dirty="0" err="1" smtClean="0">
                <a:solidFill>
                  <a:schemeClr val="tx2"/>
                </a:solidFill>
              </a:rPr>
              <a:t>fosfoetanolamina</a:t>
            </a:r>
            <a:endParaRPr lang="pt-BR" dirty="0">
              <a:solidFill>
                <a:schemeClr val="tx2"/>
              </a:solidFill>
            </a:endParaRP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7524" y="316697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Figura 1</a:t>
            </a:r>
            <a:endParaRPr lang="pt-BR" sz="1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812360" y="6369711"/>
            <a:ext cx="812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Figura 2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xmlns="" val="297423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rmAutofit fontScale="90000"/>
          </a:bodyPr>
          <a:lstStyle/>
          <a:p>
            <a:pPr algn="ctr" hangingPunct="0"/>
            <a:r>
              <a:rPr lang="pt-BR" sz="3100" dirty="0"/>
              <a:t>ESPECTROFOTOMETRIA  </a:t>
            </a:r>
            <a:r>
              <a:rPr lang="pt-BR" sz="3100" dirty="0" smtClean="0"/>
              <a:t>DE TRANSMITÂNCIA NA </a:t>
            </a:r>
            <a:r>
              <a:rPr lang="pt-BR" sz="3100" dirty="0"/>
              <a:t>REGIÃO </a:t>
            </a:r>
            <a:r>
              <a:rPr lang="pt-BR" sz="3100" dirty="0" smtClean="0"/>
              <a:t> </a:t>
            </a:r>
            <a:r>
              <a:rPr lang="pt-BR" sz="3100" dirty="0"/>
              <a:t>DO INFRAVERMELHO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408712" cy="444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156176" y="5877271"/>
            <a:ext cx="699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Figura 3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xmlns="" val="4565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989856"/>
            <a:ext cx="8229600" cy="1143000"/>
          </a:xfrm>
        </p:spPr>
        <p:txBody>
          <a:bodyPr>
            <a:normAutofit fontScale="90000"/>
          </a:bodyPr>
          <a:lstStyle/>
          <a:p>
            <a:pPr algn="ctr" hangingPunct="0"/>
            <a:r>
              <a:rPr lang="pt-BR" sz="3100" dirty="0"/>
              <a:t>CONFORMAÇÃO  DA  FOS  DETERMINADA  POR  </a:t>
            </a:r>
            <a:r>
              <a:rPr lang="pt-BR" sz="3100" dirty="0" smtClean="0"/>
              <a:t>ESPECTROSCOPIA </a:t>
            </a:r>
            <a:r>
              <a:rPr lang="pt-BR" sz="3100" dirty="0"/>
              <a:t>DE </a:t>
            </a:r>
            <a:r>
              <a:rPr lang="pt-BR" sz="3100" dirty="0" smtClean="0"/>
              <a:t>RESSONÂNCA </a:t>
            </a:r>
            <a:r>
              <a:rPr lang="pt-BR" sz="3100" dirty="0"/>
              <a:t>MAGNÉTICA NUCLEAR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253361" cy="43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55576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96408">
            <a:off x="5029721" y="3795861"/>
            <a:ext cx="200448" cy="11124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4924" y="4380961"/>
            <a:ext cx="170216" cy="1702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936464" y="6032321"/>
            <a:ext cx="699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Figura 4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xmlns="" val="228715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72" y="1018928"/>
            <a:ext cx="4248472" cy="280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6540" y="764704"/>
            <a:ext cx="45529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627784" y="476672"/>
            <a:ext cx="366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DECOMPOSIÇÃO TÉRMICA DA FOS.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475656" y="4710714"/>
            <a:ext cx="632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Curvas </a:t>
            </a:r>
            <a:r>
              <a:rPr lang="pt-BR" dirty="0" err="1" smtClean="0">
                <a:solidFill>
                  <a:schemeClr val="tx2"/>
                </a:solidFill>
              </a:rPr>
              <a:t>termoanalíticas</a:t>
            </a:r>
            <a:r>
              <a:rPr lang="pt-BR" dirty="0" smtClean="0">
                <a:solidFill>
                  <a:schemeClr val="tx2"/>
                </a:solidFill>
              </a:rPr>
              <a:t> </a:t>
            </a:r>
            <a:r>
              <a:rPr lang="pt-BR" dirty="0">
                <a:solidFill>
                  <a:schemeClr val="tx2"/>
                </a:solidFill>
              </a:rPr>
              <a:t>para a FOS em atmosfera dinâmica de ar.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00945" y="3802405"/>
            <a:ext cx="699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Figura 5</a:t>
            </a:r>
            <a:endParaRPr lang="pt-BR" sz="1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799695" y="3861048"/>
            <a:ext cx="699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Figura 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xmlns="" val="81548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ctr" hangingPunct="0"/>
            <a:r>
              <a:rPr lang="pt-BR" sz="3100" dirty="0"/>
              <a:t>Curva de titulação da </a:t>
            </a:r>
            <a:r>
              <a:rPr lang="pt-BR" sz="3100" dirty="0" err="1"/>
              <a:t>fosfoetanolamina</a:t>
            </a:r>
            <a:r>
              <a:rPr lang="pt-BR" sz="3100" dirty="0"/>
              <a:t> com </a:t>
            </a:r>
            <a:r>
              <a:rPr lang="pt-BR" sz="3100" dirty="0" err="1" smtClean="0"/>
              <a:t>NaOH</a:t>
            </a:r>
            <a:r>
              <a:rPr lang="pt-BR" sz="3100" dirty="0" smtClean="0"/>
              <a:t>, com força </a:t>
            </a:r>
            <a:r>
              <a:rPr lang="pt-BR" sz="3100" dirty="0"/>
              <a:t>iônica controlada.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547893" cy="504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29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07639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“ Há homens que lutam um dia e são bons.</a:t>
            </a:r>
            <a:br>
              <a:rPr lang="pt-BR" dirty="0" smtClean="0"/>
            </a:br>
            <a:r>
              <a:rPr lang="pt-BR" dirty="0" smtClean="0"/>
              <a:t>  Há outros que lutam um ano e são melhores.</a:t>
            </a:r>
            <a:br>
              <a:rPr lang="pt-BR" dirty="0" smtClean="0"/>
            </a:br>
            <a:r>
              <a:rPr lang="pt-BR" dirty="0" smtClean="0"/>
              <a:t>   Há aqueles que lutam muitos anos e são muito bons.</a:t>
            </a:r>
            <a:br>
              <a:rPr lang="pt-BR" dirty="0" smtClean="0"/>
            </a:br>
            <a:r>
              <a:rPr lang="pt-BR" dirty="0" smtClean="0"/>
              <a:t>  Mas há os que lutam durante toda a vida. </a:t>
            </a:r>
            <a:br>
              <a:rPr lang="pt-BR" dirty="0" smtClean="0"/>
            </a:br>
            <a:r>
              <a:rPr lang="pt-BR" dirty="0" smtClean="0"/>
              <a:t>  Esses são imprescindíveis.” 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                                                   Bertolt Brecht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804248" y="5438676"/>
            <a:ext cx="151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/>
                </a:solidFill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xmlns="" val="5215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hagem">
  <a:themeElements>
    <a:clrScheme name="Folhagem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lhagem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66</TotalTime>
  <Words>101</Words>
  <Application>Microsoft Office PowerPoint</Application>
  <PresentationFormat>Apresentação na tela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Folhagem</vt:lpstr>
      <vt:lpstr>Fosfoetanolamina</vt:lpstr>
      <vt:lpstr>Slide 2</vt:lpstr>
      <vt:lpstr>Slide 3</vt:lpstr>
      <vt:lpstr>ESPECTROFOTOMETRIA  DE TRANSMITÂNCIA NA REGIÃO  DO INFRAVERMELHO  </vt:lpstr>
      <vt:lpstr>CONFORMAÇÃO  DA  FOS  DETERMINADA  POR  ESPECTROSCOPIA DE RESSONÂNCA MAGNÉTICA NUCLEAR </vt:lpstr>
      <vt:lpstr>Slide 6</vt:lpstr>
      <vt:lpstr>Curva de titulação da fosfoetanolamina com NaOH, com força iônica controlada. 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Fosfoetanolamina</dc:title>
  <dc:creator>Otaviano Mendonça Ribeiro Filho</dc:creator>
  <cp:lastModifiedBy>amandavs</cp:lastModifiedBy>
  <cp:revision>6</cp:revision>
  <dcterms:created xsi:type="dcterms:W3CDTF">2015-10-26T23:37:45Z</dcterms:created>
  <dcterms:modified xsi:type="dcterms:W3CDTF">2015-10-29T12:08:23Z</dcterms:modified>
</cp:coreProperties>
</file>