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1F35F1-EF04-4983-9CD6-FDBB1C43F2A9}" type="datetimeFigureOut">
              <a:rPr lang="pt-BR" smtClean="0"/>
              <a:pPr/>
              <a:t>29/10/2015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BDADD-4C55-4827-B27C-CCA00F2A5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15839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3333-D9E6-478E-909A-B4F0CD41EE68}" type="datetimeFigureOut">
              <a:rPr lang="pt-BR" smtClean="0"/>
              <a:pPr/>
              <a:t>29/10/2015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CC70-6864-4B6D-B959-BA64FB46522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3333-D9E6-478E-909A-B4F0CD41EE68}" type="datetimeFigureOut">
              <a:rPr lang="pt-BR" smtClean="0"/>
              <a:pPr/>
              <a:t>29/10/2015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CC70-6864-4B6D-B959-BA64FB4652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3333-D9E6-478E-909A-B4F0CD41EE68}" type="datetimeFigureOut">
              <a:rPr lang="pt-BR" smtClean="0"/>
              <a:pPr/>
              <a:t>29/10/2015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CC70-6864-4B6D-B959-BA64FB4652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3333-D9E6-478E-909A-B4F0CD41EE68}" type="datetimeFigureOut">
              <a:rPr lang="pt-BR" smtClean="0"/>
              <a:pPr/>
              <a:t>29/10/2015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CC70-6864-4B6D-B959-BA64FB4652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3333-D9E6-478E-909A-B4F0CD41EE68}" type="datetimeFigureOut">
              <a:rPr lang="pt-BR" smtClean="0"/>
              <a:pPr/>
              <a:t>29/10/2015</a:t>
            </a:fld>
            <a:endParaRPr lang="pt-BR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CC70-6864-4B6D-B959-BA64FB4652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3333-D9E6-478E-909A-B4F0CD41EE68}" type="datetimeFigureOut">
              <a:rPr lang="pt-BR" smtClean="0"/>
              <a:pPr/>
              <a:t>29/10/2015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CC70-6864-4B6D-B959-BA64FB4652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3333-D9E6-478E-909A-B4F0CD41EE68}" type="datetimeFigureOut">
              <a:rPr lang="pt-BR" smtClean="0"/>
              <a:pPr/>
              <a:t>29/10/2015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CC70-6864-4B6D-B959-BA64FB4652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3333-D9E6-478E-909A-B4F0CD41EE68}" type="datetimeFigureOut">
              <a:rPr lang="pt-BR" smtClean="0"/>
              <a:pPr/>
              <a:t>29/10/2015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CC70-6864-4B6D-B959-BA64FB4652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3333-D9E6-478E-909A-B4F0CD41EE68}" type="datetimeFigureOut">
              <a:rPr lang="pt-BR" smtClean="0"/>
              <a:pPr/>
              <a:t>29/10/2015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CC70-6864-4B6D-B959-BA64FB4652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3333-D9E6-478E-909A-B4F0CD41EE68}" type="datetimeFigureOut">
              <a:rPr lang="pt-BR" smtClean="0"/>
              <a:pPr/>
              <a:t>29/10/2015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CC70-6864-4B6D-B959-BA64FB46522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3333-D9E6-478E-909A-B4F0CD41EE68}" type="datetimeFigureOut">
              <a:rPr lang="pt-BR" smtClean="0"/>
              <a:pPr/>
              <a:t>29/10/2015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CC70-6864-4B6D-B959-BA64FB46522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CF73333-D9E6-478E-909A-B4F0CD41EE68}" type="datetimeFigureOut">
              <a:rPr lang="pt-BR" smtClean="0"/>
              <a:pPr/>
              <a:t>29/10/2015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1C5CC70-6864-4B6D-B959-BA64FB4652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1520" y="2564904"/>
            <a:ext cx="4176464" cy="1368152"/>
          </a:xfrm>
        </p:spPr>
        <p:txBody>
          <a:bodyPr/>
          <a:lstStyle/>
          <a:p>
            <a:r>
              <a:rPr lang="pt-BR" dirty="0" err="1" smtClean="0"/>
              <a:t>Fosfoetanolamina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97119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Edgar Laurence </a:t>
            </a:r>
            <a:r>
              <a:rPr lang="pt-BR" dirty="0" err="1" smtClean="0"/>
              <a:t>Outhouse</a:t>
            </a:r>
            <a:r>
              <a:rPr lang="pt-BR" dirty="0" smtClean="0"/>
              <a:t> </a:t>
            </a:r>
          </a:p>
          <a:p>
            <a:r>
              <a:rPr lang="pt-BR" dirty="0" smtClean="0"/>
              <a:t>Presença da substância em tumores malignos </a:t>
            </a:r>
          </a:p>
          <a:p>
            <a:endParaRPr lang="pt-BR" dirty="0" smtClean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79018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1450488" y="-242049"/>
            <a:ext cx="2240071" cy="4525963"/>
          </a:xfrm>
        </p:spPr>
      </p:pic>
      <p:sp>
        <p:nvSpPr>
          <p:cNvPr id="5" name="CaixaDeTexto 4"/>
          <p:cNvSpPr txBox="1"/>
          <p:nvPr/>
        </p:nvSpPr>
        <p:spPr>
          <a:xfrm>
            <a:off x="4880555" y="1484784"/>
            <a:ext cx="4156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tx2"/>
                </a:solidFill>
              </a:rPr>
              <a:t>Cristal obtido por recristalização em água</a:t>
            </a:r>
            <a:endParaRPr lang="pt-BR" dirty="0">
              <a:solidFill>
                <a:schemeClr val="tx2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77884" y="3284984"/>
            <a:ext cx="3897267" cy="3084727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2987823" y="188640"/>
            <a:ext cx="3046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 err="1" smtClean="0">
                <a:latin typeface="+mj-lt"/>
              </a:rPr>
              <a:t>Fosfoetanolamina</a:t>
            </a:r>
            <a:endParaRPr lang="pt-BR" sz="3200" dirty="0">
              <a:latin typeface="+mj-lt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683568" y="4005064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tx2"/>
                </a:solidFill>
              </a:rPr>
              <a:t>Representação </a:t>
            </a:r>
            <a:r>
              <a:rPr lang="pt-BR" dirty="0">
                <a:solidFill>
                  <a:schemeClr val="tx2"/>
                </a:solidFill>
              </a:rPr>
              <a:t>ORTEP </a:t>
            </a:r>
            <a:r>
              <a:rPr lang="pt-BR" dirty="0" smtClean="0">
                <a:solidFill>
                  <a:schemeClr val="tx2"/>
                </a:solidFill>
              </a:rPr>
              <a:t>do esquema de ligações de hidrogênio para o cristal de </a:t>
            </a:r>
            <a:r>
              <a:rPr lang="pt-BR" dirty="0" err="1" smtClean="0">
                <a:solidFill>
                  <a:schemeClr val="tx2"/>
                </a:solidFill>
              </a:rPr>
              <a:t>fosfoetanolamina</a:t>
            </a:r>
            <a:endParaRPr lang="pt-BR" dirty="0">
              <a:solidFill>
                <a:schemeClr val="tx2"/>
              </a:solidFill>
            </a:endParaRPr>
          </a:p>
          <a:p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287524" y="3166975"/>
            <a:ext cx="792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Figura 1</a:t>
            </a:r>
            <a:endParaRPr lang="pt-BR" sz="120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7812360" y="6369711"/>
            <a:ext cx="8126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Figura 2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xmlns="" val="297423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229600" cy="1143000"/>
          </a:xfrm>
        </p:spPr>
        <p:txBody>
          <a:bodyPr>
            <a:normAutofit fontScale="90000"/>
          </a:bodyPr>
          <a:lstStyle/>
          <a:p>
            <a:pPr algn="ctr" hangingPunct="0"/>
            <a:r>
              <a:rPr lang="pt-BR" sz="3100" dirty="0"/>
              <a:t>ESPECTROFOTOMETRIA  </a:t>
            </a:r>
            <a:r>
              <a:rPr lang="pt-BR" sz="3100" dirty="0" smtClean="0"/>
              <a:t>DE TRANSMITÂNCIA NA </a:t>
            </a:r>
            <a:r>
              <a:rPr lang="pt-BR" sz="3100" dirty="0"/>
              <a:t>REGIÃO </a:t>
            </a:r>
            <a:r>
              <a:rPr lang="pt-BR" sz="3100" dirty="0" smtClean="0"/>
              <a:t> </a:t>
            </a:r>
            <a:r>
              <a:rPr lang="pt-BR" sz="3100" dirty="0"/>
              <a:t>DO INFRAVERMELHO 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44824"/>
            <a:ext cx="6408712" cy="4445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6156176" y="5877271"/>
            <a:ext cx="6993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Figura 3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xmlns="" val="45656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989856"/>
            <a:ext cx="8229600" cy="1143000"/>
          </a:xfrm>
        </p:spPr>
        <p:txBody>
          <a:bodyPr>
            <a:normAutofit fontScale="90000"/>
          </a:bodyPr>
          <a:lstStyle/>
          <a:p>
            <a:pPr algn="ctr" hangingPunct="0"/>
            <a:r>
              <a:rPr lang="pt-BR" sz="3100" dirty="0"/>
              <a:t>CONFORMAÇÃO  DA  FOS  DETERMINADA  POR  </a:t>
            </a:r>
            <a:r>
              <a:rPr lang="pt-BR" sz="3100" dirty="0" smtClean="0"/>
              <a:t>ESPECTROSCOPIA </a:t>
            </a:r>
            <a:r>
              <a:rPr lang="pt-BR" sz="3100" dirty="0"/>
              <a:t>DE </a:t>
            </a:r>
            <a:r>
              <a:rPr lang="pt-BR" sz="3100" dirty="0" smtClean="0"/>
              <a:t>RESSONÂNCA </a:t>
            </a:r>
            <a:r>
              <a:rPr lang="pt-BR" sz="3100" dirty="0"/>
              <a:t>MAGNÉTICA NUCLEAR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16832"/>
            <a:ext cx="6253361" cy="439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755576" y="21328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496408">
            <a:off x="5029721" y="3795861"/>
            <a:ext cx="200448" cy="11124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74924" y="4380961"/>
            <a:ext cx="170216" cy="170216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6936464" y="6032321"/>
            <a:ext cx="6993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Figura 4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xmlns="" val="228715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372" y="1018928"/>
            <a:ext cx="4248472" cy="280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6540" y="764704"/>
            <a:ext cx="4552950" cy="331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2627784" y="476672"/>
            <a:ext cx="3668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DECOMPOSIÇÃO TÉRMICA DA FOS.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1475656" y="4710714"/>
            <a:ext cx="632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tx2"/>
                </a:solidFill>
              </a:rPr>
              <a:t>Curvas </a:t>
            </a:r>
            <a:r>
              <a:rPr lang="pt-BR" dirty="0" err="1" smtClean="0">
                <a:solidFill>
                  <a:schemeClr val="tx2"/>
                </a:solidFill>
              </a:rPr>
              <a:t>termoanalíticas</a:t>
            </a:r>
            <a:r>
              <a:rPr lang="pt-BR" dirty="0" smtClean="0">
                <a:solidFill>
                  <a:schemeClr val="tx2"/>
                </a:solidFill>
              </a:rPr>
              <a:t> </a:t>
            </a:r>
            <a:r>
              <a:rPr lang="pt-BR" dirty="0">
                <a:solidFill>
                  <a:schemeClr val="tx2"/>
                </a:solidFill>
              </a:rPr>
              <a:t>para a FOS em atmosfera dinâmica de ar.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00945" y="3802405"/>
            <a:ext cx="6993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Figura 5</a:t>
            </a:r>
            <a:endParaRPr lang="pt-BR" sz="12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7799695" y="3861048"/>
            <a:ext cx="6993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Figura 6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xmlns="" val="81548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pPr algn="ctr" hangingPunct="0"/>
            <a:r>
              <a:rPr lang="pt-BR" sz="3100" dirty="0"/>
              <a:t>Curva de titulação da </a:t>
            </a:r>
            <a:r>
              <a:rPr lang="pt-BR" sz="3100" dirty="0" err="1"/>
              <a:t>fosfoetanolamina</a:t>
            </a:r>
            <a:r>
              <a:rPr lang="pt-BR" sz="3100" dirty="0"/>
              <a:t> com </a:t>
            </a:r>
            <a:r>
              <a:rPr lang="pt-BR" sz="3100" dirty="0" err="1" smtClean="0"/>
              <a:t>NaOH</a:t>
            </a:r>
            <a:r>
              <a:rPr lang="pt-BR" sz="3100" dirty="0" smtClean="0"/>
              <a:t>, com força </a:t>
            </a:r>
            <a:r>
              <a:rPr lang="pt-BR" sz="3100" dirty="0"/>
              <a:t>iônica controlada.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96752"/>
            <a:ext cx="6547893" cy="5048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0294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407639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pt-BR" dirty="0" smtClean="0"/>
              <a:t>“ Há homens que lutam um dia e são bons.</a:t>
            </a:r>
            <a:br>
              <a:rPr lang="pt-BR" dirty="0" smtClean="0"/>
            </a:br>
            <a:r>
              <a:rPr lang="pt-BR" dirty="0" smtClean="0"/>
              <a:t>  Há outros que lutam um ano e são melhores.</a:t>
            </a:r>
            <a:br>
              <a:rPr lang="pt-BR" dirty="0" smtClean="0"/>
            </a:br>
            <a:r>
              <a:rPr lang="pt-BR" dirty="0" smtClean="0"/>
              <a:t>   Há aqueles que lutam muitos anos e são muito bons.</a:t>
            </a:r>
            <a:br>
              <a:rPr lang="pt-BR" dirty="0" smtClean="0"/>
            </a:br>
            <a:r>
              <a:rPr lang="pt-BR" dirty="0" smtClean="0"/>
              <a:t>  Mas há os que lutam durante toda a vida. </a:t>
            </a:r>
            <a:br>
              <a:rPr lang="pt-BR" dirty="0" smtClean="0"/>
            </a:br>
            <a:r>
              <a:rPr lang="pt-BR" dirty="0" smtClean="0"/>
              <a:t>  Esses são imprescindíveis.” </a:t>
            </a: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>                                                   Bertolt Brecht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6804248" y="5438676"/>
            <a:ext cx="1511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chemeClr val="tx2"/>
                </a:solidFill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xmlns="" val="52158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lhagem">
  <a:themeElements>
    <a:clrScheme name="Folhagem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o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olhagem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66</TotalTime>
  <Words>101</Words>
  <Application>Microsoft Office PowerPoint</Application>
  <PresentationFormat>Apresentação na tela (4:3)</PresentationFormat>
  <Paragraphs>19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Folhagem</vt:lpstr>
      <vt:lpstr>Fosfoetanolamina</vt:lpstr>
      <vt:lpstr>Slide 2</vt:lpstr>
      <vt:lpstr>Slide 3</vt:lpstr>
      <vt:lpstr>ESPECTROFOTOMETRIA  DE TRANSMITÂNCIA NA REGIÃO  DO INFRAVERMELHO  </vt:lpstr>
      <vt:lpstr>CONFORMAÇÃO  DA  FOS  DETERMINADA  POR  ESPECTROSCOPIA DE RESSONÂNCA MAGNÉTICA NUCLEAR </vt:lpstr>
      <vt:lpstr>Slide 6</vt:lpstr>
      <vt:lpstr>Curva de titulação da fosfoetanolamina com NaOH, com força iônica controlada. 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Fosfoetanolamina</dc:title>
  <dc:creator>Otaviano Mendonça Ribeiro Filho</dc:creator>
  <cp:lastModifiedBy>amandavs</cp:lastModifiedBy>
  <cp:revision>6</cp:revision>
  <dcterms:created xsi:type="dcterms:W3CDTF">2015-10-26T23:37:45Z</dcterms:created>
  <dcterms:modified xsi:type="dcterms:W3CDTF">2015-10-29T12:08:23Z</dcterms:modified>
</cp:coreProperties>
</file>