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7"/>
  </p:notesMasterIdLst>
  <p:sldIdLst>
    <p:sldId id="256" r:id="rId2"/>
    <p:sldId id="317" r:id="rId3"/>
    <p:sldId id="297" r:id="rId4"/>
    <p:sldId id="298" r:id="rId5"/>
    <p:sldId id="322" r:id="rId6"/>
    <p:sldId id="304" r:id="rId7"/>
    <p:sldId id="330" r:id="rId8"/>
    <p:sldId id="303" r:id="rId9"/>
    <p:sldId id="258" r:id="rId10"/>
    <p:sldId id="324" r:id="rId11"/>
    <p:sldId id="325" r:id="rId12"/>
    <p:sldId id="326" r:id="rId13"/>
    <p:sldId id="327" r:id="rId14"/>
    <p:sldId id="328" r:id="rId15"/>
    <p:sldId id="329" r:id="rId1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A4B"/>
    <a:srgbClr val="7D7805"/>
    <a:srgbClr val="FFFF00"/>
    <a:srgbClr val="CEC508"/>
    <a:srgbClr val="004764"/>
    <a:srgbClr val="48ACC6"/>
    <a:srgbClr val="01143D"/>
    <a:srgbClr val="FCF9B6"/>
    <a:srgbClr val="031E45"/>
    <a:srgbClr val="01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3885" autoAdjust="0"/>
  </p:normalViewPr>
  <p:slideViewPr>
    <p:cSldViewPr>
      <p:cViewPr varScale="1">
        <p:scale>
          <a:sx n="81" d="100"/>
          <a:sy n="81" d="100"/>
        </p:scale>
        <p:origin x="-1650" y="-96"/>
      </p:cViewPr>
      <p:guideLst>
        <p:guide orient="horz" pos="2160"/>
        <p:guide pos="295"/>
      </p:guideLst>
    </p:cSldViewPr>
  </p:slideViewPr>
  <p:outlineViewPr>
    <p:cViewPr>
      <p:scale>
        <a:sx n="33" d="100"/>
        <a:sy n="33" d="100"/>
      </p:scale>
      <p:origin x="18" y="1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78E10-D6DB-414D-AFD7-6C61C7208FDC}" type="doc">
      <dgm:prSet loTypeId="urn:microsoft.com/office/officeart/2005/8/layout/cycle8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1156BA6-BB26-4F4D-A561-ECB50A9C1A86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Análise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D8D2C9C0-3198-4AD5-B704-D8B007AFEB87}" type="parTrans" cxnId="{E16F835E-B106-49DC-8790-62498E6B6E70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5947BE63-D36D-4431-9F9B-FA8F167566C8}" type="sibTrans" cxnId="{E16F835E-B106-49DC-8790-62498E6B6E70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4AED885A-4F7F-4736-8485-F29A27CA780A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Acompanhamento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823DE8A9-32E8-4412-BAF2-063709B8D8AE}" type="parTrans" cxnId="{C2143631-EE85-4318-A64A-B6627D717A13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CB001B75-A5DB-492D-866F-1234D08118FC}" type="sibTrans" cxnId="{C2143631-EE85-4318-A64A-B6627D717A13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DDFAC07E-1C2F-43DB-A40F-823CE7196B5C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Ação Fiscalizadora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39FC8527-5DDE-4F7C-A7AE-5BF8B769A167}" type="parTrans" cxnId="{C5C80AA0-3EB7-4CBB-9160-280F4F214844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B6637234-29E1-4002-AB2B-AD3F23C56B84}" type="sibTrans" cxnId="{C5C80AA0-3EB7-4CBB-9160-280F4F214844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E90DE7ED-3C19-4EE1-BE7B-05F927C05ED3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Monitoramento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2D042009-4E73-4709-903E-C8E333C06412}" type="parTrans" cxnId="{189988A9-C9F4-47EF-BC05-95CD453EF01E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2A241665-8E77-49A4-B15B-B3283CAEC294}" type="sibTrans" cxnId="{189988A9-C9F4-47EF-BC05-95CD453EF01E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3BDDD9AD-BCE2-4DC2-A690-CF765D18B780}" type="pres">
      <dgm:prSet presAssocID="{0C478E10-D6DB-414D-AFD7-6C61C7208F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2398BD-6F47-49BA-9C0D-7C5F5E1D72E8}" type="pres">
      <dgm:prSet presAssocID="{0C478E10-D6DB-414D-AFD7-6C61C7208FDC}" presName="wedge1" presStyleLbl="node1" presStyleIdx="0" presStyleCnt="4"/>
      <dgm:spPr/>
      <dgm:t>
        <a:bodyPr/>
        <a:lstStyle/>
        <a:p>
          <a:endParaRPr lang="pt-BR"/>
        </a:p>
      </dgm:t>
    </dgm:pt>
    <dgm:pt modelId="{370CBB99-2D8A-4BB5-9E23-39A0ED22C667}" type="pres">
      <dgm:prSet presAssocID="{0C478E10-D6DB-414D-AFD7-6C61C7208FDC}" presName="dummy1a" presStyleCnt="0"/>
      <dgm:spPr/>
    </dgm:pt>
    <dgm:pt modelId="{BACA221C-85F5-4095-A7AB-DFA2E54444F6}" type="pres">
      <dgm:prSet presAssocID="{0C478E10-D6DB-414D-AFD7-6C61C7208FDC}" presName="dummy1b" presStyleCnt="0"/>
      <dgm:spPr/>
    </dgm:pt>
    <dgm:pt modelId="{77999AFB-DF13-4C3C-A021-BDFF66573041}" type="pres">
      <dgm:prSet presAssocID="{0C478E10-D6DB-414D-AFD7-6C61C7208FD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88D80-EC18-47EC-AAF4-7DC19EC3D9D0}" type="pres">
      <dgm:prSet presAssocID="{0C478E10-D6DB-414D-AFD7-6C61C7208FDC}" presName="wedge2" presStyleLbl="node1" presStyleIdx="1" presStyleCnt="4"/>
      <dgm:spPr/>
      <dgm:t>
        <a:bodyPr/>
        <a:lstStyle/>
        <a:p>
          <a:endParaRPr lang="pt-BR"/>
        </a:p>
      </dgm:t>
    </dgm:pt>
    <dgm:pt modelId="{59259826-6571-45DB-ABC9-85D32BB3AC24}" type="pres">
      <dgm:prSet presAssocID="{0C478E10-D6DB-414D-AFD7-6C61C7208FDC}" presName="dummy2a" presStyleCnt="0"/>
      <dgm:spPr/>
    </dgm:pt>
    <dgm:pt modelId="{6DCE4106-8D6E-46EF-8507-C6F5B2519E68}" type="pres">
      <dgm:prSet presAssocID="{0C478E10-D6DB-414D-AFD7-6C61C7208FDC}" presName="dummy2b" presStyleCnt="0"/>
      <dgm:spPr/>
    </dgm:pt>
    <dgm:pt modelId="{09492A53-FFC4-417F-B419-B310D530F968}" type="pres">
      <dgm:prSet presAssocID="{0C478E10-D6DB-414D-AFD7-6C61C7208FD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C53E88-513E-4213-BF90-7FF0ACE4BCF9}" type="pres">
      <dgm:prSet presAssocID="{0C478E10-D6DB-414D-AFD7-6C61C7208FDC}" presName="wedge3" presStyleLbl="node1" presStyleIdx="2" presStyleCnt="4"/>
      <dgm:spPr/>
      <dgm:t>
        <a:bodyPr/>
        <a:lstStyle/>
        <a:p>
          <a:endParaRPr lang="pt-BR"/>
        </a:p>
      </dgm:t>
    </dgm:pt>
    <dgm:pt modelId="{AF82659B-6B33-4DBA-949C-DA9A9B45D4ED}" type="pres">
      <dgm:prSet presAssocID="{0C478E10-D6DB-414D-AFD7-6C61C7208FDC}" presName="dummy3a" presStyleCnt="0"/>
      <dgm:spPr/>
    </dgm:pt>
    <dgm:pt modelId="{D33C71C8-7116-4439-ABFE-4F9E5C1D2BD1}" type="pres">
      <dgm:prSet presAssocID="{0C478E10-D6DB-414D-AFD7-6C61C7208FDC}" presName="dummy3b" presStyleCnt="0"/>
      <dgm:spPr/>
    </dgm:pt>
    <dgm:pt modelId="{322D47AC-0D73-429C-9FAE-24D5984D752D}" type="pres">
      <dgm:prSet presAssocID="{0C478E10-D6DB-414D-AFD7-6C61C7208FD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F1AABB-FED2-4301-851B-269BB421026F}" type="pres">
      <dgm:prSet presAssocID="{0C478E10-D6DB-414D-AFD7-6C61C7208FDC}" presName="wedge4" presStyleLbl="node1" presStyleIdx="3" presStyleCnt="4"/>
      <dgm:spPr/>
      <dgm:t>
        <a:bodyPr/>
        <a:lstStyle/>
        <a:p>
          <a:endParaRPr lang="pt-BR"/>
        </a:p>
      </dgm:t>
    </dgm:pt>
    <dgm:pt modelId="{96DA9B90-983C-4807-BEAF-A8E9E6EF8FEF}" type="pres">
      <dgm:prSet presAssocID="{0C478E10-D6DB-414D-AFD7-6C61C7208FDC}" presName="dummy4a" presStyleCnt="0"/>
      <dgm:spPr/>
    </dgm:pt>
    <dgm:pt modelId="{88FD3456-431C-4950-90DD-80ACC36B1DA1}" type="pres">
      <dgm:prSet presAssocID="{0C478E10-D6DB-414D-AFD7-6C61C7208FDC}" presName="dummy4b" presStyleCnt="0"/>
      <dgm:spPr/>
    </dgm:pt>
    <dgm:pt modelId="{18CCD83C-DB41-46A5-82D4-F20458FA907E}" type="pres">
      <dgm:prSet presAssocID="{0C478E10-D6DB-414D-AFD7-6C61C7208FD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FE8B9-FFAC-462F-A370-20668EF37707}" type="pres">
      <dgm:prSet presAssocID="{5947BE63-D36D-4431-9F9B-FA8F167566C8}" presName="arrowWedge1" presStyleLbl="fgSibTrans2D1" presStyleIdx="0" presStyleCnt="4"/>
      <dgm:spPr/>
    </dgm:pt>
    <dgm:pt modelId="{24DF73C4-7E60-4600-B24E-671268AA6CBF}" type="pres">
      <dgm:prSet presAssocID="{CB001B75-A5DB-492D-866F-1234D08118FC}" presName="arrowWedge2" presStyleLbl="fgSibTrans2D1" presStyleIdx="1" presStyleCnt="4"/>
      <dgm:spPr/>
    </dgm:pt>
    <dgm:pt modelId="{45E51FBF-3F3C-4076-8AD5-6FFBE4F53C60}" type="pres">
      <dgm:prSet presAssocID="{B6637234-29E1-4002-AB2B-AD3F23C56B84}" presName="arrowWedge3" presStyleLbl="fgSibTrans2D1" presStyleIdx="2" presStyleCnt="4"/>
      <dgm:spPr/>
    </dgm:pt>
    <dgm:pt modelId="{7199E5A8-4DFD-4BBF-A2DC-1D4FA1CEE684}" type="pres">
      <dgm:prSet presAssocID="{2A241665-8E77-49A4-B15B-B3283CAEC294}" presName="arrowWedge4" presStyleLbl="fgSibTrans2D1" presStyleIdx="3" presStyleCnt="4"/>
      <dgm:spPr/>
    </dgm:pt>
  </dgm:ptLst>
  <dgm:cxnLst>
    <dgm:cxn modelId="{8786C959-68B0-45AA-8831-84116615AA5F}" type="presOf" srcId="{91156BA6-BB26-4F4D-A561-ECB50A9C1A86}" destId="{CE2398BD-6F47-49BA-9C0D-7C5F5E1D72E8}" srcOrd="0" destOrd="0" presId="urn:microsoft.com/office/officeart/2005/8/layout/cycle8"/>
    <dgm:cxn modelId="{C5C80AA0-3EB7-4CBB-9160-280F4F214844}" srcId="{0C478E10-D6DB-414D-AFD7-6C61C7208FDC}" destId="{DDFAC07E-1C2F-43DB-A40F-823CE7196B5C}" srcOrd="2" destOrd="0" parTransId="{39FC8527-5DDE-4F7C-A7AE-5BF8B769A167}" sibTransId="{B6637234-29E1-4002-AB2B-AD3F23C56B84}"/>
    <dgm:cxn modelId="{189988A9-C9F4-47EF-BC05-95CD453EF01E}" srcId="{0C478E10-D6DB-414D-AFD7-6C61C7208FDC}" destId="{E90DE7ED-3C19-4EE1-BE7B-05F927C05ED3}" srcOrd="3" destOrd="0" parTransId="{2D042009-4E73-4709-903E-C8E333C06412}" sibTransId="{2A241665-8E77-49A4-B15B-B3283CAEC294}"/>
    <dgm:cxn modelId="{C2143631-EE85-4318-A64A-B6627D717A13}" srcId="{0C478E10-D6DB-414D-AFD7-6C61C7208FDC}" destId="{4AED885A-4F7F-4736-8485-F29A27CA780A}" srcOrd="1" destOrd="0" parTransId="{823DE8A9-32E8-4412-BAF2-063709B8D8AE}" sibTransId="{CB001B75-A5DB-492D-866F-1234D08118FC}"/>
    <dgm:cxn modelId="{24525695-111F-4ECB-9868-9CBAD36A3629}" type="presOf" srcId="{91156BA6-BB26-4F4D-A561-ECB50A9C1A86}" destId="{77999AFB-DF13-4C3C-A021-BDFF66573041}" srcOrd="1" destOrd="0" presId="urn:microsoft.com/office/officeart/2005/8/layout/cycle8"/>
    <dgm:cxn modelId="{73B7C37A-0C93-46D6-911E-C62C0D32F10B}" type="presOf" srcId="{DDFAC07E-1C2F-43DB-A40F-823CE7196B5C}" destId="{322D47AC-0D73-429C-9FAE-24D5984D752D}" srcOrd="1" destOrd="0" presId="urn:microsoft.com/office/officeart/2005/8/layout/cycle8"/>
    <dgm:cxn modelId="{9994A175-2016-4135-AB25-67F9731C3A0F}" type="presOf" srcId="{4AED885A-4F7F-4736-8485-F29A27CA780A}" destId="{09492A53-FFC4-417F-B419-B310D530F968}" srcOrd="1" destOrd="0" presId="urn:microsoft.com/office/officeart/2005/8/layout/cycle8"/>
    <dgm:cxn modelId="{E16F835E-B106-49DC-8790-62498E6B6E70}" srcId="{0C478E10-D6DB-414D-AFD7-6C61C7208FDC}" destId="{91156BA6-BB26-4F4D-A561-ECB50A9C1A86}" srcOrd="0" destOrd="0" parTransId="{D8D2C9C0-3198-4AD5-B704-D8B007AFEB87}" sibTransId="{5947BE63-D36D-4431-9F9B-FA8F167566C8}"/>
    <dgm:cxn modelId="{F1C87A6B-1224-456A-9A11-9677ECCBBD95}" type="presOf" srcId="{E90DE7ED-3C19-4EE1-BE7B-05F927C05ED3}" destId="{18CCD83C-DB41-46A5-82D4-F20458FA907E}" srcOrd="1" destOrd="0" presId="urn:microsoft.com/office/officeart/2005/8/layout/cycle8"/>
    <dgm:cxn modelId="{7ED6B31A-DB46-44BC-A72A-0EB660FA5B52}" type="presOf" srcId="{DDFAC07E-1C2F-43DB-A40F-823CE7196B5C}" destId="{A8C53E88-513E-4213-BF90-7FF0ACE4BCF9}" srcOrd="0" destOrd="0" presId="urn:microsoft.com/office/officeart/2005/8/layout/cycle8"/>
    <dgm:cxn modelId="{5C4D55F5-2DCC-4978-9C6C-69DFA2E63487}" type="presOf" srcId="{4AED885A-4F7F-4736-8485-F29A27CA780A}" destId="{76788D80-EC18-47EC-AAF4-7DC19EC3D9D0}" srcOrd="0" destOrd="0" presId="urn:microsoft.com/office/officeart/2005/8/layout/cycle8"/>
    <dgm:cxn modelId="{CBF97931-121A-483D-B3D4-F1E3A85FBCA3}" type="presOf" srcId="{0C478E10-D6DB-414D-AFD7-6C61C7208FDC}" destId="{3BDDD9AD-BCE2-4DC2-A690-CF765D18B780}" srcOrd="0" destOrd="0" presId="urn:microsoft.com/office/officeart/2005/8/layout/cycle8"/>
    <dgm:cxn modelId="{6BABCEEE-C336-4A2E-B32B-E0A667100282}" type="presOf" srcId="{E90DE7ED-3C19-4EE1-BE7B-05F927C05ED3}" destId="{1CF1AABB-FED2-4301-851B-269BB421026F}" srcOrd="0" destOrd="0" presId="urn:microsoft.com/office/officeart/2005/8/layout/cycle8"/>
    <dgm:cxn modelId="{E3101482-9752-4983-90AD-2265F0F50F9F}" type="presParOf" srcId="{3BDDD9AD-BCE2-4DC2-A690-CF765D18B780}" destId="{CE2398BD-6F47-49BA-9C0D-7C5F5E1D72E8}" srcOrd="0" destOrd="0" presId="urn:microsoft.com/office/officeart/2005/8/layout/cycle8"/>
    <dgm:cxn modelId="{8120B26D-424D-4CB4-97AB-C3E58EDB9F13}" type="presParOf" srcId="{3BDDD9AD-BCE2-4DC2-A690-CF765D18B780}" destId="{370CBB99-2D8A-4BB5-9E23-39A0ED22C667}" srcOrd="1" destOrd="0" presId="urn:microsoft.com/office/officeart/2005/8/layout/cycle8"/>
    <dgm:cxn modelId="{79183E02-3217-4E9D-A0F5-C7BA8C95326F}" type="presParOf" srcId="{3BDDD9AD-BCE2-4DC2-A690-CF765D18B780}" destId="{BACA221C-85F5-4095-A7AB-DFA2E54444F6}" srcOrd="2" destOrd="0" presId="urn:microsoft.com/office/officeart/2005/8/layout/cycle8"/>
    <dgm:cxn modelId="{5754543F-37E9-4B6E-B26F-325328A4C710}" type="presParOf" srcId="{3BDDD9AD-BCE2-4DC2-A690-CF765D18B780}" destId="{77999AFB-DF13-4C3C-A021-BDFF66573041}" srcOrd="3" destOrd="0" presId="urn:microsoft.com/office/officeart/2005/8/layout/cycle8"/>
    <dgm:cxn modelId="{055969D1-66E1-4EB3-9982-B6C3FB23E965}" type="presParOf" srcId="{3BDDD9AD-BCE2-4DC2-A690-CF765D18B780}" destId="{76788D80-EC18-47EC-AAF4-7DC19EC3D9D0}" srcOrd="4" destOrd="0" presId="urn:microsoft.com/office/officeart/2005/8/layout/cycle8"/>
    <dgm:cxn modelId="{E96B7CB8-F1D3-4759-ADA2-F5C1026814DD}" type="presParOf" srcId="{3BDDD9AD-BCE2-4DC2-A690-CF765D18B780}" destId="{59259826-6571-45DB-ABC9-85D32BB3AC24}" srcOrd="5" destOrd="0" presId="urn:microsoft.com/office/officeart/2005/8/layout/cycle8"/>
    <dgm:cxn modelId="{3D5F50F8-9B06-4D33-805D-629EC3BAA152}" type="presParOf" srcId="{3BDDD9AD-BCE2-4DC2-A690-CF765D18B780}" destId="{6DCE4106-8D6E-46EF-8507-C6F5B2519E68}" srcOrd="6" destOrd="0" presId="urn:microsoft.com/office/officeart/2005/8/layout/cycle8"/>
    <dgm:cxn modelId="{E5514367-164A-4855-8D96-05B64CB55E06}" type="presParOf" srcId="{3BDDD9AD-BCE2-4DC2-A690-CF765D18B780}" destId="{09492A53-FFC4-417F-B419-B310D530F968}" srcOrd="7" destOrd="0" presId="urn:microsoft.com/office/officeart/2005/8/layout/cycle8"/>
    <dgm:cxn modelId="{93B978DF-703A-4236-B0F8-3007F02405D5}" type="presParOf" srcId="{3BDDD9AD-BCE2-4DC2-A690-CF765D18B780}" destId="{A8C53E88-513E-4213-BF90-7FF0ACE4BCF9}" srcOrd="8" destOrd="0" presId="urn:microsoft.com/office/officeart/2005/8/layout/cycle8"/>
    <dgm:cxn modelId="{AE8BC968-E6E4-4691-845D-C94EB1619C66}" type="presParOf" srcId="{3BDDD9AD-BCE2-4DC2-A690-CF765D18B780}" destId="{AF82659B-6B33-4DBA-949C-DA9A9B45D4ED}" srcOrd="9" destOrd="0" presId="urn:microsoft.com/office/officeart/2005/8/layout/cycle8"/>
    <dgm:cxn modelId="{352CE8ED-D8D4-4734-9CB5-DCEBEA3B1421}" type="presParOf" srcId="{3BDDD9AD-BCE2-4DC2-A690-CF765D18B780}" destId="{D33C71C8-7116-4439-ABFE-4F9E5C1D2BD1}" srcOrd="10" destOrd="0" presId="urn:microsoft.com/office/officeart/2005/8/layout/cycle8"/>
    <dgm:cxn modelId="{D4B6BCAF-8687-4EDE-8C19-58A10F0AFBA6}" type="presParOf" srcId="{3BDDD9AD-BCE2-4DC2-A690-CF765D18B780}" destId="{322D47AC-0D73-429C-9FAE-24D5984D752D}" srcOrd="11" destOrd="0" presId="urn:microsoft.com/office/officeart/2005/8/layout/cycle8"/>
    <dgm:cxn modelId="{83DC2AFA-3A6A-4D4A-8B3A-FF97A277CE99}" type="presParOf" srcId="{3BDDD9AD-BCE2-4DC2-A690-CF765D18B780}" destId="{1CF1AABB-FED2-4301-851B-269BB421026F}" srcOrd="12" destOrd="0" presId="urn:microsoft.com/office/officeart/2005/8/layout/cycle8"/>
    <dgm:cxn modelId="{142B77AA-6228-4AFD-9536-CFB4861FB1D8}" type="presParOf" srcId="{3BDDD9AD-BCE2-4DC2-A690-CF765D18B780}" destId="{96DA9B90-983C-4807-BEAF-A8E9E6EF8FEF}" srcOrd="13" destOrd="0" presId="urn:microsoft.com/office/officeart/2005/8/layout/cycle8"/>
    <dgm:cxn modelId="{839C387D-9070-47D7-B9E5-E2646666983B}" type="presParOf" srcId="{3BDDD9AD-BCE2-4DC2-A690-CF765D18B780}" destId="{88FD3456-431C-4950-90DD-80ACC36B1DA1}" srcOrd="14" destOrd="0" presId="urn:microsoft.com/office/officeart/2005/8/layout/cycle8"/>
    <dgm:cxn modelId="{8E9AEF9B-16A7-4165-9149-E48EE13955BD}" type="presParOf" srcId="{3BDDD9AD-BCE2-4DC2-A690-CF765D18B780}" destId="{18CCD83C-DB41-46A5-82D4-F20458FA907E}" srcOrd="15" destOrd="0" presId="urn:microsoft.com/office/officeart/2005/8/layout/cycle8"/>
    <dgm:cxn modelId="{8B66C703-17CA-4804-8FC1-D90BF7424595}" type="presParOf" srcId="{3BDDD9AD-BCE2-4DC2-A690-CF765D18B780}" destId="{D6AFE8B9-FFAC-462F-A370-20668EF37707}" srcOrd="16" destOrd="0" presId="urn:microsoft.com/office/officeart/2005/8/layout/cycle8"/>
    <dgm:cxn modelId="{AE050F8B-76C8-4C34-814E-2CE0785B3BDE}" type="presParOf" srcId="{3BDDD9AD-BCE2-4DC2-A690-CF765D18B780}" destId="{24DF73C4-7E60-4600-B24E-671268AA6CBF}" srcOrd="17" destOrd="0" presId="urn:microsoft.com/office/officeart/2005/8/layout/cycle8"/>
    <dgm:cxn modelId="{1E3637C1-71B3-436A-8530-FBD8F0939DA2}" type="presParOf" srcId="{3BDDD9AD-BCE2-4DC2-A690-CF765D18B780}" destId="{45E51FBF-3F3C-4076-8AD5-6FFBE4F53C60}" srcOrd="18" destOrd="0" presId="urn:microsoft.com/office/officeart/2005/8/layout/cycle8"/>
    <dgm:cxn modelId="{A79195E3-D1AE-44FC-9032-2B1C04ED2A87}" type="presParOf" srcId="{3BDDD9AD-BCE2-4DC2-A690-CF765D18B780}" destId="{7199E5A8-4DFD-4BBF-A2DC-1D4FA1CEE68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78E10-D6DB-414D-AFD7-6C61C7208FDC}" type="doc">
      <dgm:prSet loTypeId="urn:microsoft.com/office/officeart/2005/8/layout/cycle8" loCatId="cycle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91156BA6-BB26-4F4D-A561-ECB50A9C1A86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D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D8D2C9C0-3198-4AD5-B704-D8B007AFEB87}" type="parTrans" cxnId="{E16F835E-B106-49DC-8790-62498E6B6E70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5947BE63-D36D-4431-9F9B-FA8F167566C8}" type="sibTrans" cxnId="{E16F835E-B106-49DC-8790-62498E6B6E70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4AED885A-4F7F-4736-8485-F29A27CA780A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C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823DE8A9-32E8-4412-BAF2-063709B8D8AE}" type="parTrans" cxnId="{C2143631-EE85-4318-A64A-B6627D717A13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CB001B75-A5DB-492D-866F-1234D08118FC}" type="sibTrans" cxnId="{C2143631-EE85-4318-A64A-B6627D717A13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DDFAC07E-1C2F-43DB-A40F-823CE7196B5C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A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39FC8527-5DDE-4F7C-A7AE-5BF8B769A167}" type="parTrans" cxnId="{C5C80AA0-3EB7-4CBB-9160-280F4F214844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B6637234-29E1-4002-AB2B-AD3F23C56B84}" type="sibTrans" cxnId="{C5C80AA0-3EB7-4CBB-9160-280F4F214844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E90DE7ED-3C19-4EE1-BE7B-05F927C05ED3}">
      <dgm:prSet phldrT="[Texto]" custT="1"/>
      <dgm:spPr/>
      <dgm:t>
        <a:bodyPr/>
        <a:lstStyle/>
        <a:p>
          <a:r>
            <a:rPr lang="pt-BR" sz="1600" b="0" dirty="0" smtClean="0">
              <a:latin typeface="Impact" panose="020B0806030902050204" pitchFamily="34" charset="0"/>
            </a:rPr>
            <a:t>P</a:t>
          </a:r>
          <a:endParaRPr lang="pt-BR" sz="1600" b="0" dirty="0">
            <a:latin typeface="Impact" panose="020B0806030902050204" pitchFamily="34" charset="0"/>
          </a:endParaRPr>
        </a:p>
      </dgm:t>
    </dgm:pt>
    <dgm:pt modelId="{2D042009-4E73-4709-903E-C8E333C06412}" type="parTrans" cxnId="{189988A9-C9F4-47EF-BC05-95CD453EF01E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2A241665-8E77-49A4-B15B-B3283CAEC294}" type="sibTrans" cxnId="{189988A9-C9F4-47EF-BC05-95CD453EF01E}">
      <dgm:prSet/>
      <dgm:spPr/>
      <dgm:t>
        <a:bodyPr/>
        <a:lstStyle/>
        <a:p>
          <a:endParaRPr lang="pt-BR" sz="2000" b="0">
            <a:latin typeface="Impact" panose="020B0806030902050204" pitchFamily="34" charset="0"/>
          </a:endParaRPr>
        </a:p>
      </dgm:t>
    </dgm:pt>
    <dgm:pt modelId="{3BDDD9AD-BCE2-4DC2-A690-CF765D18B780}" type="pres">
      <dgm:prSet presAssocID="{0C478E10-D6DB-414D-AFD7-6C61C7208F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E2398BD-6F47-49BA-9C0D-7C5F5E1D72E8}" type="pres">
      <dgm:prSet presAssocID="{0C478E10-D6DB-414D-AFD7-6C61C7208FDC}" presName="wedge1" presStyleLbl="node1" presStyleIdx="0" presStyleCnt="4"/>
      <dgm:spPr/>
      <dgm:t>
        <a:bodyPr/>
        <a:lstStyle/>
        <a:p>
          <a:endParaRPr lang="pt-BR"/>
        </a:p>
      </dgm:t>
    </dgm:pt>
    <dgm:pt modelId="{370CBB99-2D8A-4BB5-9E23-39A0ED22C667}" type="pres">
      <dgm:prSet presAssocID="{0C478E10-D6DB-414D-AFD7-6C61C7208FDC}" presName="dummy1a" presStyleCnt="0"/>
      <dgm:spPr/>
      <dgm:t>
        <a:bodyPr/>
        <a:lstStyle/>
        <a:p>
          <a:endParaRPr lang="pt-BR"/>
        </a:p>
      </dgm:t>
    </dgm:pt>
    <dgm:pt modelId="{BACA221C-85F5-4095-A7AB-DFA2E54444F6}" type="pres">
      <dgm:prSet presAssocID="{0C478E10-D6DB-414D-AFD7-6C61C7208FDC}" presName="dummy1b" presStyleCnt="0"/>
      <dgm:spPr/>
      <dgm:t>
        <a:bodyPr/>
        <a:lstStyle/>
        <a:p>
          <a:endParaRPr lang="pt-BR"/>
        </a:p>
      </dgm:t>
    </dgm:pt>
    <dgm:pt modelId="{77999AFB-DF13-4C3C-A021-BDFF66573041}" type="pres">
      <dgm:prSet presAssocID="{0C478E10-D6DB-414D-AFD7-6C61C7208FD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788D80-EC18-47EC-AAF4-7DC19EC3D9D0}" type="pres">
      <dgm:prSet presAssocID="{0C478E10-D6DB-414D-AFD7-6C61C7208FDC}" presName="wedge2" presStyleLbl="node1" presStyleIdx="1" presStyleCnt="4"/>
      <dgm:spPr/>
      <dgm:t>
        <a:bodyPr/>
        <a:lstStyle/>
        <a:p>
          <a:endParaRPr lang="pt-BR"/>
        </a:p>
      </dgm:t>
    </dgm:pt>
    <dgm:pt modelId="{59259826-6571-45DB-ABC9-85D32BB3AC24}" type="pres">
      <dgm:prSet presAssocID="{0C478E10-D6DB-414D-AFD7-6C61C7208FDC}" presName="dummy2a" presStyleCnt="0"/>
      <dgm:spPr/>
      <dgm:t>
        <a:bodyPr/>
        <a:lstStyle/>
        <a:p>
          <a:endParaRPr lang="pt-BR"/>
        </a:p>
      </dgm:t>
    </dgm:pt>
    <dgm:pt modelId="{6DCE4106-8D6E-46EF-8507-C6F5B2519E68}" type="pres">
      <dgm:prSet presAssocID="{0C478E10-D6DB-414D-AFD7-6C61C7208FDC}" presName="dummy2b" presStyleCnt="0"/>
      <dgm:spPr/>
      <dgm:t>
        <a:bodyPr/>
        <a:lstStyle/>
        <a:p>
          <a:endParaRPr lang="pt-BR"/>
        </a:p>
      </dgm:t>
    </dgm:pt>
    <dgm:pt modelId="{09492A53-FFC4-417F-B419-B310D530F968}" type="pres">
      <dgm:prSet presAssocID="{0C478E10-D6DB-414D-AFD7-6C61C7208FD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C53E88-513E-4213-BF90-7FF0ACE4BCF9}" type="pres">
      <dgm:prSet presAssocID="{0C478E10-D6DB-414D-AFD7-6C61C7208FDC}" presName="wedge3" presStyleLbl="node1" presStyleIdx="2" presStyleCnt="4"/>
      <dgm:spPr/>
      <dgm:t>
        <a:bodyPr/>
        <a:lstStyle/>
        <a:p>
          <a:endParaRPr lang="pt-BR"/>
        </a:p>
      </dgm:t>
    </dgm:pt>
    <dgm:pt modelId="{AF82659B-6B33-4DBA-949C-DA9A9B45D4ED}" type="pres">
      <dgm:prSet presAssocID="{0C478E10-D6DB-414D-AFD7-6C61C7208FDC}" presName="dummy3a" presStyleCnt="0"/>
      <dgm:spPr/>
      <dgm:t>
        <a:bodyPr/>
        <a:lstStyle/>
        <a:p>
          <a:endParaRPr lang="pt-BR"/>
        </a:p>
      </dgm:t>
    </dgm:pt>
    <dgm:pt modelId="{D33C71C8-7116-4439-ABFE-4F9E5C1D2BD1}" type="pres">
      <dgm:prSet presAssocID="{0C478E10-D6DB-414D-AFD7-6C61C7208FDC}" presName="dummy3b" presStyleCnt="0"/>
      <dgm:spPr/>
      <dgm:t>
        <a:bodyPr/>
        <a:lstStyle/>
        <a:p>
          <a:endParaRPr lang="pt-BR"/>
        </a:p>
      </dgm:t>
    </dgm:pt>
    <dgm:pt modelId="{322D47AC-0D73-429C-9FAE-24D5984D752D}" type="pres">
      <dgm:prSet presAssocID="{0C478E10-D6DB-414D-AFD7-6C61C7208FD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F1AABB-FED2-4301-851B-269BB421026F}" type="pres">
      <dgm:prSet presAssocID="{0C478E10-D6DB-414D-AFD7-6C61C7208FDC}" presName="wedge4" presStyleLbl="node1" presStyleIdx="3" presStyleCnt="4"/>
      <dgm:spPr/>
      <dgm:t>
        <a:bodyPr/>
        <a:lstStyle/>
        <a:p>
          <a:endParaRPr lang="pt-BR"/>
        </a:p>
      </dgm:t>
    </dgm:pt>
    <dgm:pt modelId="{96DA9B90-983C-4807-BEAF-A8E9E6EF8FEF}" type="pres">
      <dgm:prSet presAssocID="{0C478E10-D6DB-414D-AFD7-6C61C7208FDC}" presName="dummy4a" presStyleCnt="0"/>
      <dgm:spPr/>
      <dgm:t>
        <a:bodyPr/>
        <a:lstStyle/>
        <a:p>
          <a:endParaRPr lang="pt-BR"/>
        </a:p>
      </dgm:t>
    </dgm:pt>
    <dgm:pt modelId="{88FD3456-431C-4950-90DD-80ACC36B1DA1}" type="pres">
      <dgm:prSet presAssocID="{0C478E10-D6DB-414D-AFD7-6C61C7208FDC}" presName="dummy4b" presStyleCnt="0"/>
      <dgm:spPr/>
      <dgm:t>
        <a:bodyPr/>
        <a:lstStyle/>
        <a:p>
          <a:endParaRPr lang="pt-BR"/>
        </a:p>
      </dgm:t>
    </dgm:pt>
    <dgm:pt modelId="{18CCD83C-DB41-46A5-82D4-F20458FA907E}" type="pres">
      <dgm:prSet presAssocID="{0C478E10-D6DB-414D-AFD7-6C61C7208FD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AFE8B9-FFAC-462F-A370-20668EF37707}" type="pres">
      <dgm:prSet presAssocID="{5947BE63-D36D-4431-9F9B-FA8F167566C8}" presName="arrowWedge1" presStyleLbl="fgSibTrans2D1" presStyleIdx="0" presStyleCnt="4"/>
      <dgm:spPr/>
      <dgm:t>
        <a:bodyPr/>
        <a:lstStyle/>
        <a:p>
          <a:endParaRPr lang="pt-BR"/>
        </a:p>
      </dgm:t>
    </dgm:pt>
    <dgm:pt modelId="{24DF73C4-7E60-4600-B24E-671268AA6CBF}" type="pres">
      <dgm:prSet presAssocID="{CB001B75-A5DB-492D-866F-1234D08118FC}" presName="arrowWedge2" presStyleLbl="fgSibTrans2D1" presStyleIdx="1" presStyleCnt="4"/>
      <dgm:spPr/>
      <dgm:t>
        <a:bodyPr/>
        <a:lstStyle/>
        <a:p>
          <a:endParaRPr lang="pt-BR"/>
        </a:p>
      </dgm:t>
    </dgm:pt>
    <dgm:pt modelId="{45E51FBF-3F3C-4076-8AD5-6FFBE4F53C60}" type="pres">
      <dgm:prSet presAssocID="{B6637234-29E1-4002-AB2B-AD3F23C56B84}" presName="arrowWedge3" presStyleLbl="fgSibTrans2D1" presStyleIdx="2" presStyleCnt="4"/>
      <dgm:spPr/>
      <dgm:t>
        <a:bodyPr/>
        <a:lstStyle/>
        <a:p>
          <a:endParaRPr lang="pt-BR"/>
        </a:p>
      </dgm:t>
    </dgm:pt>
    <dgm:pt modelId="{7199E5A8-4DFD-4BBF-A2DC-1D4FA1CEE684}" type="pres">
      <dgm:prSet presAssocID="{2A241665-8E77-49A4-B15B-B3283CAEC294}" presName="arrowWedge4" presStyleLbl="fgSibTrans2D1" presStyleIdx="3" presStyleCnt="4"/>
      <dgm:spPr/>
      <dgm:t>
        <a:bodyPr/>
        <a:lstStyle/>
        <a:p>
          <a:endParaRPr lang="pt-BR"/>
        </a:p>
      </dgm:t>
    </dgm:pt>
  </dgm:ptLst>
  <dgm:cxnLst>
    <dgm:cxn modelId="{35152879-51B6-46D1-8DF6-0E077D145347}" type="presOf" srcId="{4AED885A-4F7F-4736-8485-F29A27CA780A}" destId="{76788D80-EC18-47EC-AAF4-7DC19EC3D9D0}" srcOrd="0" destOrd="0" presId="urn:microsoft.com/office/officeart/2005/8/layout/cycle8"/>
    <dgm:cxn modelId="{D58B0A35-053D-4BB0-9773-28BF698E47B5}" type="presOf" srcId="{E90DE7ED-3C19-4EE1-BE7B-05F927C05ED3}" destId="{1CF1AABB-FED2-4301-851B-269BB421026F}" srcOrd="0" destOrd="0" presId="urn:microsoft.com/office/officeart/2005/8/layout/cycle8"/>
    <dgm:cxn modelId="{0BE24FCF-6B9D-4926-8178-BA382D2C14A2}" type="presOf" srcId="{4AED885A-4F7F-4736-8485-F29A27CA780A}" destId="{09492A53-FFC4-417F-B419-B310D530F968}" srcOrd="1" destOrd="0" presId="urn:microsoft.com/office/officeart/2005/8/layout/cycle8"/>
    <dgm:cxn modelId="{C5C80AA0-3EB7-4CBB-9160-280F4F214844}" srcId="{0C478E10-D6DB-414D-AFD7-6C61C7208FDC}" destId="{DDFAC07E-1C2F-43DB-A40F-823CE7196B5C}" srcOrd="2" destOrd="0" parTransId="{39FC8527-5DDE-4F7C-A7AE-5BF8B769A167}" sibTransId="{B6637234-29E1-4002-AB2B-AD3F23C56B84}"/>
    <dgm:cxn modelId="{2B28225A-A563-4558-9A63-AB7C309AA7BE}" type="presOf" srcId="{0C478E10-D6DB-414D-AFD7-6C61C7208FDC}" destId="{3BDDD9AD-BCE2-4DC2-A690-CF765D18B780}" srcOrd="0" destOrd="0" presId="urn:microsoft.com/office/officeart/2005/8/layout/cycle8"/>
    <dgm:cxn modelId="{A7465F63-29AA-4365-BC68-0756155907AC}" type="presOf" srcId="{91156BA6-BB26-4F4D-A561-ECB50A9C1A86}" destId="{CE2398BD-6F47-49BA-9C0D-7C5F5E1D72E8}" srcOrd="0" destOrd="0" presId="urn:microsoft.com/office/officeart/2005/8/layout/cycle8"/>
    <dgm:cxn modelId="{189988A9-C9F4-47EF-BC05-95CD453EF01E}" srcId="{0C478E10-D6DB-414D-AFD7-6C61C7208FDC}" destId="{E90DE7ED-3C19-4EE1-BE7B-05F927C05ED3}" srcOrd="3" destOrd="0" parTransId="{2D042009-4E73-4709-903E-C8E333C06412}" sibTransId="{2A241665-8E77-49A4-B15B-B3283CAEC294}"/>
    <dgm:cxn modelId="{B8393D32-43D5-45A1-8098-2778A7DB3B61}" type="presOf" srcId="{DDFAC07E-1C2F-43DB-A40F-823CE7196B5C}" destId="{A8C53E88-513E-4213-BF90-7FF0ACE4BCF9}" srcOrd="0" destOrd="0" presId="urn:microsoft.com/office/officeart/2005/8/layout/cycle8"/>
    <dgm:cxn modelId="{C2143631-EE85-4318-A64A-B6627D717A13}" srcId="{0C478E10-D6DB-414D-AFD7-6C61C7208FDC}" destId="{4AED885A-4F7F-4736-8485-F29A27CA780A}" srcOrd="1" destOrd="0" parTransId="{823DE8A9-32E8-4412-BAF2-063709B8D8AE}" sibTransId="{CB001B75-A5DB-492D-866F-1234D08118FC}"/>
    <dgm:cxn modelId="{1475A52C-C617-4F63-B33B-BAD36E889866}" type="presOf" srcId="{91156BA6-BB26-4F4D-A561-ECB50A9C1A86}" destId="{77999AFB-DF13-4C3C-A021-BDFF66573041}" srcOrd="1" destOrd="0" presId="urn:microsoft.com/office/officeart/2005/8/layout/cycle8"/>
    <dgm:cxn modelId="{E16F835E-B106-49DC-8790-62498E6B6E70}" srcId="{0C478E10-D6DB-414D-AFD7-6C61C7208FDC}" destId="{91156BA6-BB26-4F4D-A561-ECB50A9C1A86}" srcOrd="0" destOrd="0" parTransId="{D8D2C9C0-3198-4AD5-B704-D8B007AFEB87}" sibTransId="{5947BE63-D36D-4431-9F9B-FA8F167566C8}"/>
    <dgm:cxn modelId="{348F578D-3871-4670-829E-94200CAB3935}" type="presOf" srcId="{E90DE7ED-3C19-4EE1-BE7B-05F927C05ED3}" destId="{18CCD83C-DB41-46A5-82D4-F20458FA907E}" srcOrd="1" destOrd="0" presId="urn:microsoft.com/office/officeart/2005/8/layout/cycle8"/>
    <dgm:cxn modelId="{1E4CA78B-C2E5-4CC2-932F-8EEC0391C8FB}" type="presOf" srcId="{DDFAC07E-1C2F-43DB-A40F-823CE7196B5C}" destId="{322D47AC-0D73-429C-9FAE-24D5984D752D}" srcOrd="1" destOrd="0" presId="urn:microsoft.com/office/officeart/2005/8/layout/cycle8"/>
    <dgm:cxn modelId="{A8BEDE94-14D1-4886-A5FF-F3C29B1B969B}" type="presParOf" srcId="{3BDDD9AD-BCE2-4DC2-A690-CF765D18B780}" destId="{CE2398BD-6F47-49BA-9C0D-7C5F5E1D72E8}" srcOrd="0" destOrd="0" presId="urn:microsoft.com/office/officeart/2005/8/layout/cycle8"/>
    <dgm:cxn modelId="{EAE73B88-3EB4-4DD5-ADC1-78BB58571DE3}" type="presParOf" srcId="{3BDDD9AD-BCE2-4DC2-A690-CF765D18B780}" destId="{370CBB99-2D8A-4BB5-9E23-39A0ED22C667}" srcOrd="1" destOrd="0" presId="urn:microsoft.com/office/officeart/2005/8/layout/cycle8"/>
    <dgm:cxn modelId="{48D02218-29BE-432B-AFD5-97CFEF9E7E0A}" type="presParOf" srcId="{3BDDD9AD-BCE2-4DC2-A690-CF765D18B780}" destId="{BACA221C-85F5-4095-A7AB-DFA2E54444F6}" srcOrd="2" destOrd="0" presId="urn:microsoft.com/office/officeart/2005/8/layout/cycle8"/>
    <dgm:cxn modelId="{1ADEDCB6-6F71-4A25-B5D3-89B051011A35}" type="presParOf" srcId="{3BDDD9AD-BCE2-4DC2-A690-CF765D18B780}" destId="{77999AFB-DF13-4C3C-A021-BDFF66573041}" srcOrd="3" destOrd="0" presId="urn:microsoft.com/office/officeart/2005/8/layout/cycle8"/>
    <dgm:cxn modelId="{0E5A5B6C-A4A3-4BC4-AF96-3FE2E1732069}" type="presParOf" srcId="{3BDDD9AD-BCE2-4DC2-A690-CF765D18B780}" destId="{76788D80-EC18-47EC-AAF4-7DC19EC3D9D0}" srcOrd="4" destOrd="0" presId="urn:microsoft.com/office/officeart/2005/8/layout/cycle8"/>
    <dgm:cxn modelId="{A94F635D-95DB-42D2-96E1-D32F17BE6140}" type="presParOf" srcId="{3BDDD9AD-BCE2-4DC2-A690-CF765D18B780}" destId="{59259826-6571-45DB-ABC9-85D32BB3AC24}" srcOrd="5" destOrd="0" presId="urn:microsoft.com/office/officeart/2005/8/layout/cycle8"/>
    <dgm:cxn modelId="{9EDE88CA-B985-4F05-A256-862C0C018BD2}" type="presParOf" srcId="{3BDDD9AD-BCE2-4DC2-A690-CF765D18B780}" destId="{6DCE4106-8D6E-46EF-8507-C6F5B2519E68}" srcOrd="6" destOrd="0" presId="urn:microsoft.com/office/officeart/2005/8/layout/cycle8"/>
    <dgm:cxn modelId="{0D151369-94FB-477A-9D3D-1047FCC8618F}" type="presParOf" srcId="{3BDDD9AD-BCE2-4DC2-A690-CF765D18B780}" destId="{09492A53-FFC4-417F-B419-B310D530F968}" srcOrd="7" destOrd="0" presId="urn:microsoft.com/office/officeart/2005/8/layout/cycle8"/>
    <dgm:cxn modelId="{0F881DF0-9302-44D2-833B-D942839C644E}" type="presParOf" srcId="{3BDDD9AD-BCE2-4DC2-A690-CF765D18B780}" destId="{A8C53E88-513E-4213-BF90-7FF0ACE4BCF9}" srcOrd="8" destOrd="0" presId="urn:microsoft.com/office/officeart/2005/8/layout/cycle8"/>
    <dgm:cxn modelId="{B50AB56E-C3A0-4157-99B1-48FDDF91AD71}" type="presParOf" srcId="{3BDDD9AD-BCE2-4DC2-A690-CF765D18B780}" destId="{AF82659B-6B33-4DBA-949C-DA9A9B45D4ED}" srcOrd="9" destOrd="0" presId="urn:microsoft.com/office/officeart/2005/8/layout/cycle8"/>
    <dgm:cxn modelId="{B65C0641-5839-454C-BDFC-59B57B588130}" type="presParOf" srcId="{3BDDD9AD-BCE2-4DC2-A690-CF765D18B780}" destId="{D33C71C8-7116-4439-ABFE-4F9E5C1D2BD1}" srcOrd="10" destOrd="0" presId="urn:microsoft.com/office/officeart/2005/8/layout/cycle8"/>
    <dgm:cxn modelId="{0399B502-1943-4B24-A22E-702C295887AE}" type="presParOf" srcId="{3BDDD9AD-BCE2-4DC2-A690-CF765D18B780}" destId="{322D47AC-0D73-429C-9FAE-24D5984D752D}" srcOrd="11" destOrd="0" presId="urn:microsoft.com/office/officeart/2005/8/layout/cycle8"/>
    <dgm:cxn modelId="{2F552D5B-F657-4021-B4A8-DAE4AE35CDFD}" type="presParOf" srcId="{3BDDD9AD-BCE2-4DC2-A690-CF765D18B780}" destId="{1CF1AABB-FED2-4301-851B-269BB421026F}" srcOrd="12" destOrd="0" presId="urn:microsoft.com/office/officeart/2005/8/layout/cycle8"/>
    <dgm:cxn modelId="{6CC598CD-CBE6-4A7D-9F77-280536587E32}" type="presParOf" srcId="{3BDDD9AD-BCE2-4DC2-A690-CF765D18B780}" destId="{96DA9B90-983C-4807-BEAF-A8E9E6EF8FEF}" srcOrd="13" destOrd="0" presId="urn:microsoft.com/office/officeart/2005/8/layout/cycle8"/>
    <dgm:cxn modelId="{5FAEF63A-0435-4E34-B5D3-A96B5156069B}" type="presParOf" srcId="{3BDDD9AD-BCE2-4DC2-A690-CF765D18B780}" destId="{88FD3456-431C-4950-90DD-80ACC36B1DA1}" srcOrd="14" destOrd="0" presId="urn:microsoft.com/office/officeart/2005/8/layout/cycle8"/>
    <dgm:cxn modelId="{2BA13031-1D91-42F8-9C3B-F83B6138B012}" type="presParOf" srcId="{3BDDD9AD-BCE2-4DC2-A690-CF765D18B780}" destId="{18CCD83C-DB41-46A5-82D4-F20458FA907E}" srcOrd="15" destOrd="0" presId="urn:microsoft.com/office/officeart/2005/8/layout/cycle8"/>
    <dgm:cxn modelId="{B7B1F02F-8477-481E-A776-795C1D1ABA6C}" type="presParOf" srcId="{3BDDD9AD-BCE2-4DC2-A690-CF765D18B780}" destId="{D6AFE8B9-FFAC-462F-A370-20668EF37707}" srcOrd="16" destOrd="0" presId="urn:microsoft.com/office/officeart/2005/8/layout/cycle8"/>
    <dgm:cxn modelId="{2B7D9C00-CD6B-46CB-A27B-BE90F61E3A63}" type="presParOf" srcId="{3BDDD9AD-BCE2-4DC2-A690-CF765D18B780}" destId="{24DF73C4-7E60-4600-B24E-671268AA6CBF}" srcOrd="17" destOrd="0" presId="urn:microsoft.com/office/officeart/2005/8/layout/cycle8"/>
    <dgm:cxn modelId="{E3DC72D9-AD23-4C6B-AC2A-CC5E03EC313D}" type="presParOf" srcId="{3BDDD9AD-BCE2-4DC2-A690-CF765D18B780}" destId="{45E51FBF-3F3C-4076-8AD5-6FFBE4F53C60}" srcOrd="18" destOrd="0" presId="urn:microsoft.com/office/officeart/2005/8/layout/cycle8"/>
    <dgm:cxn modelId="{D5CFD104-5760-4AF0-9CD2-411FF2E60714}" type="presParOf" srcId="{3BDDD9AD-BCE2-4DC2-A690-CF765D18B780}" destId="{7199E5A8-4DFD-4BBF-A2DC-1D4FA1CEE68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398BD-6F47-49BA-9C0D-7C5F5E1D72E8}">
      <dsp:nvSpPr>
        <dsp:cNvPr id="0" name=""/>
        <dsp:cNvSpPr/>
      </dsp:nvSpPr>
      <dsp:spPr>
        <a:xfrm>
          <a:off x="1601885" y="315237"/>
          <a:ext cx="4247644" cy="4247644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Análise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3856676" y="1195612"/>
        <a:ext cx="1567583" cy="1163045"/>
      </dsp:txXfrm>
    </dsp:sp>
    <dsp:sp modelId="{76788D80-EC18-47EC-AAF4-7DC19EC3D9D0}">
      <dsp:nvSpPr>
        <dsp:cNvPr id="0" name=""/>
        <dsp:cNvSpPr/>
      </dsp:nvSpPr>
      <dsp:spPr>
        <a:xfrm>
          <a:off x="1601885" y="457837"/>
          <a:ext cx="4247644" cy="4247644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Acompanhamento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3856676" y="2662061"/>
        <a:ext cx="1567583" cy="1163045"/>
      </dsp:txXfrm>
    </dsp:sp>
    <dsp:sp modelId="{A8C53E88-513E-4213-BF90-7FF0ACE4BCF9}">
      <dsp:nvSpPr>
        <dsp:cNvPr id="0" name=""/>
        <dsp:cNvSpPr/>
      </dsp:nvSpPr>
      <dsp:spPr>
        <a:xfrm>
          <a:off x="1459285" y="457837"/>
          <a:ext cx="4247644" cy="4247644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Ação Fiscalizadora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1884556" y="2662061"/>
        <a:ext cx="1567583" cy="1163045"/>
      </dsp:txXfrm>
    </dsp:sp>
    <dsp:sp modelId="{1CF1AABB-FED2-4301-851B-269BB421026F}">
      <dsp:nvSpPr>
        <dsp:cNvPr id="0" name=""/>
        <dsp:cNvSpPr/>
      </dsp:nvSpPr>
      <dsp:spPr>
        <a:xfrm>
          <a:off x="1459285" y="315237"/>
          <a:ext cx="4247644" cy="4247644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Monitoramento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1884556" y="1195612"/>
        <a:ext cx="1567583" cy="1163045"/>
      </dsp:txXfrm>
    </dsp:sp>
    <dsp:sp modelId="{D6AFE8B9-FFAC-462F-A370-20668EF37707}">
      <dsp:nvSpPr>
        <dsp:cNvPr id="0" name=""/>
        <dsp:cNvSpPr/>
      </dsp:nvSpPr>
      <dsp:spPr>
        <a:xfrm>
          <a:off x="1338935" y="52288"/>
          <a:ext cx="4773543" cy="477354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F73C4-7E60-4600-B24E-671268AA6CBF}">
      <dsp:nvSpPr>
        <dsp:cNvPr id="0" name=""/>
        <dsp:cNvSpPr/>
      </dsp:nvSpPr>
      <dsp:spPr>
        <a:xfrm>
          <a:off x="1338935" y="194887"/>
          <a:ext cx="4773543" cy="477354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51FBF-3F3C-4076-8AD5-6FFBE4F53C60}">
      <dsp:nvSpPr>
        <dsp:cNvPr id="0" name=""/>
        <dsp:cNvSpPr/>
      </dsp:nvSpPr>
      <dsp:spPr>
        <a:xfrm>
          <a:off x="1196336" y="194887"/>
          <a:ext cx="4773543" cy="477354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9E5A8-4DFD-4BBF-A2DC-1D4FA1CEE684}">
      <dsp:nvSpPr>
        <dsp:cNvPr id="0" name=""/>
        <dsp:cNvSpPr/>
      </dsp:nvSpPr>
      <dsp:spPr>
        <a:xfrm>
          <a:off x="1196336" y="52288"/>
          <a:ext cx="4773543" cy="477354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398BD-6F47-49BA-9C0D-7C5F5E1D72E8}">
      <dsp:nvSpPr>
        <dsp:cNvPr id="0" name=""/>
        <dsp:cNvSpPr/>
      </dsp:nvSpPr>
      <dsp:spPr>
        <a:xfrm>
          <a:off x="95142" y="70163"/>
          <a:ext cx="1009985" cy="100998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D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631276" y="279495"/>
        <a:ext cx="372732" cy="276543"/>
      </dsp:txXfrm>
    </dsp:sp>
    <dsp:sp modelId="{76788D80-EC18-47EC-AAF4-7DC19EC3D9D0}">
      <dsp:nvSpPr>
        <dsp:cNvPr id="0" name=""/>
        <dsp:cNvSpPr/>
      </dsp:nvSpPr>
      <dsp:spPr>
        <a:xfrm>
          <a:off x="95142" y="104070"/>
          <a:ext cx="1009985" cy="100998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C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631276" y="628180"/>
        <a:ext cx="372732" cy="276543"/>
      </dsp:txXfrm>
    </dsp:sp>
    <dsp:sp modelId="{A8C53E88-513E-4213-BF90-7FF0ACE4BCF9}">
      <dsp:nvSpPr>
        <dsp:cNvPr id="0" name=""/>
        <dsp:cNvSpPr/>
      </dsp:nvSpPr>
      <dsp:spPr>
        <a:xfrm>
          <a:off x="61235" y="104070"/>
          <a:ext cx="1009985" cy="1009985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A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162354" y="628180"/>
        <a:ext cx="372732" cy="276543"/>
      </dsp:txXfrm>
    </dsp:sp>
    <dsp:sp modelId="{1CF1AABB-FED2-4301-851B-269BB421026F}">
      <dsp:nvSpPr>
        <dsp:cNvPr id="0" name=""/>
        <dsp:cNvSpPr/>
      </dsp:nvSpPr>
      <dsp:spPr>
        <a:xfrm>
          <a:off x="61235" y="70163"/>
          <a:ext cx="1009985" cy="100998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 smtClean="0">
              <a:latin typeface="Impact" panose="020B0806030902050204" pitchFamily="34" charset="0"/>
            </a:rPr>
            <a:t>P</a:t>
          </a:r>
          <a:endParaRPr lang="pt-BR" sz="1600" b="0" kern="1200" dirty="0">
            <a:latin typeface="Impact" panose="020B0806030902050204" pitchFamily="34" charset="0"/>
          </a:endParaRPr>
        </a:p>
      </dsp:txBody>
      <dsp:txXfrm>
        <a:off x="162354" y="279495"/>
        <a:ext cx="372732" cy="276543"/>
      </dsp:txXfrm>
    </dsp:sp>
    <dsp:sp modelId="{D6AFE8B9-FFAC-462F-A370-20668EF37707}">
      <dsp:nvSpPr>
        <dsp:cNvPr id="0" name=""/>
        <dsp:cNvSpPr/>
      </dsp:nvSpPr>
      <dsp:spPr>
        <a:xfrm>
          <a:off x="32619" y="7640"/>
          <a:ext cx="1135031" cy="113503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DF73C4-7E60-4600-B24E-671268AA6CBF}">
      <dsp:nvSpPr>
        <dsp:cNvPr id="0" name=""/>
        <dsp:cNvSpPr/>
      </dsp:nvSpPr>
      <dsp:spPr>
        <a:xfrm>
          <a:off x="32619" y="41547"/>
          <a:ext cx="1135031" cy="113503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140170"/>
                <a:satOff val="-3004"/>
                <a:lumOff val="15406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E51FBF-3F3C-4076-8AD5-6FFBE4F53C60}">
      <dsp:nvSpPr>
        <dsp:cNvPr id="0" name=""/>
        <dsp:cNvSpPr/>
      </dsp:nvSpPr>
      <dsp:spPr>
        <a:xfrm>
          <a:off x="-1287" y="41547"/>
          <a:ext cx="1135031" cy="113503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0340"/>
                <a:satOff val="-6007"/>
                <a:lumOff val="30812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9E5A8-4DFD-4BBF-A2DC-1D4FA1CEE684}">
      <dsp:nvSpPr>
        <dsp:cNvPr id="0" name=""/>
        <dsp:cNvSpPr/>
      </dsp:nvSpPr>
      <dsp:spPr>
        <a:xfrm>
          <a:off x="-1287" y="7640"/>
          <a:ext cx="1135031" cy="113503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140170"/>
                <a:satOff val="-3004"/>
                <a:lumOff val="15406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5A7F-899B-401A-968D-CA3B0EA81017}" type="datetimeFigureOut">
              <a:rPr lang="pt-BR" smtClean="0"/>
              <a:pPr/>
              <a:t>19/11/2015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5420-DF74-4206-873B-B4E3B4B561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99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83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06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87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8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4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59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89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5420-DF74-4206-873B-B4E3B4B561BC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3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rimeir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496943" cy="1362075"/>
          </a:xfrm>
        </p:spPr>
        <p:txBody>
          <a:bodyPr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6011-9315-4343-A50E-F8216D9FBFBE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4D67-E0AE-46BD-9688-C7B9BD914602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067E-27BA-4E9B-A10D-8E47AF7DE22E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66BB-06F7-46DE-9CBE-E8F87FFE2D16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rimeir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496943" cy="1362075"/>
          </a:xfrm>
        </p:spPr>
        <p:txBody>
          <a:bodyPr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9632" y="548680"/>
            <a:ext cx="5435928" cy="432000"/>
          </a:xfr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59632" y="1255986"/>
            <a:ext cx="5486400" cy="3973214"/>
          </a:xfr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Texto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ão funfa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Primeir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496943" cy="1362075"/>
          </a:xfrm>
        </p:spPr>
        <p:txBody>
          <a:bodyPr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 userDrawn="1"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9632" y="548680"/>
            <a:ext cx="5435928" cy="432000"/>
          </a:xfr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59632" y="1255986"/>
            <a:ext cx="5486400" cy="3973214"/>
          </a:xfr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Texto</a:t>
            </a:r>
          </a:p>
        </p:txBody>
      </p:sp>
      <p:sp>
        <p:nvSpPr>
          <p:cNvPr id="5" name="CaixaDeTexto 4"/>
          <p:cNvSpPr txBox="1"/>
          <p:nvPr userDrawn="1"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ão funfa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9632" y="548680"/>
            <a:ext cx="5435928" cy="432000"/>
          </a:xfr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59632" y="1255986"/>
            <a:ext cx="5486400" cy="3973214"/>
          </a:xfr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Texto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rimeiro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2204864"/>
            <a:ext cx="8496943" cy="1362075"/>
          </a:xfrm>
        </p:spPr>
        <p:txBody>
          <a:bodyPr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 userDrawn="1"/>
        </p:nvSpPr>
        <p:spPr>
          <a:xfrm>
            <a:off x="323529" y="5661249"/>
            <a:ext cx="1080119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1" u="none" strike="noStrike" kern="1200" cap="none" spc="0" normalizeH="0" baseline="0" noProof="0">
              <a:ln>
                <a:noFill/>
              </a:ln>
              <a:solidFill>
                <a:srgbClr val="00476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Cor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9632" y="548680"/>
            <a:ext cx="5435928" cy="432000"/>
          </a:xfrm>
        </p:spPr>
        <p:txBody>
          <a:bodyPr/>
          <a:lstStyle>
            <a:lvl1pPr algn="l">
              <a:defRPr lang="pt-BR" smtClean="0">
                <a:solidFill>
                  <a:srgbClr val="004764"/>
                </a:solidFill>
              </a:defRPr>
            </a:lvl1pPr>
          </a:lstStyle>
          <a:p>
            <a:r>
              <a:rPr lang="pt-BR" dirty="0" smtClean="0"/>
              <a:t>Título</a:t>
            </a:r>
            <a:endParaRPr lang="pt-BR" dirty="0"/>
          </a:p>
        </p:txBody>
      </p:sp>
      <p:sp>
        <p:nvSpPr>
          <p:cNvPr id="7" name="CaixaDeTexto 6"/>
          <p:cNvSpPr txBox="1"/>
          <p:nvPr userDrawn="1"/>
        </p:nvSpPr>
        <p:spPr>
          <a:xfrm>
            <a:off x="8749480" y="6165304"/>
            <a:ext cx="43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66CFDB0-EE44-4338-BC6D-BA08F3ACF8D6}" type="slidenum">
              <a:rPr lang="pt-BR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‹nº›</a:t>
            </a:fld>
            <a:endParaRPr lang="pt-BR" sz="1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59632" y="1255986"/>
            <a:ext cx="5486400" cy="3973214"/>
          </a:xfrm>
        </p:spPr>
        <p:txBody>
          <a:bodyPr/>
          <a:lstStyle>
            <a:lvl1pPr marL="0" indent="0">
              <a:buNone/>
              <a:defRPr sz="140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Texto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ão funfa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ão funfa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29000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76456" y="6088211"/>
            <a:ext cx="47741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A5C-731A-4679-8B91-1060D4160EF4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1C23-FF69-4E00-B446-BE0966FB2F78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9F53-B26D-477E-8763-7644E36E553D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0443-91CE-4B80-9E1B-770D4820BD4C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9437-13C1-4055-B9F4-5E3052679460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B61A-A33F-4DD3-9AC2-9005B3BACC11}" type="datetime4">
              <a:rPr lang="pt-BR" smtClean="0"/>
              <a:pPr/>
              <a:t>19 de novembro de 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7EA6-A2C3-4EC7-BCF1-D36E16DD622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651" r:id="rId20"/>
    <p:sldLayoutId id="2147483660" r:id="rId21"/>
    <p:sldLayoutId id="2147483661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916832"/>
            <a:ext cx="8496943" cy="1584176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pt-BR" sz="3600" dirty="0">
                <a:solidFill>
                  <a:srgbClr val="003F54"/>
                </a:solidFill>
              </a:rPr>
              <a:t>LDAT 138 kV Carajás – Atlântico/Campinas</a:t>
            </a:r>
            <a:endParaRPr lang="pt-BR" sz="3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3528" y="6165306"/>
            <a:ext cx="208823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Brasília</a:t>
            </a:r>
            <a:endParaRPr kumimoji="0" lang="pt-BR" sz="1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23528" y="6453337"/>
            <a:ext cx="1296144" cy="3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19</a:t>
            </a:r>
            <a:r>
              <a:rPr kumimoji="0" lang="pt-BR" sz="1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/11/2015</a:t>
            </a:r>
            <a:endParaRPr kumimoji="0" lang="pt-BR" sz="1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8" y="4725144"/>
            <a:ext cx="3240360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000" b="1" cap="none" baseline="0">
                <a:solidFill>
                  <a:srgbClr val="0047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</a:rPr>
              <a:t>José Moisés Machado da Silva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dirty="0" smtClean="0">
                <a:solidFill>
                  <a:schemeClr val="bg1"/>
                </a:solidFill>
                <a:ea typeface="+mj-ea"/>
              </a:rPr>
              <a:t>Superintendente de Fiscalização dos Serviços de Eletricidade - SFE</a:t>
            </a:r>
            <a:endParaRPr lang="pt-BR" sz="1600" i="1" dirty="0">
              <a:solidFill>
                <a:schemeClr val="bg1"/>
              </a:solidFill>
              <a:ea typeface="+mj-e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597"/>
            <a:ext cx="1304195" cy="130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 – Avenida Contorno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80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 – Avenida Contorno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449756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 – Avenida Contorno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280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 – Avenida Contorno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280000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 – Avenida Contorno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" y="1340768"/>
            <a:ext cx="8449756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Foto – Avenida Contorno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1724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736" y="1415123"/>
            <a:ext cx="3482143" cy="1800200"/>
            <a:chOff x="9736" y="1415123"/>
            <a:chExt cx="3482143" cy="1800200"/>
          </a:xfrm>
        </p:grpSpPr>
        <p:sp>
          <p:nvSpPr>
            <p:cNvPr id="10" name="Arredondar Retângulo no Mesmo Canto Lateral 9"/>
            <p:cNvSpPr/>
            <p:nvPr/>
          </p:nvSpPr>
          <p:spPr>
            <a:xfrm rot="5400000">
              <a:off x="850708" y="574151"/>
              <a:ext cx="1800200" cy="3482143"/>
            </a:xfrm>
            <a:prstGeom prst="round2SameRect">
              <a:avLst>
                <a:gd name="adj1" fmla="val 9854"/>
                <a:gd name="adj2" fmla="val 11361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edondar Retângulo no Mesmo Canto Lateral 4"/>
            <p:cNvSpPr/>
            <p:nvPr/>
          </p:nvSpPr>
          <p:spPr>
            <a:xfrm>
              <a:off x="9738" y="1415123"/>
              <a:ext cx="3122102" cy="180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114300" lvl="1" indent="-114300" defTabSz="6667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dirty="0" smtClean="0"/>
                <a:t>Usar </a:t>
              </a:r>
              <a:r>
                <a:rPr lang="pt-BR" sz="1600" b="1" dirty="0" smtClean="0"/>
                <a:t>Inteligência </a:t>
              </a:r>
              <a:r>
                <a:rPr lang="pt-BR" sz="1600" b="1" dirty="0"/>
                <a:t>Analítica</a:t>
              </a:r>
              <a:r>
                <a:rPr lang="pt-BR" sz="1600" dirty="0"/>
                <a:t> </a:t>
              </a:r>
              <a:r>
                <a:rPr lang="pt-BR" sz="1600" dirty="0" smtClean="0"/>
                <a:t>no tratamento de</a:t>
              </a:r>
              <a:r>
                <a:rPr lang="pt-BR" sz="1600" kern="1200" dirty="0" smtClean="0"/>
                <a:t> </a:t>
              </a:r>
              <a:r>
                <a:rPr lang="pt-BR" sz="1600" b="1" kern="1200" dirty="0" smtClean="0"/>
                <a:t>Dados e Indicadores.</a:t>
              </a:r>
              <a:endParaRPr lang="pt-BR" sz="1600" b="1" kern="1200" dirty="0"/>
            </a:p>
            <a:p>
              <a:pPr marL="114300" lvl="1" indent="-114300" algn="l" defTabSz="6667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b="1" kern="1200" dirty="0" smtClean="0"/>
                <a:t>Monitorar</a:t>
              </a:r>
              <a:r>
                <a:rPr lang="pt-BR" sz="1600" kern="1200" dirty="0" smtClean="0"/>
                <a:t> a evolução dos Indicadores e emitir </a:t>
              </a:r>
              <a:r>
                <a:rPr lang="pt-BR" sz="1600" b="1" kern="1200" dirty="0" smtClean="0"/>
                <a:t>Alertas</a:t>
              </a:r>
              <a:endParaRPr lang="pt-BR" sz="1600" b="1" kern="1200" dirty="0"/>
            </a:p>
            <a:p>
              <a:pPr marL="114300" lvl="1" indent="-114300" algn="l" defTabSz="6667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kern="1200" dirty="0" smtClean="0"/>
                <a:t>Divulgar </a:t>
              </a:r>
              <a:r>
                <a:rPr lang="pt-BR" sz="1600" b="1" kern="1200" dirty="0" smtClean="0"/>
                <a:t>Relatórios de Desempenho</a:t>
              </a:r>
              <a:endParaRPr lang="pt-BR" sz="1600" b="1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0" y="4916131"/>
            <a:ext cx="3495855" cy="1800201"/>
            <a:chOff x="0" y="4916131"/>
            <a:chExt cx="3495855" cy="1800201"/>
          </a:xfrm>
        </p:grpSpPr>
        <p:sp>
          <p:nvSpPr>
            <p:cNvPr id="23" name="Arredondar Retângulo no Mesmo Canto Lateral 22"/>
            <p:cNvSpPr/>
            <p:nvPr/>
          </p:nvSpPr>
          <p:spPr>
            <a:xfrm rot="5400000">
              <a:off x="854684" y="4075160"/>
              <a:ext cx="1800200" cy="3482143"/>
            </a:xfrm>
            <a:prstGeom prst="round2SameRect">
              <a:avLst>
                <a:gd name="adj1" fmla="val 9854"/>
                <a:gd name="adj2" fmla="val 11361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rredondar Retângulo no Mesmo Canto Lateral 4"/>
            <p:cNvSpPr/>
            <p:nvPr/>
          </p:nvSpPr>
          <p:spPr>
            <a:xfrm>
              <a:off x="0" y="4916131"/>
              <a:ext cx="2843808" cy="180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114300" lvl="1" indent="-114300" defTabSz="6667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dirty="0" smtClean="0"/>
                <a:t>Realizar </a:t>
              </a:r>
              <a:r>
                <a:rPr lang="pt-BR" sz="1600" dirty="0"/>
                <a:t>a </a:t>
              </a:r>
              <a:r>
                <a:rPr lang="pt-BR" sz="1600" b="1" dirty="0"/>
                <a:t>Ação Fiscalizadora</a:t>
              </a:r>
              <a:r>
                <a:rPr lang="pt-BR" sz="1600" dirty="0"/>
                <a:t> (REN 63/2004)</a:t>
              </a:r>
            </a:p>
            <a:p>
              <a:pPr marL="114300" lvl="1" indent="-114300" defTabSz="6667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dirty="0"/>
                <a:t>Instaurar </a:t>
              </a:r>
              <a:r>
                <a:rPr lang="pt-BR" sz="1600" b="1" dirty="0"/>
                <a:t>Processo Administrativo Punitivo</a:t>
              </a:r>
            </a:p>
            <a:p>
              <a:pPr marL="114300" lvl="1" indent="-114300" defTabSz="666750"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dirty="0"/>
                <a:t>Emitir </a:t>
              </a:r>
              <a:r>
                <a:rPr lang="pt-BR" sz="1600" b="1" dirty="0"/>
                <a:t>Termos de Notificação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650195" y="1415122"/>
            <a:ext cx="3482144" cy="1800201"/>
            <a:chOff x="5650195" y="1415122"/>
            <a:chExt cx="3482144" cy="1800201"/>
          </a:xfrm>
        </p:grpSpPr>
        <p:sp>
          <p:nvSpPr>
            <p:cNvPr id="24" name="Arredondar Retângulo no Mesmo Canto Lateral 23"/>
            <p:cNvSpPr/>
            <p:nvPr/>
          </p:nvSpPr>
          <p:spPr>
            <a:xfrm rot="5400000">
              <a:off x="6491167" y="574150"/>
              <a:ext cx="1800200" cy="3482143"/>
            </a:xfrm>
            <a:prstGeom prst="round2SameRect">
              <a:avLst>
                <a:gd name="adj1" fmla="val 9854"/>
                <a:gd name="adj2" fmla="val 11361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edondar Retângulo no Mesmo Canto Lateral 4"/>
            <p:cNvSpPr/>
            <p:nvPr/>
          </p:nvSpPr>
          <p:spPr>
            <a:xfrm>
              <a:off x="6444208" y="1415123"/>
              <a:ext cx="2688131" cy="1800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114300" lvl="1" indent="-114300" algn="r" defTabSz="6667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b="1" kern="1200" dirty="0" smtClean="0"/>
                <a:t>Investigar</a:t>
              </a:r>
              <a:r>
                <a:rPr lang="pt-BR" sz="1600" kern="1200" dirty="0" smtClean="0"/>
                <a:t> os </a:t>
              </a:r>
              <a:r>
                <a:rPr lang="pt-BR" sz="1600" dirty="0"/>
                <a:t>indícios</a:t>
              </a:r>
              <a:r>
                <a:rPr lang="pt-BR" sz="1600" kern="1200" dirty="0" smtClean="0"/>
                <a:t> de problemas apontados no </a:t>
              </a:r>
              <a:r>
                <a:rPr lang="pt-BR" sz="1600" b="1" dirty="0"/>
                <a:t>Monitoramento</a:t>
              </a:r>
              <a:r>
                <a:rPr lang="pt-BR" sz="1600" kern="1200" dirty="0" smtClean="0"/>
                <a:t> </a:t>
              </a:r>
              <a:endParaRPr lang="pt-BR" sz="1600" kern="1200" dirty="0"/>
            </a:p>
            <a:p>
              <a:pPr marL="114300" lvl="1" indent="-114300" algn="r" defTabSz="6667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b="1" kern="1200" dirty="0" smtClean="0"/>
                <a:t>Analisar</a:t>
              </a:r>
              <a:r>
                <a:rPr lang="pt-BR" sz="1600" kern="1200" dirty="0" smtClean="0"/>
                <a:t> detalhadamente os problemas evidenciados </a:t>
              </a:r>
              <a:endParaRPr lang="pt-BR" sz="1600" kern="1200" dirty="0"/>
            </a:p>
            <a:p>
              <a:pPr marL="114300" lvl="1" indent="-114300" algn="r" defTabSz="6667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kern="1200" dirty="0" smtClean="0"/>
                <a:t>Elaborar </a:t>
              </a:r>
              <a:r>
                <a:rPr lang="pt-BR" sz="1600" b="1" kern="1200" dirty="0" smtClean="0"/>
                <a:t>Relatórios </a:t>
              </a:r>
              <a:r>
                <a:rPr lang="pt-BR" sz="1600" b="1" dirty="0" smtClean="0"/>
                <a:t>Analíticos</a:t>
              </a:r>
              <a:endParaRPr lang="pt-BR" sz="1600" b="1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654171" y="4910637"/>
            <a:ext cx="3489829" cy="1805694"/>
            <a:chOff x="5654171" y="4910637"/>
            <a:chExt cx="3489829" cy="1805694"/>
          </a:xfrm>
        </p:grpSpPr>
        <p:sp>
          <p:nvSpPr>
            <p:cNvPr id="25" name="Arredondar Retângulo no Mesmo Canto Lateral 24"/>
            <p:cNvSpPr/>
            <p:nvPr/>
          </p:nvSpPr>
          <p:spPr>
            <a:xfrm rot="5400000">
              <a:off x="6495143" y="4075159"/>
              <a:ext cx="1800200" cy="3482143"/>
            </a:xfrm>
            <a:prstGeom prst="round2SameRect">
              <a:avLst>
                <a:gd name="adj1" fmla="val 9854"/>
                <a:gd name="adj2" fmla="val 11361"/>
              </a:avLst>
            </a:pr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edondar Retângulo no Mesmo Canto Lateral 4"/>
            <p:cNvSpPr/>
            <p:nvPr/>
          </p:nvSpPr>
          <p:spPr>
            <a:xfrm>
              <a:off x="6291860" y="4910637"/>
              <a:ext cx="2852140" cy="1805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marL="114300" lvl="1" indent="-114300" algn="r" defTabSz="6667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b="1" kern="1200" dirty="0" smtClean="0"/>
                <a:t>Acompanhar</a:t>
              </a:r>
              <a:r>
                <a:rPr lang="pt-BR" sz="1600" kern="1200" dirty="0" smtClean="0"/>
                <a:t> a resolução dos problemas evidenciados na Análise</a:t>
              </a:r>
              <a:endParaRPr lang="pt-BR" sz="1600" kern="1200" dirty="0"/>
            </a:p>
            <a:p>
              <a:pPr marL="114300" lvl="1" indent="-114300" algn="r" defTabSz="6667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kern="1200" dirty="0" smtClean="0"/>
                <a:t>Divulgar </a:t>
              </a:r>
              <a:r>
                <a:rPr lang="pt-BR" sz="1600" b="1" kern="1200" dirty="0" smtClean="0"/>
                <a:t>Relatórios de Acompanhamento</a:t>
              </a:r>
              <a:endParaRPr lang="pt-BR" sz="1600" b="1" kern="1200" dirty="0"/>
            </a:p>
            <a:p>
              <a:pPr marL="114300" lvl="1" indent="-114300" algn="r" defTabSz="6667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har char="••"/>
              </a:pPr>
              <a:r>
                <a:rPr lang="pt-BR" sz="1600" kern="1200" dirty="0" smtClean="0"/>
                <a:t>Elaborar </a:t>
              </a:r>
              <a:r>
                <a:rPr lang="pt-BR" sz="1600" b="1" kern="1200" dirty="0" smtClean="0"/>
                <a:t>Relatórios de Resultados</a:t>
              </a:r>
              <a:endParaRPr lang="pt-BR" sz="1600" b="1" kern="1200" dirty="0"/>
            </a:p>
          </p:txBody>
        </p:sp>
      </p:grp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88353804"/>
              </p:ext>
            </p:extLst>
          </p:nvPr>
        </p:nvGraphicFramePr>
        <p:xfrm>
          <a:off x="796560" y="1402921"/>
          <a:ext cx="7344816" cy="505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Retângulo 25"/>
          <p:cNvSpPr/>
          <p:nvPr/>
        </p:nvSpPr>
        <p:spPr>
          <a:xfrm>
            <a:off x="864000" y="431998"/>
            <a:ext cx="622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SFE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124491385"/>
              </p:ext>
            </p:extLst>
          </p:nvPr>
        </p:nvGraphicFramePr>
        <p:xfrm>
          <a:off x="3862117" y="3331284"/>
          <a:ext cx="1202364" cy="122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230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1999"/>
            <a:ext cx="622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Descentralização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5496" y="1268760"/>
            <a:ext cx="662473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19048" cy="5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1999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Fundamento Legal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628800"/>
            <a:ext cx="8424936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/>
              <a:t>Lei nº 11.934 de 05/05/2009</a:t>
            </a:r>
            <a:r>
              <a:rPr lang="pt-BR" sz="1700" dirty="0" smtClean="0"/>
              <a:t> – dispõe </a:t>
            </a:r>
            <a:r>
              <a:rPr lang="pt-BR" sz="1700" dirty="0"/>
              <a:t>sobre limites à exposição humana a campos elétricos, magnéticos e </a:t>
            </a:r>
            <a:r>
              <a:rPr lang="pt-BR" sz="1700" dirty="0" smtClean="0"/>
              <a:t>eletromagnéticos.</a:t>
            </a:r>
          </a:p>
          <a:p>
            <a:pPr algn="just"/>
            <a:endParaRPr lang="pt-BR" sz="1700" dirty="0" smtClean="0"/>
          </a:p>
          <a:p>
            <a:pPr algn="just"/>
            <a:endParaRPr lang="pt-BR" sz="1700" dirty="0"/>
          </a:p>
          <a:p>
            <a:pPr algn="just"/>
            <a:r>
              <a:rPr lang="pt-BR" sz="1700" b="1" dirty="0" smtClean="0"/>
              <a:t>REN nº 398 de 23/03/2010</a:t>
            </a:r>
            <a:r>
              <a:rPr lang="pt-BR" sz="1700" dirty="0" smtClean="0"/>
              <a:t> – regulamenta a Lei nº 11.934/2009 e estabelece obrigações às concessionárias referentes à exposição humana de campo elétrico e magnéticos originários de instalações de transmissão e distribuição de energia elétrica.</a:t>
            </a:r>
          </a:p>
          <a:p>
            <a:pPr algn="just"/>
            <a:endParaRPr lang="pt-BR" sz="1700" dirty="0" smtClean="0"/>
          </a:p>
          <a:p>
            <a:pPr algn="just"/>
            <a:endParaRPr lang="pt-BR" sz="1700" dirty="0"/>
          </a:p>
          <a:p>
            <a:pPr algn="just"/>
            <a:r>
              <a:rPr lang="pt-BR" sz="1700" b="1" dirty="0" smtClean="0"/>
              <a:t>REA n° 2.155 de 04/11/2009</a:t>
            </a:r>
            <a:r>
              <a:rPr lang="pt-BR" sz="1700" dirty="0" smtClean="0"/>
              <a:t> – declara </a:t>
            </a:r>
            <a:r>
              <a:rPr lang="pt-BR" sz="1700" dirty="0"/>
              <a:t>de utilidade pública, para fins de instituição de servidão administrativa, em favor da CELG Distribuição S.A, as áreas de terra necessárias à implantação da Linha de Transmissão Carajás - Atlântico - Campinas, no município de Goiânia, (GO</a:t>
            </a:r>
            <a:r>
              <a:rPr lang="pt-BR" sz="1700" dirty="0" smtClean="0"/>
              <a:t>).</a:t>
            </a:r>
          </a:p>
          <a:p>
            <a:pPr algn="just"/>
            <a:endParaRPr lang="pt-BR" sz="1700" dirty="0" smtClean="0"/>
          </a:p>
          <a:p>
            <a:pPr algn="just"/>
            <a:endParaRPr lang="pt-BR" sz="1700" dirty="0"/>
          </a:p>
          <a:p>
            <a:pPr algn="just"/>
            <a:r>
              <a:rPr lang="pt-BR" sz="1700" b="1" dirty="0" smtClean="0"/>
              <a:t>Norma ABNT NBR 5422/1985</a:t>
            </a:r>
            <a:r>
              <a:rPr lang="pt-BR" sz="1700" dirty="0" smtClean="0"/>
              <a:t> – estabelece a forma de cálculo da largura de servidão de uma LT em função de fatores tais como: tipo de estrutura e condutor utilizados, nível de tensão da linha, distância entre as torres, tração do condutor nas torres e altitude e clima da região.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740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1999"/>
            <a:ext cx="6228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Histórico na ANEEL</a:t>
            </a: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47864" y="2636912"/>
            <a:ext cx="513160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292819" y="1630541"/>
            <a:ext cx="523962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76055" y="3607856"/>
            <a:ext cx="39604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76054" y="5397023"/>
            <a:ext cx="3960441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253365"/>
            <a:ext cx="8444882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700" b="1" dirty="0" smtClean="0"/>
              <a:t>12/2014</a:t>
            </a:r>
            <a:r>
              <a:rPr lang="pt-BR" sz="1700" dirty="0" smtClean="0"/>
              <a:t> – ANEEL recebe denúncia de moradores acerca de implantação da referida LT. Os principais questionamentos são: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700" dirty="0" smtClean="0"/>
              <a:t>licenciamento ambiental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700" dirty="0"/>
              <a:t>emissão de campos elétricos e magnéticos a serem emitidos pela </a:t>
            </a:r>
            <a:r>
              <a:rPr lang="pt-BR" sz="1700" dirty="0" smtClean="0"/>
              <a:t>LT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700" dirty="0" smtClean="0"/>
              <a:t>faixa de servidão</a:t>
            </a:r>
            <a:endParaRPr lang="pt-BR" sz="1700" dirty="0"/>
          </a:p>
          <a:p>
            <a:endParaRPr lang="pt-BR" sz="1700" dirty="0"/>
          </a:p>
          <a:p>
            <a:r>
              <a:rPr lang="pt-BR" sz="1700" b="1" dirty="0" smtClean="0"/>
              <a:t>26/12/2014</a:t>
            </a:r>
            <a:r>
              <a:rPr lang="pt-BR" sz="1700" dirty="0" smtClean="0"/>
              <a:t> – ANEEL/SRD solicita à CELG informações relativas à reclamação dos moradores</a:t>
            </a:r>
          </a:p>
          <a:p>
            <a:endParaRPr lang="pt-BR" sz="1700" dirty="0"/>
          </a:p>
          <a:p>
            <a:r>
              <a:rPr lang="pt-BR" sz="1700" b="1" dirty="0" smtClean="0"/>
              <a:t>08/01/2015 </a:t>
            </a:r>
            <a:r>
              <a:rPr lang="pt-BR" sz="1700" dirty="0" smtClean="0"/>
              <a:t>– CELG responde ao questionamento da ANEEL/SRD</a:t>
            </a:r>
          </a:p>
          <a:p>
            <a:endParaRPr lang="pt-BR" sz="1700" dirty="0"/>
          </a:p>
          <a:p>
            <a:pPr algn="just"/>
            <a:r>
              <a:rPr lang="pt-BR" sz="1700" b="1" dirty="0" smtClean="0"/>
              <a:t>06/03/2015</a:t>
            </a:r>
            <a:r>
              <a:rPr lang="pt-BR" sz="1700" dirty="0" smtClean="0"/>
              <a:t> – Nota Técnica nº 0008/2015-SRD/ANEEL - </a:t>
            </a:r>
            <a:r>
              <a:rPr lang="pt-BR" sz="1700" u="sng" dirty="0" smtClean="0"/>
              <a:t>CONCLUSÃO</a:t>
            </a:r>
            <a:r>
              <a:rPr lang="pt-BR" sz="1700" dirty="0" smtClean="0"/>
              <a:t>:</a:t>
            </a:r>
          </a:p>
          <a:p>
            <a:pPr marL="1714500" lvl="3" indent="-342900" algn="just">
              <a:buFont typeface="+mj-lt"/>
              <a:buAutoNum type="arabicPeriod"/>
            </a:pPr>
            <a:r>
              <a:rPr lang="pt-BR" sz="1700" dirty="0" smtClean="0"/>
              <a:t>CELG apresentou Licença Ambiental nº 033/2014 emitida pela Prefeitura de Goiânia/AMMA válida até 27/01/2016</a:t>
            </a:r>
          </a:p>
          <a:p>
            <a:pPr marL="1714500" lvl="3" indent="-342900" algn="just">
              <a:buFont typeface="+mj-lt"/>
              <a:buAutoNum type="arabicPeriod"/>
            </a:pPr>
            <a:r>
              <a:rPr lang="pt-BR" sz="1700" dirty="0" smtClean="0"/>
              <a:t>CELG apresentou estudos que atestam o atendimento aos requisitos de exposição humana a campo elétrico e magnético de acordo com a Lei 11.934 e ABNT NBR 5422</a:t>
            </a:r>
          </a:p>
          <a:p>
            <a:pPr marL="1714500" lvl="3" indent="-342900" algn="just">
              <a:buFont typeface="+mj-lt"/>
              <a:buAutoNum type="arabicPeriod"/>
            </a:pPr>
            <a:r>
              <a:rPr lang="pt-BR" sz="1700" dirty="0" smtClean="0"/>
              <a:t> REA nº 2.155/2009 declarou utilidade pública faixa de sete a onze metros de largura</a:t>
            </a:r>
          </a:p>
          <a:p>
            <a:pPr lvl="3" algn="just"/>
            <a:r>
              <a:rPr lang="pt-BR" sz="1700" u="sng" dirty="0" smtClean="0"/>
              <a:t>RECOMENDAÇÃO</a:t>
            </a:r>
            <a:r>
              <a:rPr lang="pt-BR" sz="1700" dirty="0" smtClean="0"/>
              <a:t>: fiscalização de modo a verificar cumprimento de Normas Técnicas, distanciamentos mínimos e requisitos de proteção e segurança.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06880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Fiscalização 005/2015-AGR-SFE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3684" y="1340768"/>
            <a:ext cx="8840804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 fiscalização foi realizada pela agência estadual conveniada nos dias 25 e 28 de setembro de 2015, emitiu o Relatório de Fiscalização RF nº 005/2015-AGR-SFE e constatou que:</a:t>
            </a:r>
          </a:p>
          <a:p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 em geral as estruturas estão </a:t>
            </a:r>
            <a:r>
              <a:rPr lang="pt-BR" dirty="0"/>
              <a:t>de acordo com o projeto executivo apresentado à </a:t>
            </a:r>
            <a:r>
              <a:rPr lang="pt-BR" dirty="0" smtClean="0"/>
              <a:t>ANEEL, </a:t>
            </a:r>
            <a:r>
              <a:rPr lang="pt-BR" dirty="0"/>
              <a:t>com exceção do trecho compreendido entre as estruturas 25 e </a:t>
            </a:r>
            <a:r>
              <a:rPr lang="pt-BR" dirty="0" smtClean="0"/>
              <a:t>27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o trecho entre as estruturas 05 e 06 foi invadido por moradores. Todos já foram notificados pela CELG. A </a:t>
            </a:r>
            <a:r>
              <a:rPr lang="pt-BR" dirty="0" smtClean="0"/>
              <a:t>concessionária deve tomar as providencias para manter </a:t>
            </a:r>
            <a:r>
              <a:rPr lang="pt-BR" smtClean="0"/>
              <a:t>a faixa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Houve </a:t>
            </a:r>
            <a:r>
              <a:rPr lang="pt-BR" dirty="0" smtClean="0"/>
              <a:t>determinação à Celg </a:t>
            </a:r>
            <a:r>
              <a:rPr lang="pt-BR" dirty="0"/>
              <a:t>para remanejar as referidas </a:t>
            </a:r>
            <a:r>
              <a:rPr lang="pt-BR" dirty="0" smtClean="0"/>
              <a:t>torres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/>
              <a:t>o Relatório Técnico do CEPEL aponta que a LT atende aos requisitos de exposição humana a campo elétrico e campo </a:t>
            </a:r>
            <a:r>
              <a:rPr lang="pt-BR" dirty="0" smtClean="0"/>
              <a:t>magnético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A Licença Ambiental de Instalação foi suspensa</a:t>
            </a:r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2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864000" y="432000"/>
            <a:ext cx="62280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Exposição Humana a CE e CM</a:t>
            </a:r>
            <a:endParaRPr lang="pt-B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3684" y="1351479"/>
            <a:ext cx="8768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Níveis de Referência para campos elétricos e magnéticos </a:t>
            </a:r>
            <a:r>
              <a:rPr lang="pt-BR" sz="1600" b="1" dirty="0" smtClean="0"/>
              <a:t>nas </a:t>
            </a:r>
            <a:r>
              <a:rPr lang="pt-BR" sz="1600" b="1" dirty="0"/>
              <a:t>frequências de 50 e </a:t>
            </a:r>
            <a:r>
              <a:rPr lang="pt-BR" sz="1600" b="1" dirty="0" smtClean="0"/>
              <a:t>60 Hz</a:t>
            </a:r>
            <a:endParaRPr lang="pt-BR" sz="12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52125"/>
              </p:ext>
            </p:extLst>
          </p:nvPr>
        </p:nvGraphicFramePr>
        <p:xfrm>
          <a:off x="251521" y="1988839"/>
          <a:ext cx="7236392" cy="2088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164"/>
                <a:gridCol w="1459640"/>
                <a:gridCol w="1459640"/>
                <a:gridCol w="1372474"/>
                <a:gridCol w="1372474"/>
              </a:tblGrid>
              <a:tr h="25508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5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Instalações em 50 Hz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Instalações em 60 Hz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01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Campo Elétrico (kV/m)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Campo Magnético (μT)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Campo Elétrico (kV/m)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Campo Magnético (μT)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Público em Geral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200,00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4,17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200,00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0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População Ocupacional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8,33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Cálculo CEPEL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smtClean="0">
                          <a:effectLst/>
                        </a:rPr>
                        <a:t>-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smtClean="0">
                          <a:effectLst/>
                        </a:rPr>
                        <a:t>-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Cálculo CELG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smtClean="0">
                          <a:effectLst/>
                        </a:rPr>
                        <a:t>-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pt-BR" sz="1000" dirty="0" smtClean="0">
                          <a:effectLst/>
                        </a:rPr>
                        <a:t>-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1,6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19,00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18275" y="4077072"/>
            <a:ext cx="7269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* </a:t>
            </a:r>
            <a:r>
              <a:rPr lang="pt-BR" sz="1400" dirty="0" smtClean="0"/>
              <a:t>Os valores acima para Público em Geral e População Ocupacional foram estabelecidos </a:t>
            </a:r>
            <a:r>
              <a:rPr lang="pt-BR" sz="1400" dirty="0"/>
              <a:t>pela Comissão Internacional de Proteção Contra Radiação Não Ionizante – ICNIRP e </a:t>
            </a:r>
            <a:r>
              <a:rPr lang="pt-BR" sz="1400" dirty="0" smtClean="0"/>
              <a:t>recomendados </a:t>
            </a:r>
            <a:r>
              <a:rPr lang="pt-BR" sz="1400" dirty="0"/>
              <a:t>pela </a:t>
            </a:r>
            <a:r>
              <a:rPr lang="pt-BR" sz="1400" dirty="0" smtClean="0"/>
              <a:t>OMS. São os valores de referência utilizados pela ANEEL.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175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827584" y="424723"/>
            <a:ext cx="6228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pt-BR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484784"/>
            <a:ext cx="8340049" cy="4108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A Linha </a:t>
            </a:r>
            <a:r>
              <a:rPr lang="pt-BR" dirty="0"/>
              <a:t>de Transmissão Carajás – </a:t>
            </a:r>
            <a:r>
              <a:rPr lang="pt-BR" dirty="0" smtClean="0"/>
              <a:t>Atlântico/Campinas é necessária atualmente para o atendimento regular da carga da cidade de Goiânia, requerendo urgente solução. 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/>
              <a:t>O Termo de Ajuste de Conduta  firmado  entre a Celg e a Promotoria de Justiça de Goiânia foi revogado no dia 13/11/2015,  e está sendo tratado na Ação  Civil Pública nº 201404401827,  em curso na 3ª Vara da Fazenda Pública Municipal - Goiânia.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99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51720" y="2492944"/>
            <a:ext cx="5184576" cy="432000"/>
          </a:xfrm>
        </p:spPr>
        <p:txBody>
          <a:bodyPr anchor="ctr">
            <a:noAutofit/>
          </a:bodyPr>
          <a:lstStyle/>
          <a:p>
            <a:pPr algn="ctr"/>
            <a:r>
              <a:rPr lang="pt-BR" sz="4000" b="1" dirty="0" smtClean="0">
                <a:solidFill>
                  <a:srgbClr val="003F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19772" y="3861048"/>
            <a:ext cx="4248472" cy="1740966"/>
          </a:xfrm>
        </p:spPr>
        <p:txBody>
          <a:bodyPr anchor="ctr">
            <a:normAutofit/>
          </a:bodyPr>
          <a:lstStyle/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SGAN – Quadra 603 – Módulos “I” e “J”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Brasília – DF – 70830-110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TEL. 55 (61) 2192 8600 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Ouvidoria: 167</a:t>
            </a:r>
          </a:p>
          <a:p>
            <a:pPr algn="ctr"/>
            <a:r>
              <a:rPr lang="pt-BR" sz="1800" b="1" dirty="0" smtClean="0">
                <a:solidFill>
                  <a:srgbClr val="004454"/>
                </a:solidFill>
                <a:latin typeface="Arial Narrow" pitchFamily="34" charset="0"/>
              </a:rPr>
              <a:t>www.aneel.gov.br</a:t>
            </a:r>
          </a:p>
          <a:p>
            <a:pPr algn="ctr"/>
            <a:endParaRPr lang="pt-BR" sz="18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" y="116632"/>
            <a:ext cx="570560" cy="5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Aneel18Ano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TemaAneel18Anos</Template>
  <TotalTime>3661</TotalTime>
  <Words>783</Words>
  <Application>Microsoft Office PowerPoint</Application>
  <PresentationFormat>Apresentação na tela (4:3)</PresentationFormat>
  <Paragraphs>123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TemaAneel18Anos</vt:lpstr>
      <vt:lpstr>LDAT 138 kV Carajás – Atlântico/Campinas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nepomuceno</dc:creator>
  <cp:lastModifiedBy>ANEEL</cp:lastModifiedBy>
  <cp:revision>312</cp:revision>
  <cp:lastPrinted>2015-11-18T17:30:00Z</cp:lastPrinted>
  <dcterms:created xsi:type="dcterms:W3CDTF">2012-01-25T18:32:10Z</dcterms:created>
  <dcterms:modified xsi:type="dcterms:W3CDTF">2015-11-19T10:31:59Z</dcterms:modified>
</cp:coreProperties>
</file>