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8" r:id="rId4"/>
    <p:sldId id="275" r:id="rId5"/>
    <p:sldId id="276" r:id="rId6"/>
    <p:sldId id="277" r:id="rId7"/>
    <p:sldId id="279" r:id="rId8"/>
    <p:sldId id="274" r:id="rId9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01"/>
    <p:restoredTop sz="86264" autoAdjust="0"/>
  </p:normalViewPr>
  <p:slideViewPr>
    <p:cSldViewPr>
      <p:cViewPr varScale="1">
        <p:scale>
          <a:sx n="60" d="100"/>
          <a:sy n="60" d="100"/>
        </p:scale>
        <p:origin x="90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FEDB1-24CE-4D25-AB42-01690226DB41}" type="datetimeFigureOut">
              <a:rPr lang="pt-BR" smtClean="0"/>
              <a:t>19/09/2023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37E86-4DE3-4AF3-BEC9-CC8ED4A22C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090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37E86-4DE3-4AF3-BEC9-CC8ED4A22CE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950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37E86-4DE3-4AF3-BEC9-CC8ED4A22CE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0662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37E86-4DE3-4AF3-BEC9-CC8ED4A22CE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289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37E86-4DE3-4AF3-BEC9-CC8ED4A22CE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6828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37E86-4DE3-4AF3-BEC9-CC8ED4A22CE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23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37E86-4DE3-4AF3-BEC9-CC8ED4A22CE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9438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37E86-4DE3-4AF3-BEC9-CC8ED4A22CE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2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50" b="1" i="0">
                <a:solidFill>
                  <a:srgbClr val="00384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1" i="0">
                <a:solidFill>
                  <a:srgbClr val="00384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50" b="1" i="0">
                <a:solidFill>
                  <a:srgbClr val="00384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100" b="1" i="0">
                <a:solidFill>
                  <a:srgbClr val="00384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50" b="1" i="0">
                <a:solidFill>
                  <a:srgbClr val="00384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50" b="1" i="0">
                <a:solidFill>
                  <a:srgbClr val="00384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07863" y="679871"/>
            <a:ext cx="9216097" cy="2549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50" b="1" i="0">
                <a:solidFill>
                  <a:srgbClr val="00384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03282" y="2574549"/>
            <a:ext cx="12270740" cy="6936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1" i="0">
                <a:solidFill>
                  <a:srgbClr val="00384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9.svg"/><Relationship Id="rId26" Type="http://schemas.openxmlformats.org/officeDocument/2006/relationships/image" Target="../media/image47.sv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image" Target="../media/image54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7.svg"/><Relationship Id="rId20" Type="http://schemas.openxmlformats.org/officeDocument/2006/relationships/image" Target="../media/image41.sv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24" Type="http://schemas.openxmlformats.org/officeDocument/2006/relationships/image" Target="../media/image45.svg"/><Relationship Id="rId32" Type="http://schemas.openxmlformats.org/officeDocument/2006/relationships/image" Target="../media/image53.sv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svg"/><Relationship Id="rId10" Type="http://schemas.openxmlformats.org/officeDocument/2006/relationships/image" Target="../media/image31.svg"/><Relationship Id="rId19" Type="http://schemas.openxmlformats.org/officeDocument/2006/relationships/image" Target="../media/image40.png"/><Relationship Id="rId31" Type="http://schemas.openxmlformats.org/officeDocument/2006/relationships/image" Target="../media/image52.pn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Relationship Id="rId22" Type="http://schemas.openxmlformats.org/officeDocument/2006/relationships/image" Target="../media/image43.svg"/><Relationship Id="rId27" Type="http://schemas.openxmlformats.org/officeDocument/2006/relationships/image" Target="../media/image48.png"/><Relationship Id="rId30" Type="http://schemas.openxmlformats.org/officeDocument/2006/relationships/image" Target="../media/image51.svg"/><Relationship Id="rId8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ia@abmi.org.br" TargetMode="External"/><Relationship Id="rId7" Type="http://schemas.openxmlformats.org/officeDocument/2006/relationships/image" Target="../media/image5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hyperlink" Target="mailto:imprensa@abmi.org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5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0104100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66342" y="3497236"/>
              <a:ext cx="3910965" cy="4314190"/>
            </a:xfrm>
            <a:custGeom>
              <a:avLst/>
              <a:gdLst/>
              <a:ahLst/>
              <a:cxnLst/>
              <a:rect l="l" t="t" r="r" b="b"/>
              <a:pathLst>
                <a:path w="3910965" h="4314190">
                  <a:moveTo>
                    <a:pt x="1955092" y="0"/>
                  </a:moveTo>
                  <a:lnTo>
                    <a:pt x="823786" y="790415"/>
                  </a:lnTo>
                  <a:lnTo>
                    <a:pt x="823786" y="3496794"/>
                  </a:lnTo>
                  <a:lnTo>
                    <a:pt x="0" y="4314088"/>
                  </a:lnTo>
                  <a:lnTo>
                    <a:pt x="3910341" y="4314088"/>
                  </a:lnTo>
                  <a:lnTo>
                    <a:pt x="3086544" y="3496794"/>
                  </a:lnTo>
                  <a:lnTo>
                    <a:pt x="3086544" y="790405"/>
                  </a:lnTo>
                  <a:lnTo>
                    <a:pt x="19550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13517" y="3684003"/>
              <a:ext cx="956310" cy="3361690"/>
            </a:xfrm>
            <a:custGeom>
              <a:avLst/>
              <a:gdLst/>
              <a:ahLst/>
              <a:cxnLst/>
              <a:rect l="l" t="t" r="r" b="b"/>
              <a:pathLst>
                <a:path w="956309" h="3361690">
                  <a:moveTo>
                    <a:pt x="956023" y="0"/>
                  </a:moveTo>
                  <a:lnTo>
                    <a:pt x="0" y="667958"/>
                  </a:lnTo>
                  <a:lnTo>
                    <a:pt x="0" y="3361552"/>
                  </a:lnTo>
                  <a:lnTo>
                    <a:pt x="956023" y="2413078"/>
                  </a:lnTo>
                  <a:lnTo>
                    <a:pt x="956023" y="0"/>
                  </a:lnTo>
                  <a:close/>
                </a:path>
              </a:pathLst>
            </a:custGeom>
            <a:solidFill>
              <a:srgbClr val="007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73354" y="3684003"/>
              <a:ext cx="956310" cy="3361690"/>
            </a:xfrm>
            <a:custGeom>
              <a:avLst/>
              <a:gdLst/>
              <a:ahLst/>
              <a:cxnLst/>
              <a:rect l="l" t="t" r="r" b="b"/>
              <a:pathLst>
                <a:path w="956309" h="3361690">
                  <a:moveTo>
                    <a:pt x="0" y="0"/>
                  </a:moveTo>
                  <a:lnTo>
                    <a:pt x="125" y="2413078"/>
                  </a:lnTo>
                  <a:lnTo>
                    <a:pt x="956148" y="3361552"/>
                  </a:lnTo>
                  <a:lnTo>
                    <a:pt x="956148" y="667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65893" y="6096949"/>
              <a:ext cx="1604010" cy="1591310"/>
            </a:xfrm>
            <a:custGeom>
              <a:avLst/>
              <a:gdLst/>
              <a:ahLst/>
              <a:cxnLst/>
              <a:rect l="l" t="t" r="r" b="b"/>
              <a:pathLst>
                <a:path w="1604009" h="1591309">
                  <a:moveTo>
                    <a:pt x="1603647" y="0"/>
                  </a:moveTo>
                  <a:lnTo>
                    <a:pt x="0" y="1590988"/>
                  </a:lnTo>
                  <a:lnTo>
                    <a:pt x="890454" y="1590988"/>
                  </a:lnTo>
                  <a:lnTo>
                    <a:pt x="886928" y="1563356"/>
                  </a:lnTo>
                  <a:lnTo>
                    <a:pt x="884367" y="1535453"/>
                  </a:lnTo>
                  <a:lnTo>
                    <a:pt x="882805" y="1507287"/>
                  </a:lnTo>
                  <a:lnTo>
                    <a:pt x="882276" y="1478865"/>
                  </a:lnTo>
                  <a:lnTo>
                    <a:pt x="883790" y="1430084"/>
                  </a:lnTo>
                  <a:lnTo>
                    <a:pt x="888272" y="1382106"/>
                  </a:lnTo>
                  <a:lnTo>
                    <a:pt x="895633" y="1335022"/>
                  </a:lnTo>
                  <a:lnTo>
                    <a:pt x="905781" y="1288922"/>
                  </a:lnTo>
                  <a:lnTo>
                    <a:pt x="918628" y="1243895"/>
                  </a:lnTo>
                  <a:lnTo>
                    <a:pt x="934082" y="1200031"/>
                  </a:lnTo>
                  <a:lnTo>
                    <a:pt x="952056" y="1157420"/>
                  </a:lnTo>
                  <a:lnTo>
                    <a:pt x="972457" y="1116153"/>
                  </a:lnTo>
                  <a:lnTo>
                    <a:pt x="995197" y="1076318"/>
                  </a:lnTo>
                  <a:lnTo>
                    <a:pt x="1020185" y="1038007"/>
                  </a:lnTo>
                  <a:lnTo>
                    <a:pt x="1047332" y="1001308"/>
                  </a:lnTo>
                  <a:lnTo>
                    <a:pt x="1076547" y="966312"/>
                  </a:lnTo>
                  <a:lnTo>
                    <a:pt x="1107741" y="933109"/>
                  </a:lnTo>
                  <a:lnTo>
                    <a:pt x="1140823" y="901789"/>
                  </a:lnTo>
                  <a:lnTo>
                    <a:pt x="1175704" y="872440"/>
                  </a:lnTo>
                  <a:lnTo>
                    <a:pt x="1212294" y="845155"/>
                  </a:lnTo>
                  <a:lnTo>
                    <a:pt x="1250502" y="820021"/>
                  </a:lnTo>
                  <a:lnTo>
                    <a:pt x="1290239" y="797130"/>
                  </a:lnTo>
                  <a:lnTo>
                    <a:pt x="1331415" y="776571"/>
                  </a:lnTo>
                  <a:lnTo>
                    <a:pt x="1373939" y="758433"/>
                  </a:lnTo>
                  <a:lnTo>
                    <a:pt x="1417723" y="742808"/>
                  </a:lnTo>
                  <a:lnTo>
                    <a:pt x="1462676" y="729785"/>
                  </a:lnTo>
                  <a:lnTo>
                    <a:pt x="1508707" y="719453"/>
                  </a:lnTo>
                  <a:lnTo>
                    <a:pt x="1555727" y="711903"/>
                  </a:lnTo>
                  <a:lnTo>
                    <a:pt x="1603647" y="707224"/>
                  </a:lnTo>
                  <a:lnTo>
                    <a:pt x="1603647" y="0"/>
                  </a:lnTo>
                  <a:close/>
                </a:path>
              </a:pathLst>
            </a:custGeom>
            <a:solidFill>
              <a:srgbClr val="EB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73481" y="6096949"/>
              <a:ext cx="1604010" cy="1591310"/>
            </a:xfrm>
            <a:custGeom>
              <a:avLst/>
              <a:gdLst/>
              <a:ahLst/>
              <a:cxnLst/>
              <a:rect l="l" t="t" r="r" b="b"/>
              <a:pathLst>
                <a:path w="1604009" h="1591309">
                  <a:moveTo>
                    <a:pt x="0" y="0"/>
                  </a:moveTo>
                  <a:lnTo>
                    <a:pt x="0" y="707224"/>
                  </a:lnTo>
                  <a:lnTo>
                    <a:pt x="47915" y="711903"/>
                  </a:lnTo>
                  <a:lnTo>
                    <a:pt x="94933" y="719453"/>
                  </a:lnTo>
                  <a:lnTo>
                    <a:pt x="140961" y="729785"/>
                  </a:lnTo>
                  <a:lnTo>
                    <a:pt x="185911" y="742808"/>
                  </a:lnTo>
                  <a:lnTo>
                    <a:pt x="229692" y="758433"/>
                  </a:lnTo>
                  <a:lnTo>
                    <a:pt x="272214" y="776571"/>
                  </a:lnTo>
                  <a:lnTo>
                    <a:pt x="313388" y="797130"/>
                  </a:lnTo>
                  <a:lnTo>
                    <a:pt x="353123" y="820021"/>
                  </a:lnTo>
                  <a:lnTo>
                    <a:pt x="391330" y="845155"/>
                  </a:lnTo>
                  <a:lnTo>
                    <a:pt x="427918" y="872440"/>
                  </a:lnTo>
                  <a:lnTo>
                    <a:pt x="462798" y="901789"/>
                  </a:lnTo>
                  <a:lnTo>
                    <a:pt x="495879" y="933109"/>
                  </a:lnTo>
                  <a:lnTo>
                    <a:pt x="527072" y="966312"/>
                  </a:lnTo>
                  <a:lnTo>
                    <a:pt x="556286" y="1001308"/>
                  </a:lnTo>
                  <a:lnTo>
                    <a:pt x="583432" y="1038007"/>
                  </a:lnTo>
                  <a:lnTo>
                    <a:pt x="608420" y="1076318"/>
                  </a:lnTo>
                  <a:lnTo>
                    <a:pt x="631159" y="1116153"/>
                  </a:lnTo>
                  <a:lnTo>
                    <a:pt x="651560" y="1157420"/>
                  </a:lnTo>
                  <a:lnTo>
                    <a:pt x="669533" y="1200031"/>
                  </a:lnTo>
                  <a:lnTo>
                    <a:pt x="684988" y="1243895"/>
                  </a:lnTo>
                  <a:lnTo>
                    <a:pt x="697834" y="1288922"/>
                  </a:lnTo>
                  <a:lnTo>
                    <a:pt x="707983" y="1335022"/>
                  </a:lnTo>
                  <a:lnTo>
                    <a:pt x="715343" y="1382106"/>
                  </a:lnTo>
                  <a:lnTo>
                    <a:pt x="719825" y="1430084"/>
                  </a:lnTo>
                  <a:lnTo>
                    <a:pt x="721339" y="1478865"/>
                  </a:lnTo>
                  <a:lnTo>
                    <a:pt x="720809" y="1507287"/>
                  </a:lnTo>
                  <a:lnTo>
                    <a:pt x="719243" y="1535453"/>
                  </a:lnTo>
                  <a:lnTo>
                    <a:pt x="716678" y="1563356"/>
                  </a:lnTo>
                  <a:lnTo>
                    <a:pt x="713151" y="1590988"/>
                  </a:lnTo>
                  <a:lnTo>
                    <a:pt x="1603647" y="15909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323879" y="6870972"/>
              <a:ext cx="1395730" cy="817244"/>
            </a:xfrm>
            <a:custGeom>
              <a:avLst/>
              <a:gdLst/>
              <a:ahLst/>
              <a:cxnLst/>
              <a:rect l="l" t="t" r="r" b="b"/>
              <a:pathLst>
                <a:path w="1395729" h="817245">
                  <a:moveTo>
                    <a:pt x="697549" y="0"/>
                  </a:moveTo>
                  <a:lnTo>
                    <a:pt x="649797" y="1609"/>
                  </a:lnTo>
                  <a:lnTo>
                    <a:pt x="602907" y="6368"/>
                  </a:lnTo>
                  <a:lnTo>
                    <a:pt x="556984" y="14173"/>
                  </a:lnTo>
                  <a:lnTo>
                    <a:pt x="512131" y="24919"/>
                  </a:lnTo>
                  <a:lnTo>
                    <a:pt x="468453" y="38504"/>
                  </a:lnTo>
                  <a:lnTo>
                    <a:pt x="426054" y="54823"/>
                  </a:lnTo>
                  <a:lnTo>
                    <a:pt x="385037" y="73772"/>
                  </a:lnTo>
                  <a:lnTo>
                    <a:pt x="345506" y="95247"/>
                  </a:lnTo>
                  <a:lnTo>
                    <a:pt x="307566" y="119145"/>
                  </a:lnTo>
                  <a:lnTo>
                    <a:pt x="271320" y="145362"/>
                  </a:lnTo>
                  <a:lnTo>
                    <a:pt x="236872" y="173793"/>
                  </a:lnTo>
                  <a:lnTo>
                    <a:pt x="204327" y="204335"/>
                  </a:lnTo>
                  <a:lnTo>
                    <a:pt x="173788" y="236884"/>
                  </a:lnTo>
                  <a:lnTo>
                    <a:pt x="145359" y="271336"/>
                  </a:lnTo>
                  <a:lnTo>
                    <a:pt x="119144" y="307587"/>
                  </a:lnTo>
                  <a:lnTo>
                    <a:pt x="95247" y="345534"/>
                  </a:lnTo>
                  <a:lnTo>
                    <a:pt x="73773" y="385072"/>
                  </a:lnTo>
                  <a:lnTo>
                    <a:pt x="54824" y="426098"/>
                  </a:lnTo>
                  <a:lnTo>
                    <a:pt x="38505" y="468507"/>
                  </a:lnTo>
                  <a:lnTo>
                    <a:pt x="24920" y="512197"/>
                  </a:lnTo>
                  <a:lnTo>
                    <a:pt x="14173" y="557062"/>
                  </a:lnTo>
                  <a:lnTo>
                    <a:pt x="6368" y="602999"/>
                  </a:lnTo>
                  <a:lnTo>
                    <a:pt x="1609" y="649905"/>
                  </a:lnTo>
                  <a:lnTo>
                    <a:pt x="0" y="697675"/>
                  </a:lnTo>
                  <a:lnTo>
                    <a:pt x="644" y="728007"/>
                  </a:lnTo>
                  <a:lnTo>
                    <a:pt x="2565" y="758025"/>
                  </a:lnTo>
                  <a:lnTo>
                    <a:pt x="5742" y="787691"/>
                  </a:lnTo>
                  <a:lnTo>
                    <a:pt x="10156" y="816969"/>
                  </a:lnTo>
                  <a:lnTo>
                    <a:pt x="1385078" y="816969"/>
                  </a:lnTo>
                  <a:lnTo>
                    <a:pt x="1389486" y="787691"/>
                  </a:lnTo>
                  <a:lnTo>
                    <a:pt x="1392660" y="758025"/>
                  </a:lnTo>
                  <a:lnTo>
                    <a:pt x="1394580" y="728007"/>
                  </a:lnTo>
                  <a:lnTo>
                    <a:pt x="1395224" y="697675"/>
                  </a:lnTo>
                  <a:lnTo>
                    <a:pt x="1393615" y="649905"/>
                  </a:lnTo>
                  <a:lnTo>
                    <a:pt x="1388856" y="602999"/>
                  </a:lnTo>
                  <a:lnTo>
                    <a:pt x="1381051" y="557062"/>
                  </a:lnTo>
                  <a:lnTo>
                    <a:pt x="1370305" y="512197"/>
                  </a:lnTo>
                  <a:lnTo>
                    <a:pt x="1356720" y="468507"/>
                  </a:lnTo>
                  <a:lnTo>
                    <a:pt x="1340402" y="426098"/>
                  </a:lnTo>
                  <a:lnTo>
                    <a:pt x="1321453" y="385072"/>
                  </a:lnTo>
                  <a:lnTo>
                    <a:pt x="1299979" y="345534"/>
                  </a:lnTo>
                  <a:lnTo>
                    <a:pt x="1276081" y="307587"/>
                  </a:lnTo>
                  <a:lnTo>
                    <a:pt x="1249865" y="271336"/>
                  </a:lnTo>
                  <a:lnTo>
                    <a:pt x="1221434" y="236884"/>
                  </a:lnTo>
                  <a:lnTo>
                    <a:pt x="1190893" y="204335"/>
                  </a:lnTo>
                  <a:lnTo>
                    <a:pt x="1158344" y="173793"/>
                  </a:lnTo>
                  <a:lnTo>
                    <a:pt x="1123892" y="145362"/>
                  </a:lnTo>
                  <a:lnTo>
                    <a:pt x="1087641" y="119145"/>
                  </a:lnTo>
                  <a:lnTo>
                    <a:pt x="1049694" y="95247"/>
                  </a:lnTo>
                  <a:lnTo>
                    <a:pt x="1010156" y="73772"/>
                  </a:lnTo>
                  <a:lnTo>
                    <a:pt x="969130" y="54823"/>
                  </a:lnTo>
                  <a:lnTo>
                    <a:pt x="926720" y="38504"/>
                  </a:lnTo>
                  <a:lnTo>
                    <a:pt x="883030" y="24919"/>
                  </a:lnTo>
                  <a:lnTo>
                    <a:pt x="838165" y="14173"/>
                  </a:lnTo>
                  <a:lnTo>
                    <a:pt x="792227" y="6368"/>
                  </a:lnTo>
                  <a:lnTo>
                    <a:pt x="745320" y="1609"/>
                  </a:lnTo>
                  <a:lnTo>
                    <a:pt x="697549" y="0"/>
                  </a:lnTo>
                  <a:close/>
                </a:path>
              </a:pathLst>
            </a:custGeom>
            <a:solidFill>
              <a:srgbClr val="009D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96004" y="6795640"/>
              <a:ext cx="1947605" cy="43338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38628" y="6800177"/>
              <a:ext cx="1599124" cy="3362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10712" y="7337682"/>
              <a:ext cx="3727038" cy="34516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296001" y="5309440"/>
              <a:ext cx="3742054" cy="1189990"/>
            </a:xfrm>
            <a:custGeom>
              <a:avLst/>
              <a:gdLst/>
              <a:ahLst/>
              <a:cxnLst/>
              <a:rect l="l" t="t" r="r" b="b"/>
              <a:pathLst>
                <a:path w="3742055" h="1189989">
                  <a:moveTo>
                    <a:pt x="3741749" y="0"/>
                  </a:moveTo>
                  <a:lnTo>
                    <a:pt x="3569420" y="0"/>
                  </a:lnTo>
                  <a:lnTo>
                    <a:pt x="3569420" y="1189440"/>
                  </a:lnTo>
                  <a:lnTo>
                    <a:pt x="3741749" y="1189440"/>
                  </a:lnTo>
                  <a:lnTo>
                    <a:pt x="3741749" y="0"/>
                  </a:lnTo>
                  <a:close/>
                </a:path>
                <a:path w="3742055" h="1189989">
                  <a:moveTo>
                    <a:pt x="2370566" y="0"/>
                  </a:moveTo>
                  <a:lnTo>
                    <a:pt x="2114825" y="0"/>
                  </a:lnTo>
                  <a:lnTo>
                    <a:pt x="2114825" y="1189440"/>
                  </a:lnTo>
                  <a:lnTo>
                    <a:pt x="2280747" y="1189440"/>
                  </a:lnTo>
                  <a:lnTo>
                    <a:pt x="2268464" y="156979"/>
                  </a:lnTo>
                  <a:lnTo>
                    <a:pt x="2429434" y="156979"/>
                  </a:lnTo>
                  <a:lnTo>
                    <a:pt x="2370566" y="0"/>
                  </a:lnTo>
                  <a:close/>
                </a:path>
                <a:path w="3742055" h="1189989">
                  <a:moveTo>
                    <a:pt x="2429434" y="156979"/>
                  </a:moveTo>
                  <a:lnTo>
                    <a:pt x="2268464" y="156979"/>
                  </a:lnTo>
                  <a:lnTo>
                    <a:pt x="2653311" y="1189440"/>
                  </a:lnTo>
                  <a:lnTo>
                    <a:pt x="2775716" y="1189440"/>
                  </a:lnTo>
                  <a:lnTo>
                    <a:pt x="2876629" y="919835"/>
                  </a:lnTo>
                  <a:lnTo>
                    <a:pt x="2715508" y="919835"/>
                  </a:lnTo>
                  <a:lnTo>
                    <a:pt x="2429434" y="156979"/>
                  </a:lnTo>
                  <a:close/>
                </a:path>
                <a:path w="3742055" h="1189989">
                  <a:moveTo>
                    <a:pt x="3312443" y="156979"/>
                  </a:moveTo>
                  <a:lnTo>
                    <a:pt x="3162165" y="156979"/>
                  </a:lnTo>
                  <a:lnTo>
                    <a:pt x="3150783" y="1189440"/>
                  </a:lnTo>
                  <a:lnTo>
                    <a:pt x="3312443" y="1189440"/>
                  </a:lnTo>
                  <a:lnTo>
                    <a:pt x="3312443" y="156979"/>
                  </a:lnTo>
                  <a:close/>
                </a:path>
                <a:path w="3742055" h="1189989">
                  <a:moveTo>
                    <a:pt x="3312443" y="0"/>
                  </a:moveTo>
                  <a:lnTo>
                    <a:pt x="3060063" y="0"/>
                  </a:lnTo>
                  <a:lnTo>
                    <a:pt x="2715508" y="919835"/>
                  </a:lnTo>
                  <a:lnTo>
                    <a:pt x="2876629" y="919835"/>
                  </a:lnTo>
                  <a:lnTo>
                    <a:pt x="3162165" y="156979"/>
                  </a:lnTo>
                  <a:lnTo>
                    <a:pt x="3312443" y="156979"/>
                  </a:lnTo>
                  <a:lnTo>
                    <a:pt x="3312443" y="0"/>
                  </a:lnTo>
                  <a:close/>
                </a:path>
                <a:path w="3742055" h="1189989">
                  <a:moveTo>
                    <a:pt x="1464248" y="0"/>
                  </a:moveTo>
                  <a:lnTo>
                    <a:pt x="1208507" y="0"/>
                  </a:lnTo>
                  <a:lnTo>
                    <a:pt x="1208507" y="1189440"/>
                  </a:lnTo>
                  <a:lnTo>
                    <a:pt x="1482928" y="1189440"/>
                  </a:lnTo>
                  <a:lnTo>
                    <a:pt x="1541528" y="1188228"/>
                  </a:lnTo>
                  <a:lnTo>
                    <a:pt x="1593125" y="1184579"/>
                  </a:lnTo>
                  <a:lnTo>
                    <a:pt x="1637704" y="1178467"/>
                  </a:lnTo>
                  <a:lnTo>
                    <a:pt x="1675247" y="1169870"/>
                  </a:lnTo>
                  <a:lnTo>
                    <a:pt x="1739911" y="1143754"/>
                  </a:lnTo>
                  <a:lnTo>
                    <a:pt x="1797421" y="1104437"/>
                  </a:lnTo>
                  <a:lnTo>
                    <a:pt x="1846242" y="1050021"/>
                  </a:lnTo>
                  <a:lnTo>
                    <a:pt x="1859717" y="1028502"/>
                  </a:lnTo>
                  <a:lnTo>
                    <a:pt x="1377507" y="1028502"/>
                  </a:lnTo>
                  <a:lnTo>
                    <a:pt x="1377507" y="640462"/>
                  </a:lnTo>
                  <a:lnTo>
                    <a:pt x="1856360" y="640462"/>
                  </a:lnTo>
                  <a:lnTo>
                    <a:pt x="1835916" y="615145"/>
                  </a:lnTo>
                  <a:lnTo>
                    <a:pt x="1803736" y="587016"/>
                  </a:lnTo>
                  <a:lnTo>
                    <a:pt x="1767028" y="564976"/>
                  </a:lnTo>
                  <a:lnTo>
                    <a:pt x="1725800" y="549019"/>
                  </a:lnTo>
                  <a:lnTo>
                    <a:pt x="1754856" y="529399"/>
                  </a:lnTo>
                  <a:lnTo>
                    <a:pt x="1780182" y="507348"/>
                  </a:lnTo>
                  <a:lnTo>
                    <a:pt x="1788244" y="498204"/>
                  </a:lnTo>
                  <a:lnTo>
                    <a:pt x="1379245" y="498204"/>
                  </a:lnTo>
                  <a:lnTo>
                    <a:pt x="1379245" y="162560"/>
                  </a:lnTo>
                  <a:lnTo>
                    <a:pt x="1815894" y="162560"/>
                  </a:lnTo>
                  <a:lnTo>
                    <a:pt x="1808229" y="147236"/>
                  </a:lnTo>
                  <a:lnTo>
                    <a:pt x="1783571" y="113134"/>
                  </a:lnTo>
                  <a:lnTo>
                    <a:pt x="1753423" y="83264"/>
                  </a:lnTo>
                  <a:lnTo>
                    <a:pt x="1717843" y="57867"/>
                  </a:lnTo>
                  <a:lnTo>
                    <a:pt x="1677244" y="37063"/>
                  </a:lnTo>
                  <a:lnTo>
                    <a:pt x="1631606" y="20864"/>
                  </a:lnTo>
                  <a:lnTo>
                    <a:pt x="1580907" y="9280"/>
                  </a:lnTo>
                  <a:lnTo>
                    <a:pt x="1525128" y="2321"/>
                  </a:lnTo>
                  <a:lnTo>
                    <a:pt x="1464248" y="0"/>
                  </a:lnTo>
                  <a:close/>
                </a:path>
                <a:path w="3742055" h="1189989">
                  <a:moveTo>
                    <a:pt x="1856360" y="640462"/>
                  </a:moveTo>
                  <a:lnTo>
                    <a:pt x="1513063" y="640462"/>
                  </a:lnTo>
                  <a:lnTo>
                    <a:pt x="1566818" y="643751"/>
                  </a:lnTo>
                  <a:lnTo>
                    <a:pt x="1613628" y="653600"/>
                  </a:lnTo>
                  <a:lnTo>
                    <a:pt x="1653516" y="669979"/>
                  </a:lnTo>
                  <a:lnTo>
                    <a:pt x="1686503" y="692858"/>
                  </a:lnTo>
                  <a:lnTo>
                    <a:pt x="1712260" y="722021"/>
                  </a:lnTo>
                  <a:lnTo>
                    <a:pt x="1730610" y="757289"/>
                  </a:lnTo>
                  <a:lnTo>
                    <a:pt x="1741593" y="798689"/>
                  </a:lnTo>
                  <a:lnTo>
                    <a:pt x="1745245" y="846246"/>
                  </a:lnTo>
                  <a:lnTo>
                    <a:pt x="1741752" y="889794"/>
                  </a:lnTo>
                  <a:lnTo>
                    <a:pt x="1731245" y="927292"/>
                  </a:lnTo>
                  <a:lnTo>
                    <a:pt x="1689006" y="983907"/>
                  </a:lnTo>
                  <a:lnTo>
                    <a:pt x="1616768" y="1017399"/>
                  </a:lnTo>
                  <a:lnTo>
                    <a:pt x="1568854" y="1025732"/>
                  </a:lnTo>
                  <a:lnTo>
                    <a:pt x="1513063" y="1028502"/>
                  </a:lnTo>
                  <a:lnTo>
                    <a:pt x="1859717" y="1028502"/>
                  </a:lnTo>
                  <a:lnTo>
                    <a:pt x="1883282" y="983142"/>
                  </a:lnTo>
                  <a:lnTo>
                    <a:pt x="1896843" y="945906"/>
                  </a:lnTo>
                  <a:lnTo>
                    <a:pt x="1906513" y="907418"/>
                  </a:lnTo>
                  <a:lnTo>
                    <a:pt x="1912306" y="867676"/>
                  </a:lnTo>
                  <a:lnTo>
                    <a:pt x="1914234" y="826676"/>
                  </a:lnTo>
                  <a:lnTo>
                    <a:pt x="1911057" y="776984"/>
                  </a:lnTo>
                  <a:lnTo>
                    <a:pt x="1901538" y="730866"/>
                  </a:lnTo>
                  <a:lnTo>
                    <a:pt x="1885698" y="688327"/>
                  </a:lnTo>
                  <a:lnTo>
                    <a:pt x="1863555" y="649372"/>
                  </a:lnTo>
                  <a:lnTo>
                    <a:pt x="1856360" y="640462"/>
                  </a:lnTo>
                  <a:close/>
                </a:path>
                <a:path w="3742055" h="1189989">
                  <a:moveTo>
                    <a:pt x="1815894" y="162560"/>
                  </a:moveTo>
                  <a:lnTo>
                    <a:pt x="1471421" y="162560"/>
                  </a:lnTo>
                  <a:lnTo>
                    <a:pt x="1521126" y="165006"/>
                  </a:lnTo>
                  <a:lnTo>
                    <a:pt x="1563936" y="172376"/>
                  </a:lnTo>
                  <a:lnTo>
                    <a:pt x="1629028" y="202077"/>
                  </a:lnTo>
                  <a:lnTo>
                    <a:pt x="1667665" y="252477"/>
                  </a:lnTo>
                  <a:lnTo>
                    <a:pt x="1680566" y="324262"/>
                  </a:lnTo>
                  <a:lnTo>
                    <a:pt x="1677011" y="367553"/>
                  </a:lnTo>
                  <a:lnTo>
                    <a:pt x="1666347" y="404187"/>
                  </a:lnTo>
                  <a:lnTo>
                    <a:pt x="1623699" y="457828"/>
                  </a:lnTo>
                  <a:lnTo>
                    <a:pt x="1547969" y="488139"/>
                  </a:lnTo>
                  <a:lnTo>
                    <a:pt x="1495719" y="495692"/>
                  </a:lnTo>
                  <a:lnTo>
                    <a:pt x="1433893" y="498204"/>
                  </a:lnTo>
                  <a:lnTo>
                    <a:pt x="1788244" y="498204"/>
                  </a:lnTo>
                  <a:lnTo>
                    <a:pt x="1819714" y="455829"/>
                  </a:lnTo>
                  <a:lnTo>
                    <a:pt x="1843905" y="395124"/>
                  </a:lnTo>
                  <a:lnTo>
                    <a:pt x="1852037" y="325874"/>
                  </a:lnTo>
                  <a:lnTo>
                    <a:pt x="1849301" y="274888"/>
                  </a:lnTo>
                  <a:lnTo>
                    <a:pt x="1841090" y="228117"/>
                  </a:lnTo>
                  <a:lnTo>
                    <a:pt x="1827401" y="185565"/>
                  </a:lnTo>
                  <a:lnTo>
                    <a:pt x="1815894" y="162560"/>
                  </a:lnTo>
                  <a:close/>
                </a:path>
                <a:path w="3742055" h="1189989">
                  <a:moveTo>
                    <a:pt x="632368" y="0"/>
                  </a:moveTo>
                  <a:lnTo>
                    <a:pt x="464739" y="0"/>
                  </a:lnTo>
                  <a:lnTo>
                    <a:pt x="0" y="1189440"/>
                  </a:lnTo>
                  <a:lnTo>
                    <a:pt x="182256" y="1189440"/>
                  </a:lnTo>
                  <a:lnTo>
                    <a:pt x="316168" y="843136"/>
                  </a:lnTo>
                  <a:lnTo>
                    <a:pt x="961799" y="843136"/>
                  </a:lnTo>
                  <a:lnTo>
                    <a:pt x="896303" y="675508"/>
                  </a:lnTo>
                  <a:lnTo>
                    <a:pt x="377517" y="675508"/>
                  </a:lnTo>
                  <a:lnTo>
                    <a:pt x="548129" y="223909"/>
                  </a:lnTo>
                  <a:lnTo>
                    <a:pt x="719854" y="223909"/>
                  </a:lnTo>
                  <a:lnTo>
                    <a:pt x="632368" y="0"/>
                  </a:lnTo>
                  <a:close/>
                </a:path>
                <a:path w="3742055" h="1189989">
                  <a:moveTo>
                    <a:pt x="961799" y="843136"/>
                  </a:moveTo>
                  <a:lnTo>
                    <a:pt x="777829" y="843136"/>
                  </a:lnTo>
                  <a:lnTo>
                    <a:pt x="908422" y="1189440"/>
                  </a:lnTo>
                  <a:lnTo>
                    <a:pt x="1097107" y="1189440"/>
                  </a:lnTo>
                  <a:lnTo>
                    <a:pt x="961799" y="843136"/>
                  </a:lnTo>
                  <a:close/>
                </a:path>
                <a:path w="3742055" h="1189989">
                  <a:moveTo>
                    <a:pt x="719854" y="223909"/>
                  </a:moveTo>
                  <a:lnTo>
                    <a:pt x="548129" y="223909"/>
                  </a:lnTo>
                  <a:lnTo>
                    <a:pt x="715758" y="675508"/>
                  </a:lnTo>
                  <a:lnTo>
                    <a:pt x="896303" y="675508"/>
                  </a:lnTo>
                  <a:lnTo>
                    <a:pt x="719854" y="2239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2">
            <a:extLst>
              <a:ext uri="{FF2B5EF4-FFF2-40B4-BE49-F238E27FC236}">
                <a16:creationId xmlns:a16="http://schemas.microsoft.com/office/drawing/2014/main" id="{15A5255A-1109-821C-1D55-F6C48D0F7E35}"/>
              </a:ext>
            </a:extLst>
          </p:cNvPr>
          <p:cNvSpPr txBox="1">
            <a:spLocks/>
          </p:cNvSpPr>
          <p:nvPr/>
        </p:nvSpPr>
        <p:spPr>
          <a:xfrm>
            <a:off x="450850" y="10760075"/>
            <a:ext cx="4918075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pt-BR" spc="275" dirty="0">
                <a:solidFill>
                  <a:schemeClr val="bg1"/>
                </a:solidFill>
              </a:rPr>
              <a:t>Setembro, 2023</a:t>
            </a:r>
            <a:endParaRPr lang="pt-BR" spc="365" dirty="0">
              <a:solidFill>
                <a:schemeClr val="bg1"/>
              </a:solidFill>
            </a:endParaRP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41FB264B-D101-BEFC-4AD4-E93D96CD6EC0}"/>
              </a:ext>
            </a:extLst>
          </p:cNvPr>
          <p:cNvSpPr txBox="1">
            <a:spLocks/>
          </p:cNvSpPr>
          <p:nvPr/>
        </p:nvSpPr>
        <p:spPr>
          <a:xfrm>
            <a:off x="11728450" y="10760075"/>
            <a:ext cx="8229600" cy="44627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pt-BR" sz="2800" spc="365" dirty="0">
                <a:solidFill>
                  <a:schemeClr val="bg1"/>
                </a:solidFill>
              </a:rPr>
              <a:t>Pedro Fernandes e Ariane Costa Guimarães</a:t>
            </a: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2D8FBF8F-807F-EB8C-31C6-FEC5B282C224}"/>
              </a:ext>
            </a:extLst>
          </p:cNvPr>
          <p:cNvSpPr txBox="1">
            <a:spLocks/>
          </p:cNvSpPr>
          <p:nvPr/>
        </p:nvSpPr>
        <p:spPr>
          <a:xfrm>
            <a:off x="6365893" y="8364620"/>
            <a:ext cx="8001000" cy="75405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pt-BR" sz="2400" spc="365" dirty="0">
                <a:solidFill>
                  <a:schemeClr val="bg1"/>
                </a:solidFill>
              </a:rPr>
              <a:t>Reforma Tributária: Impactos da PEC 45/2019 às atividades do mercado imobiliário</a:t>
            </a: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6221763C-2505-2C0E-03DC-801BDE850516}"/>
              </a:ext>
            </a:extLst>
          </p:cNvPr>
          <p:cNvSpPr txBox="1">
            <a:spLocks/>
          </p:cNvSpPr>
          <p:nvPr/>
        </p:nvSpPr>
        <p:spPr>
          <a:xfrm>
            <a:off x="450849" y="10467687"/>
            <a:ext cx="4918075" cy="29238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0"/>
              </a:spcBef>
            </a:pPr>
            <a:r>
              <a:rPr lang="pt-BR" spc="275" dirty="0">
                <a:solidFill>
                  <a:schemeClr val="bg1"/>
                </a:solidFill>
              </a:rPr>
              <a:t>Senado Federal</a:t>
            </a:r>
            <a:endParaRPr lang="pt-BR" spc="365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8232" y="542955"/>
            <a:ext cx="4918075" cy="905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275" dirty="0"/>
              <a:t>Sobre</a:t>
            </a:r>
            <a:r>
              <a:rPr spc="-445" dirty="0"/>
              <a:t> </a:t>
            </a:r>
            <a:r>
              <a:rPr spc="365" dirty="0"/>
              <a:t>a</a:t>
            </a:r>
            <a:r>
              <a:rPr spc="695" dirty="0"/>
              <a:t> </a:t>
            </a:r>
            <a:r>
              <a:rPr spc="365" dirty="0"/>
              <a:t>ABMI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"/>
            <a:ext cx="2207260" cy="2150745"/>
          </a:xfrm>
          <a:custGeom>
            <a:avLst/>
            <a:gdLst/>
            <a:ahLst/>
            <a:cxnLst/>
            <a:rect l="l" t="t" r="r" b="b"/>
            <a:pathLst>
              <a:path w="2207260" h="2150745">
                <a:moveTo>
                  <a:pt x="2207183" y="0"/>
                </a:moveTo>
                <a:lnTo>
                  <a:pt x="0" y="0"/>
                </a:lnTo>
                <a:lnTo>
                  <a:pt x="0" y="2150122"/>
                </a:lnTo>
                <a:lnTo>
                  <a:pt x="2946" y="2117407"/>
                </a:lnTo>
                <a:lnTo>
                  <a:pt x="8115" y="2070519"/>
                </a:lnTo>
                <a:lnTo>
                  <a:pt x="14211" y="2023897"/>
                </a:lnTo>
                <a:lnTo>
                  <a:pt x="21196" y="1977567"/>
                </a:lnTo>
                <a:lnTo>
                  <a:pt x="29083" y="1931543"/>
                </a:lnTo>
                <a:lnTo>
                  <a:pt x="37846" y="1885823"/>
                </a:lnTo>
                <a:lnTo>
                  <a:pt x="47485" y="1840420"/>
                </a:lnTo>
                <a:lnTo>
                  <a:pt x="58000" y="1795348"/>
                </a:lnTo>
                <a:lnTo>
                  <a:pt x="69367" y="1750606"/>
                </a:lnTo>
                <a:lnTo>
                  <a:pt x="81572" y="1706219"/>
                </a:lnTo>
                <a:lnTo>
                  <a:pt x="94627" y="1662176"/>
                </a:lnTo>
                <a:lnTo>
                  <a:pt x="108496" y="1618488"/>
                </a:lnTo>
                <a:lnTo>
                  <a:pt x="123202" y="1575181"/>
                </a:lnTo>
                <a:lnTo>
                  <a:pt x="138709" y="1532267"/>
                </a:lnTo>
                <a:lnTo>
                  <a:pt x="155016" y="1489722"/>
                </a:lnTo>
                <a:lnTo>
                  <a:pt x="172123" y="1447584"/>
                </a:lnTo>
                <a:lnTo>
                  <a:pt x="190017" y="1405864"/>
                </a:lnTo>
                <a:lnTo>
                  <a:pt x="208673" y="1364551"/>
                </a:lnTo>
                <a:lnTo>
                  <a:pt x="228104" y="1323670"/>
                </a:lnTo>
                <a:lnTo>
                  <a:pt x="248285" y="1283220"/>
                </a:lnTo>
                <a:lnTo>
                  <a:pt x="269214" y="1243215"/>
                </a:lnTo>
                <a:lnTo>
                  <a:pt x="290880" y="1203667"/>
                </a:lnTo>
                <a:lnTo>
                  <a:pt x="313283" y="1164590"/>
                </a:lnTo>
                <a:lnTo>
                  <a:pt x="336397" y="1125982"/>
                </a:lnTo>
                <a:lnTo>
                  <a:pt x="360222" y="1087843"/>
                </a:lnTo>
                <a:lnTo>
                  <a:pt x="384746" y="1050213"/>
                </a:lnTo>
                <a:lnTo>
                  <a:pt x="409968" y="1013066"/>
                </a:lnTo>
                <a:lnTo>
                  <a:pt x="435864" y="976439"/>
                </a:lnTo>
                <a:lnTo>
                  <a:pt x="462445" y="940333"/>
                </a:lnTo>
                <a:lnTo>
                  <a:pt x="489686" y="904748"/>
                </a:lnTo>
                <a:lnTo>
                  <a:pt x="517575" y="869696"/>
                </a:lnTo>
                <a:lnTo>
                  <a:pt x="546125" y="835190"/>
                </a:lnTo>
                <a:lnTo>
                  <a:pt x="575297" y="801243"/>
                </a:lnTo>
                <a:lnTo>
                  <a:pt x="605104" y="767867"/>
                </a:lnTo>
                <a:lnTo>
                  <a:pt x="635533" y="735050"/>
                </a:lnTo>
                <a:lnTo>
                  <a:pt x="666572" y="702830"/>
                </a:lnTo>
                <a:lnTo>
                  <a:pt x="698207" y="671195"/>
                </a:lnTo>
                <a:lnTo>
                  <a:pt x="730427" y="640156"/>
                </a:lnTo>
                <a:lnTo>
                  <a:pt x="763244" y="609727"/>
                </a:lnTo>
                <a:lnTo>
                  <a:pt x="796620" y="579920"/>
                </a:lnTo>
                <a:lnTo>
                  <a:pt x="830567" y="550748"/>
                </a:lnTo>
                <a:lnTo>
                  <a:pt x="865073" y="522198"/>
                </a:lnTo>
                <a:lnTo>
                  <a:pt x="900125" y="494309"/>
                </a:lnTo>
                <a:lnTo>
                  <a:pt x="935697" y="467067"/>
                </a:lnTo>
                <a:lnTo>
                  <a:pt x="971816" y="440486"/>
                </a:lnTo>
                <a:lnTo>
                  <a:pt x="1008443" y="414591"/>
                </a:lnTo>
                <a:lnTo>
                  <a:pt x="1045578" y="389369"/>
                </a:lnTo>
                <a:lnTo>
                  <a:pt x="1083221" y="364845"/>
                </a:lnTo>
                <a:lnTo>
                  <a:pt x="1121346" y="341020"/>
                </a:lnTo>
                <a:lnTo>
                  <a:pt x="1159967" y="317906"/>
                </a:lnTo>
                <a:lnTo>
                  <a:pt x="1199045" y="295503"/>
                </a:lnTo>
                <a:lnTo>
                  <a:pt x="1238592" y="273837"/>
                </a:lnTo>
                <a:lnTo>
                  <a:pt x="1278597" y="252907"/>
                </a:lnTo>
                <a:lnTo>
                  <a:pt x="1319047" y="232727"/>
                </a:lnTo>
                <a:lnTo>
                  <a:pt x="1359928" y="213296"/>
                </a:lnTo>
                <a:lnTo>
                  <a:pt x="1401229" y="194640"/>
                </a:lnTo>
                <a:lnTo>
                  <a:pt x="1442961" y="176745"/>
                </a:lnTo>
                <a:lnTo>
                  <a:pt x="1485099" y="159639"/>
                </a:lnTo>
                <a:lnTo>
                  <a:pt x="1527632" y="143332"/>
                </a:lnTo>
                <a:lnTo>
                  <a:pt x="1570558" y="127825"/>
                </a:lnTo>
                <a:lnTo>
                  <a:pt x="1613865" y="113118"/>
                </a:lnTo>
                <a:lnTo>
                  <a:pt x="1657540" y="99250"/>
                </a:lnTo>
                <a:lnTo>
                  <a:pt x="1701584" y="86194"/>
                </a:lnTo>
                <a:lnTo>
                  <a:pt x="1745983" y="73990"/>
                </a:lnTo>
                <a:lnTo>
                  <a:pt x="1790725" y="62623"/>
                </a:lnTo>
                <a:lnTo>
                  <a:pt x="1835797" y="52108"/>
                </a:lnTo>
                <a:lnTo>
                  <a:pt x="1881200" y="42468"/>
                </a:lnTo>
                <a:lnTo>
                  <a:pt x="1926920" y="33705"/>
                </a:lnTo>
                <a:lnTo>
                  <a:pt x="1972945" y="25819"/>
                </a:lnTo>
                <a:lnTo>
                  <a:pt x="2019261" y="18834"/>
                </a:lnTo>
                <a:lnTo>
                  <a:pt x="2065883" y="12750"/>
                </a:lnTo>
                <a:lnTo>
                  <a:pt x="2112772" y="7569"/>
                </a:lnTo>
                <a:lnTo>
                  <a:pt x="2159939" y="3314"/>
                </a:lnTo>
                <a:lnTo>
                  <a:pt x="2207183" y="0"/>
                </a:lnTo>
                <a:close/>
              </a:path>
            </a:pathLst>
          </a:custGeom>
          <a:solidFill>
            <a:srgbClr val="0038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">
            <a:extLst>
              <a:ext uri="{FF2B5EF4-FFF2-40B4-BE49-F238E27FC236}">
                <a16:creationId xmlns:a16="http://schemas.microsoft.com/office/drawing/2014/main" id="{7DB66964-22D7-778B-C1F8-01DC3DB2982A}"/>
              </a:ext>
            </a:extLst>
          </p:cNvPr>
          <p:cNvSpPr txBox="1"/>
          <p:nvPr/>
        </p:nvSpPr>
        <p:spPr>
          <a:xfrm>
            <a:off x="1539579" y="4706086"/>
            <a:ext cx="3463925" cy="13144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052830">
              <a:lnSpc>
                <a:spcPct val="100000"/>
              </a:lnSpc>
              <a:spcBef>
                <a:spcPts val="114"/>
              </a:spcBef>
            </a:pPr>
            <a:r>
              <a:rPr sz="5100" b="1" spc="-515" dirty="0">
                <a:solidFill>
                  <a:srgbClr val="00384C"/>
                </a:solidFill>
                <a:latin typeface="Georgia"/>
                <a:cs typeface="Georgia"/>
              </a:rPr>
              <a:t>+60</a:t>
            </a:r>
            <a:endParaRPr sz="5100" dirty="0">
              <a:latin typeface="Georgia"/>
              <a:cs typeface="Georgia"/>
            </a:endParaRPr>
          </a:p>
          <a:p>
            <a:pPr marL="475615" marR="5080" indent="-463550">
              <a:lnSpc>
                <a:spcPct val="100699"/>
              </a:lnSpc>
              <a:spcBef>
                <a:spcPts val="25"/>
              </a:spcBef>
            </a:pPr>
            <a:r>
              <a:rPr sz="1650" spc="135" dirty="0">
                <a:solidFill>
                  <a:srgbClr val="00384C"/>
                </a:solidFill>
                <a:latin typeface="Arial"/>
                <a:cs typeface="Arial"/>
              </a:rPr>
              <a:t>empresas</a:t>
            </a:r>
            <a:r>
              <a:rPr sz="1650" spc="10" dirty="0">
                <a:solidFill>
                  <a:srgbClr val="00384C"/>
                </a:solidFill>
                <a:latin typeface="Arial"/>
                <a:cs typeface="Arial"/>
              </a:rPr>
              <a:t> </a:t>
            </a:r>
            <a:r>
              <a:rPr sz="1650" spc="114" dirty="0">
                <a:solidFill>
                  <a:srgbClr val="00384C"/>
                </a:solidFill>
                <a:latin typeface="Arial"/>
                <a:cs typeface="Arial"/>
              </a:rPr>
              <a:t>associadas</a:t>
            </a:r>
            <a:r>
              <a:rPr sz="1650" spc="15" dirty="0">
                <a:solidFill>
                  <a:srgbClr val="00384C"/>
                </a:solidFill>
                <a:latin typeface="Arial"/>
                <a:cs typeface="Arial"/>
              </a:rPr>
              <a:t> </a:t>
            </a:r>
            <a:r>
              <a:rPr sz="1650" spc="110" dirty="0">
                <a:solidFill>
                  <a:srgbClr val="00384C"/>
                </a:solidFill>
                <a:latin typeface="Arial"/>
                <a:cs typeface="Arial"/>
              </a:rPr>
              <a:t>presentes </a:t>
            </a:r>
            <a:r>
              <a:rPr sz="1650" spc="190" dirty="0">
                <a:solidFill>
                  <a:srgbClr val="00384C"/>
                </a:solidFill>
                <a:latin typeface="Arial"/>
                <a:cs typeface="Arial"/>
              </a:rPr>
              <a:t>em</a:t>
            </a:r>
            <a:r>
              <a:rPr sz="1650" spc="50" dirty="0">
                <a:solidFill>
                  <a:srgbClr val="00384C"/>
                </a:solidFill>
                <a:latin typeface="Arial"/>
                <a:cs typeface="Arial"/>
              </a:rPr>
              <a:t> </a:t>
            </a:r>
            <a:r>
              <a:rPr sz="1650" spc="170" dirty="0">
                <a:solidFill>
                  <a:srgbClr val="00384C"/>
                </a:solidFill>
                <a:latin typeface="Arial"/>
                <a:cs typeface="Arial"/>
              </a:rPr>
              <a:t>mais</a:t>
            </a:r>
            <a:r>
              <a:rPr sz="1650" spc="50" dirty="0">
                <a:solidFill>
                  <a:srgbClr val="00384C"/>
                </a:solidFill>
                <a:latin typeface="Arial"/>
                <a:cs typeface="Arial"/>
              </a:rPr>
              <a:t> </a:t>
            </a:r>
            <a:r>
              <a:rPr sz="1650" spc="105" dirty="0">
                <a:solidFill>
                  <a:srgbClr val="00384C"/>
                </a:solidFill>
                <a:latin typeface="Arial"/>
                <a:cs typeface="Arial"/>
              </a:rPr>
              <a:t>de</a:t>
            </a:r>
            <a:r>
              <a:rPr sz="1650" spc="55" dirty="0">
                <a:solidFill>
                  <a:srgbClr val="00384C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00384C"/>
                </a:solidFill>
                <a:latin typeface="Arial"/>
                <a:cs typeface="Arial"/>
              </a:rPr>
              <a:t>200</a:t>
            </a:r>
            <a:r>
              <a:rPr sz="1650" spc="50" dirty="0">
                <a:solidFill>
                  <a:srgbClr val="00384C"/>
                </a:solidFill>
                <a:latin typeface="Arial"/>
                <a:cs typeface="Arial"/>
              </a:rPr>
              <a:t> </a:t>
            </a:r>
            <a:r>
              <a:rPr sz="1650" spc="110" dirty="0">
                <a:solidFill>
                  <a:srgbClr val="00384C"/>
                </a:solidFill>
                <a:latin typeface="Arial"/>
                <a:cs typeface="Arial"/>
              </a:rPr>
              <a:t>cidades</a:t>
            </a:r>
            <a:endParaRPr sz="1650" dirty="0">
              <a:latin typeface="Arial"/>
              <a:cs typeface="Arial"/>
            </a:endParaRPr>
          </a:p>
        </p:txBody>
      </p:sp>
      <p:sp>
        <p:nvSpPr>
          <p:cNvPr id="227" name="object 3">
            <a:extLst>
              <a:ext uri="{FF2B5EF4-FFF2-40B4-BE49-F238E27FC236}">
                <a16:creationId xmlns:a16="http://schemas.microsoft.com/office/drawing/2014/main" id="{0A7EAFEC-4915-A160-4758-8B68011CC6D9}"/>
              </a:ext>
            </a:extLst>
          </p:cNvPr>
          <p:cNvSpPr/>
          <p:nvPr/>
        </p:nvSpPr>
        <p:spPr>
          <a:xfrm>
            <a:off x="2739791" y="3595087"/>
            <a:ext cx="1029335" cy="888365"/>
          </a:xfrm>
          <a:custGeom>
            <a:avLst/>
            <a:gdLst/>
            <a:ahLst/>
            <a:cxnLst/>
            <a:rect l="l" t="t" r="r" b="b"/>
            <a:pathLst>
              <a:path w="1029335" h="888364">
                <a:moveTo>
                  <a:pt x="387286" y="218249"/>
                </a:moveTo>
                <a:lnTo>
                  <a:pt x="231343" y="218249"/>
                </a:lnTo>
                <a:lnTo>
                  <a:pt x="231343" y="282498"/>
                </a:lnTo>
                <a:lnTo>
                  <a:pt x="387286" y="282498"/>
                </a:lnTo>
                <a:lnTo>
                  <a:pt x="387286" y="218249"/>
                </a:lnTo>
                <a:close/>
              </a:path>
              <a:path w="1029335" h="888364">
                <a:moveTo>
                  <a:pt x="387413" y="668362"/>
                </a:moveTo>
                <a:lnTo>
                  <a:pt x="231673" y="668362"/>
                </a:lnTo>
                <a:lnTo>
                  <a:pt x="231673" y="733158"/>
                </a:lnTo>
                <a:lnTo>
                  <a:pt x="387413" y="733158"/>
                </a:lnTo>
                <a:lnTo>
                  <a:pt x="387413" y="668362"/>
                </a:lnTo>
                <a:close/>
              </a:path>
              <a:path w="1029335" h="888364">
                <a:moveTo>
                  <a:pt x="387438" y="518274"/>
                </a:moveTo>
                <a:lnTo>
                  <a:pt x="231330" y="518274"/>
                </a:lnTo>
                <a:lnTo>
                  <a:pt x="231330" y="583133"/>
                </a:lnTo>
                <a:lnTo>
                  <a:pt x="387438" y="583133"/>
                </a:lnTo>
                <a:lnTo>
                  <a:pt x="387438" y="518274"/>
                </a:lnTo>
                <a:close/>
              </a:path>
              <a:path w="1029335" h="888364">
                <a:moveTo>
                  <a:pt x="387489" y="367868"/>
                </a:moveTo>
                <a:lnTo>
                  <a:pt x="231584" y="367868"/>
                </a:lnTo>
                <a:lnTo>
                  <a:pt x="231584" y="432854"/>
                </a:lnTo>
                <a:lnTo>
                  <a:pt x="387489" y="432854"/>
                </a:lnTo>
                <a:lnTo>
                  <a:pt x="387489" y="367868"/>
                </a:lnTo>
                <a:close/>
              </a:path>
              <a:path w="1029335" h="888364">
                <a:moveTo>
                  <a:pt x="797801" y="368020"/>
                </a:moveTo>
                <a:lnTo>
                  <a:pt x="641946" y="368020"/>
                </a:lnTo>
                <a:lnTo>
                  <a:pt x="641946" y="433031"/>
                </a:lnTo>
                <a:lnTo>
                  <a:pt x="797801" y="433031"/>
                </a:lnTo>
                <a:lnTo>
                  <a:pt x="797801" y="368020"/>
                </a:lnTo>
                <a:close/>
              </a:path>
              <a:path w="1029335" h="888364">
                <a:moveTo>
                  <a:pt x="798017" y="668439"/>
                </a:moveTo>
                <a:lnTo>
                  <a:pt x="641946" y="668439"/>
                </a:lnTo>
                <a:lnTo>
                  <a:pt x="641946" y="733221"/>
                </a:lnTo>
                <a:lnTo>
                  <a:pt x="798017" y="733221"/>
                </a:lnTo>
                <a:lnTo>
                  <a:pt x="798017" y="668439"/>
                </a:lnTo>
                <a:close/>
              </a:path>
              <a:path w="1029335" h="888364">
                <a:moveTo>
                  <a:pt x="798080" y="518414"/>
                </a:moveTo>
                <a:lnTo>
                  <a:pt x="642023" y="518414"/>
                </a:lnTo>
                <a:lnTo>
                  <a:pt x="642023" y="583298"/>
                </a:lnTo>
                <a:lnTo>
                  <a:pt x="798080" y="583298"/>
                </a:lnTo>
                <a:lnTo>
                  <a:pt x="798080" y="518414"/>
                </a:lnTo>
                <a:close/>
              </a:path>
              <a:path w="1029335" h="888364">
                <a:moveTo>
                  <a:pt x="958545" y="705523"/>
                </a:moveTo>
                <a:lnTo>
                  <a:pt x="894080" y="705523"/>
                </a:lnTo>
                <a:lnTo>
                  <a:pt x="894080" y="766114"/>
                </a:lnTo>
                <a:lnTo>
                  <a:pt x="958545" y="766114"/>
                </a:lnTo>
                <a:lnTo>
                  <a:pt x="958545" y="705523"/>
                </a:lnTo>
                <a:close/>
              </a:path>
              <a:path w="1029335" h="888364">
                <a:moveTo>
                  <a:pt x="1028865" y="821372"/>
                </a:moveTo>
                <a:lnTo>
                  <a:pt x="549503" y="821372"/>
                </a:lnTo>
                <a:lnTo>
                  <a:pt x="549503" y="282651"/>
                </a:lnTo>
                <a:lnTo>
                  <a:pt x="893864" y="282651"/>
                </a:lnTo>
                <a:lnTo>
                  <a:pt x="893864" y="645426"/>
                </a:lnTo>
                <a:lnTo>
                  <a:pt x="959345" y="645426"/>
                </a:lnTo>
                <a:lnTo>
                  <a:pt x="959345" y="254063"/>
                </a:lnTo>
                <a:lnTo>
                  <a:pt x="956970" y="237248"/>
                </a:lnTo>
                <a:lnTo>
                  <a:pt x="949845" y="225336"/>
                </a:lnTo>
                <a:lnTo>
                  <a:pt x="937907" y="218262"/>
                </a:lnTo>
                <a:lnTo>
                  <a:pt x="921118" y="215925"/>
                </a:lnTo>
                <a:lnTo>
                  <a:pt x="524040" y="216255"/>
                </a:lnTo>
                <a:lnTo>
                  <a:pt x="505002" y="218528"/>
                </a:lnTo>
                <a:lnTo>
                  <a:pt x="492175" y="225729"/>
                </a:lnTo>
                <a:lnTo>
                  <a:pt x="484936" y="238506"/>
                </a:lnTo>
                <a:lnTo>
                  <a:pt x="482663" y="257479"/>
                </a:lnTo>
                <a:lnTo>
                  <a:pt x="482663" y="820902"/>
                </a:lnTo>
                <a:lnTo>
                  <a:pt x="136156" y="820902"/>
                </a:lnTo>
                <a:lnTo>
                  <a:pt x="135902" y="170649"/>
                </a:lnTo>
                <a:lnTo>
                  <a:pt x="138087" y="167703"/>
                </a:lnTo>
                <a:lnTo>
                  <a:pt x="441756" y="86156"/>
                </a:lnTo>
                <a:lnTo>
                  <a:pt x="483209" y="75323"/>
                </a:lnTo>
                <a:lnTo>
                  <a:pt x="483209" y="149339"/>
                </a:lnTo>
                <a:lnTo>
                  <a:pt x="548868" y="149339"/>
                </a:lnTo>
                <a:lnTo>
                  <a:pt x="548855" y="39204"/>
                </a:lnTo>
                <a:lnTo>
                  <a:pt x="545515" y="19088"/>
                </a:lnTo>
                <a:lnTo>
                  <a:pt x="535901" y="5854"/>
                </a:lnTo>
                <a:lnTo>
                  <a:pt x="520674" y="0"/>
                </a:lnTo>
                <a:lnTo>
                  <a:pt x="500456" y="1981"/>
                </a:lnTo>
                <a:lnTo>
                  <a:pt x="98298" y="110109"/>
                </a:lnTo>
                <a:lnTo>
                  <a:pt x="70091" y="146240"/>
                </a:lnTo>
                <a:lnTo>
                  <a:pt x="70091" y="821461"/>
                </a:lnTo>
                <a:lnTo>
                  <a:pt x="0" y="821461"/>
                </a:lnTo>
                <a:lnTo>
                  <a:pt x="0" y="887806"/>
                </a:lnTo>
                <a:lnTo>
                  <a:pt x="1028865" y="887806"/>
                </a:lnTo>
                <a:lnTo>
                  <a:pt x="1028865" y="821372"/>
                </a:lnTo>
                <a:close/>
              </a:path>
            </a:pathLst>
          </a:custGeom>
          <a:solidFill>
            <a:srgbClr val="0038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4">
            <a:extLst>
              <a:ext uri="{FF2B5EF4-FFF2-40B4-BE49-F238E27FC236}">
                <a16:creationId xmlns:a16="http://schemas.microsoft.com/office/drawing/2014/main" id="{CF7D4071-3B2D-7154-D09B-1C885F5CA972}"/>
              </a:ext>
            </a:extLst>
          </p:cNvPr>
          <p:cNvSpPr txBox="1"/>
          <p:nvPr/>
        </p:nvSpPr>
        <p:spPr>
          <a:xfrm>
            <a:off x="5743538" y="4706086"/>
            <a:ext cx="2352040" cy="10617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100" b="1" spc="-525" dirty="0">
                <a:solidFill>
                  <a:srgbClr val="00384C"/>
                </a:solidFill>
                <a:latin typeface="Georgia"/>
                <a:cs typeface="Georgia"/>
              </a:rPr>
              <a:t>+6.000</a:t>
            </a:r>
            <a:endParaRPr sz="5100">
              <a:latin typeface="Georgia"/>
              <a:cs typeface="Georgia"/>
            </a:endParaRPr>
          </a:p>
          <a:p>
            <a:pPr marL="22860">
              <a:lnSpc>
                <a:spcPct val="100000"/>
              </a:lnSpc>
              <a:spcBef>
                <a:spcPts val="35"/>
              </a:spcBef>
            </a:pPr>
            <a:r>
              <a:rPr sz="1650" spc="110" dirty="0">
                <a:solidFill>
                  <a:srgbClr val="00384C"/>
                </a:solidFill>
                <a:latin typeface="Arial"/>
                <a:cs typeface="Arial"/>
              </a:rPr>
              <a:t>corretores</a:t>
            </a:r>
            <a:r>
              <a:rPr sz="1650" spc="20" dirty="0">
                <a:solidFill>
                  <a:srgbClr val="00384C"/>
                </a:solidFill>
                <a:latin typeface="Arial"/>
                <a:cs typeface="Arial"/>
              </a:rPr>
              <a:t> </a:t>
            </a:r>
            <a:r>
              <a:rPr sz="1650" spc="105" dirty="0">
                <a:solidFill>
                  <a:srgbClr val="00384C"/>
                </a:solidFill>
                <a:latin typeface="Arial"/>
                <a:cs typeface="Arial"/>
              </a:rPr>
              <a:t>de</a:t>
            </a:r>
            <a:r>
              <a:rPr sz="1650" spc="20" dirty="0">
                <a:solidFill>
                  <a:srgbClr val="00384C"/>
                </a:solidFill>
                <a:latin typeface="Arial"/>
                <a:cs typeface="Arial"/>
              </a:rPr>
              <a:t> </a:t>
            </a:r>
            <a:r>
              <a:rPr sz="1650" spc="140" dirty="0">
                <a:solidFill>
                  <a:srgbClr val="00384C"/>
                </a:solidFill>
                <a:latin typeface="Arial"/>
                <a:cs typeface="Arial"/>
              </a:rPr>
              <a:t>imóveis</a:t>
            </a:r>
            <a:endParaRPr sz="1650">
              <a:latin typeface="Arial"/>
              <a:cs typeface="Arial"/>
            </a:endParaRPr>
          </a:p>
        </p:txBody>
      </p:sp>
      <p:sp>
        <p:nvSpPr>
          <p:cNvPr id="229" name="object 5">
            <a:extLst>
              <a:ext uri="{FF2B5EF4-FFF2-40B4-BE49-F238E27FC236}">
                <a16:creationId xmlns:a16="http://schemas.microsoft.com/office/drawing/2014/main" id="{0345525E-A689-1865-5F11-51DBAEAE1429}"/>
              </a:ext>
            </a:extLst>
          </p:cNvPr>
          <p:cNvSpPr/>
          <p:nvPr/>
        </p:nvSpPr>
        <p:spPr>
          <a:xfrm>
            <a:off x="6406307" y="3632260"/>
            <a:ext cx="901065" cy="1027430"/>
          </a:xfrm>
          <a:custGeom>
            <a:avLst/>
            <a:gdLst/>
            <a:ahLst/>
            <a:cxnLst/>
            <a:rect l="l" t="t" r="r" b="b"/>
            <a:pathLst>
              <a:path w="901065" h="1027429">
                <a:moveTo>
                  <a:pt x="731875" y="364439"/>
                </a:moveTo>
                <a:lnTo>
                  <a:pt x="722668" y="326783"/>
                </a:lnTo>
                <a:lnTo>
                  <a:pt x="698754" y="298678"/>
                </a:lnTo>
                <a:lnTo>
                  <a:pt x="698754" y="364439"/>
                </a:lnTo>
                <a:lnTo>
                  <a:pt x="696214" y="380060"/>
                </a:lnTo>
                <a:lnTo>
                  <a:pt x="689152" y="393598"/>
                </a:lnTo>
                <a:lnTo>
                  <a:pt x="678408" y="404279"/>
                </a:lnTo>
                <a:lnTo>
                  <a:pt x="664845" y="411327"/>
                </a:lnTo>
                <a:lnTo>
                  <a:pt x="665314" y="406006"/>
                </a:lnTo>
                <a:lnTo>
                  <a:pt x="665619" y="400646"/>
                </a:lnTo>
                <a:lnTo>
                  <a:pt x="665619" y="317792"/>
                </a:lnTo>
                <a:lnTo>
                  <a:pt x="678903" y="324942"/>
                </a:lnTo>
                <a:lnTo>
                  <a:pt x="689394" y="335610"/>
                </a:lnTo>
                <a:lnTo>
                  <a:pt x="696277" y="349021"/>
                </a:lnTo>
                <a:lnTo>
                  <a:pt x="698754" y="364439"/>
                </a:lnTo>
                <a:lnTo>
                  <a:pt x="698754" y="298678"/>
                </a:lnTo>
                <a:lnTo>
                  <a:pt x="698233" y="298183"/>
                </a:lnTo>
                <a:lnTo>
                  <a:pt x="698754" y="298183"/>
                </a:lnTo>
                <a:lnTo>
                  <a:pt x="698754" y="283298"/>
                </a:lnTo>
                <a:lnTo>
                  <a:pt x="698690" y="198462"/>
                </a:lnTo>
                <a:lnTo>
                  <a:pt x="693331" y="169341"/>
                </a:lnTo>
                <a:lnTo>
                  <a:pt x="678446" y="144526"/>
                </a:lnTo>
                <a:lnTo>
                  <a:pt x="665619" y="134112"/>
                </a:lnTo>
                <a:lnTo>
                  <a:pt x="665619" y="283298"/>
                </a:lnTo>
                <a:lnTo>
                  <a:pt x="660273" y="282194"/>
                </a:lnTo>
                <a:lnTo>
                  <a:pt x="654723" y="281622"/>
                </a:lnTo>
                <a:lnTo>
                  <a:pt x="649058" y="281622"/>
                </a:lnTo>
                <a:lnTo>
                  <a:pt x="632485" y="279450"/>
                </a:lnTo>
                <a:lnTo>
                  <a:pt x="632485" y="313639"/>
                </a:lnTo>
                <a:lnTo>
                  <a:pt x="632485" y="395224"/>
                </a:lnTo>
                <a:lnTo>
                  <a:pt x="629627" y="424535"/>
                </a:lnTo>
                <a:lnTo>
                  <a:pt x="607529" y="477901"/>
                </a:lnTo>
                <a:lnTo>
                  <a:pt x="524217" y="565251"/>
                </a:lnTo>
                <a:lnTo>
                  <a:pt x="489077" y="579793"/>
                </a:lnTo>
                <a:lnTo>
                  <a:pt x="411441" y="579793"/>
                </a:lnTo>
                <a:lnTo>
                  <a:pt x="311696" y="500646"/>
                </a:lnTo>
                <a:lnTo>
                  <a:pt x="279298" y="452310"/>
                </a:lnTo>
                <a:lnTo>
                  <a:pt x="269608" y="411340"/>
                </a:lnTo>
                <a:lnTo>
                  <a:pt x="268033" y="395224"/>
                </a:lnTo>
                <a:lnTo>
                  <a:pt x="268033" y="317792"/>
                </a:lnTo>
                <a:lnTo>
                  <a:pt x="268033" y="314744"/>
                </a:lnTo>
                <a:lnTo>
                  <a:pt x="333121" y="314744"/>
                </a:lnTo>
                <a:lnTo>
                  <a:pt x="386892" y="309968"/>
                </a:lnTo>
                <a:lnTo>
                  <a:pt x="438188" y="295871"/>
                </a:lnTo>
                <a:lnTo>
                  <a:pt x="486016" y="272897"/>
                </a:lnTo>
                <a:lnTo>
                  <a:pt x="529412" y="241427"/>
                </a:lnTo>
                <a:lnTo>
                  <a:pt x="534479" y="249885"/>
                </a:lnTo>
                <a:lnTo>
                  <a:pt x="553046" y="273989"/>
                </a:lnTo>
                <a:lnTo>
                  <a:pt x="576300" y="293052"/>
                </a:lnTo>
                <a:lnTo>
                  <a:pt x="603148" y="306476"/>
                </a:lnTo>
                <a:lnTo>
                  <a:pt x="632485" y="313639"/>
                </a:lnTo>
                <a:lnTo>
                  <a:pt x="632485" y="279450"/>
                </a:lnTo>
                <a:lnTo>
                  <a:pt x="623328" y="278231"/>
                </a:lnTo>
                <a:lnTo>
                  <a:pt x="599592" y="268516"/>
                </a:lnTo>
                <a:lnTo>
                  <a:pt x="579043" y="253149"/>
                </a:lnTo>
                <a:lnTo>
                  <a:pt x="569734" y="241427"/>
                </a:lnTo>
                <a:lnTo>
                  <a:pt x="562902" y="232841"/>
                </a:lnTo>
                <a:lnTo>
                  <a:pt x="536371" y="188633"/>
                </a:lnTo>
                <a:lnTo>
                  <a:pt x="521360" y="203644"/>
                </a:lnTo>
                <a:lnTo>
                  <a:pt x="480745" y="237032"/>
                </a:lnTo>
                <a:lnTo>
                  <a:pt x="435063" y="261480"/>
                </a:lnTo>
                <a:lnTo>
                  <a:pt x="385483" y="276504"/>
                </a:lnTo>
                <a:lnTo>
                  <a:pt x="333133" y="281622"/>
                </a:lnTo>
                <a:lnTo>
                  <a:pt x="245821" y="281622"/>
                </a:lnTo>
                <a:lnTo>
                  <a:pt x="240271" y="282194"/>
                </a:lnTo>
                <a:lnTo>
                  <a:pt x="235699" y="283146"/>
                </a:lnTo>
                <a:lnTo>
                  <a:pt x="235699" y="411340"/>
                </a:lnTo>
                <a:lnTo>
                  <a:pt x="222110" y="404279"/>
                </a:lnTo>
                <a:lnTo>
                  <a:pt x="211378" y="393598"/>
                </a:lnTo>
                <a:lnTo>
                  <a:pt x="204330" y="380060"/>
                </a:lnTo>
                <a:lnTo>
                  <a:pt x="201790" y="364439"/>
                </a:lnTo>
                <a:lnTo>
                  <a:pt x="204266" y="349021"/>
                </a:lnTo>
                <a:lnTo>
                  <a:pt x="211137" y="335610"/>
                </a:lnTo>
                <a:lnTo>
                  <a:pt x="221627" y="324942"/>
                </a:lnTo>
                <a:lnTo>
                  <a:pt x="234924" y="317792"/>
                </a:lnTo>
                <a:lnTo>
                  <a:pt x="234924" y="400646"/>
                </a:lnTo>
                <a:lnTo>
                  <a:pt x="235216" y="406006"/>
                </a:lnTo>
                <a:lnTo>
                  <a:pt x="235699" y="411340"/>
                </a:lnTo>
                <a:lnTo>
                  <a:pt x="235699" y="283146"/>
                </a:lnTo>
                <a:lnTo>
                  <a:pt x="234924" y="283298"/>
                </a:lnTo>
                <a:lnTo>
                  <a:pt x="234924" y="248475"/>
                </a:lnTo>
                <a:lnTo>
                  <a:pt x="240614" y="199161"/>
                </a:lnTo>
                <a:lnTo>
                  <a:pt x="256844" y="153860"/>
                </a:lnTo>
                <a:lnTo>
                  <a:pt x="282295" y="113880"/>
                </a:lnTo>
                <a:lnTo>
                  <a:pt x="315658" y="80505"/>
                </a:lnTo>
                <a:lnTo>
                  <a:pt x="355650" y="55054"/>
                </a:lnTo>
                <a:lnTo>
                  <a:pt x="400951" y="38836"/>
                </a:lnTo>
                <a:lnTo>
                  <a:pt x="450265" y="33134"/>
                </a:lnTo>
                <a:lnTo>
                  <a:pt x="462191" y="33134"/>
                </a:lnTo>
                <a:lnTo>
                  <a:pt x="508114" y="40767"/>
                </a:lnTo>
                <a:lnTo>
                  <a:pt x="548411" y="62153"/>
                </a:lnTo>
                <a:lnTo>
                  <a:pt x="580034" y="95021"/>
                </a:lnTo>
                <a:lnTo>
                  <a:pt x="599998" y="137083"/>
                </a:lnTo>
                <a:lnTo>
                  <a:pt x="603427" y="149085"/>
                </a:lnTo>
                <a:lnTo>
                  <a:pt x="615924" y="149085"/>
                </a:lnTo>
                <a:lnTo>
                  <a:pt x="661708" y="179463"/>
                </a:lnTo>
                <a:lnTo>
                  <a:pt x="665619" y="283298"/>
                </a:lnTo>
                <a:lnTo>
                  <a:pt x="665619" y="134112"/>
                </a:lnTo>
                <a:lnTo>
                  <a:pt x="656094" y="126377"/>
                </a:lnTo>
                <a:lnTo>
                  <a:pt x="628281" y="116890"/>
                </a:lnTo>
                <a:lnTo>
                  <a:pt x="608584" y="78092"/>
                </a:lnTo>
                <a:lnTo>
                  <a:pt x="580491" y="45770"/>
                </a:lnTo>
                <a:lnTo>
                  <a:pt x="562584" y="33134"/>
                </a:lnTo>
                <a:lnTo>
                  <a:pt x="545642" y="21170"/>
                </a:lnTo>
                <a:lnTo>
                  <a:pt x="505663" y="5499"/>
                </a:lnTo>
                <a:lnTo>
                  <a:pt x="462191" y="0"/>
                </a:lnTo>
                <a:lnTo>
                  <a:pt x="450265" y="0"/>
                </a:lnTo>
                <a:lnTo>
                  <a:pt x="400253" y="5067"/>
                </a:lnTo>
                <a:lnTo>
                  <a:pt x="353631" y="19558"/>
                </a:lnTo>
                <a:lnTo>
                  <a:pt x="311429" y="42494"/>
                </a:lnTo>
                <a:lnTo>
                  <a:pt x="274650" y="72859"/>
                </a:lnTo>
                <a:lnTo>
                  <a:pt x="244284" y="109651"/>
                </a:lnTo>
                <a:lnTo>
                  <a:pt x="221348" y="151853"/>
                </a:lnTo>
                <a:lnTo>
                  <a:pt x="206844" y="198462"/>
                </a:lnTo>
                <a:lnTo>
                  <a:pt x="201790" y="248475"/>
                </a:lnTo>
                <a:lnTo>
                  <a:pt x="201790" y="298183"/>
                </a:lnTo>
                <a:lnTo>
                  <a:pt x="202298" y="298183"/>
                </a:lnTo>
                <a:lnTo>
                  <a:pt x="188480" y="311086"/>
                </a:lnTo>
                <a:lnTo>
                  <a:pt x="177863" y="326783"/>
                </a:lnTo>
                <a:lnTo>
                  <a:pt x="171056" y="344754"/>
                </a:lnTo>
                <a:lnTo>
                  <a:pt x="168656" y="364439"/>
                </a:lnTo>
                <a:lnTo>
                  <a:pt x="174345" y="394525"/>
                </a:lnTo>
                <a:lnTo>
                  <a:pt x="189966" y="419582"/>
                </a:lnTo>
                <a:lnTo>
                  <a:pt x="213321" y="437553"/>
                </a:lnTo>
                <a:lnTo>
                  <a:pt x="242239" y="446354"/>
                </a:lnTo>
                <a:lnTo>
                  <a:pt x="249910" y="467664"/>
                </a:lnTo>
                <a:lnTo>
                  <a:pt x="272999" y="506730"/>
                </a:lnTo>
                <a:lnTo>
                  <a:pt x="352894" y="588683"/>
                </a:lnTo>
                <a:lnTo>
                  <a:pt x="395160" y="611339"/>
                </a:lnTo>
                <a:lnTo>
                  <a:pt x="411441" y="612927"/>
                </a:lnTo>
                <a:lnTo>
                  <a:pt x="489089" y="612927"/>
                </a:lnTo>
                <a:lnTo>
                  <a:pt x="535012" y="599059"/>
                </a:lnTo>
                <a:lnTo>
                  <a:pt x="556539" y="579793"/>
                </a:lnTo>
                <a:lnTo>
                  <a:pt x="612254" y="524078"/>
                </a:lnTo>
                <a:lnTo>
                  <a:pt x="627557" y="506730"/>
                </a:lnTo>
                <a:lnTo>
                  <a:pt x="640372" y="487857"/>
                </a:lnTo>
                <a:lnTo>
                  <a:pt x="650659" y="467652"/>
                </a:lnTo>
                <a:lnTo>
                  <a:pt x="658317" y="446354"/>
                </a:lnTo>
                <a:lnTo>
                  <a:pt x="687222" y="437553"/>
                </a:lnTo>
                <a:lnTo>
                  <a:pt x="710565" y="419582"/>
                </a:lnTo>
                <a:lnTo>
                  <a:pt x="715721" y="411327"/>
                </a:lnTo>
                <a:lnTo>
                  <a:pt x="726186" y="394525"/>
                </a:lnTo>
                <a:lnTo>
                  <a:pt x="731875" y="364439"/>
                </a:lnTo>
                <a:close/>
              </a:path>
              <a:path w="901065" h="1027429">
                <a:moveTo>
                  <a:pt x="900518" y="1027061"/>
                </a:moveTo>
                <a:lnTo>
                  <a:pt x="894994" y="993940"/>
                </a:lnTo>
                <a:lnTo>
                  <a:pt x="864019" y="807974"/>
                </a:lnTo>
                <a:lnTo>
                  <a:pt x="861402" y="799553"/>
                </a:lnTo>
                <a:lnTo>
                  <a:pt x="861402" y="993940"/>
                </a:lnTo>
                <a:lnTo>
                  <a:pt x="746874" y="993940"/>
                </a:lnTo>
                <a:lnTo>
                  <a:pt x="731799" y="843191"/>
                </a:lnTo>
                <a:lnTo>
                  <a:pt x="698830" y="846493"/>
                </a:lnTo>
                <a:lnTo>
                  <a:pt x="713574" y="993927"/>
                </a:lnTo>
                <a:lnTo>
                  <a:pt x="530898" y="993927"/>
                </a:lnTo>
                <a:lnTo>
                  <a:pt x="500684" y="782497"/>
                </a:lnTo>
                <a:lnTo>
                  <a:pt x="520458" y="752843"/>
                </a:lnTo>
                <a:lnTo>
                  <a:pt x="557809" y="797674"/>
                </a:lnTo>
                <a:lnTo>
                  <a:pt x="569010" y="752843"/>
                </a:lnTo>
                <a:lnTo>
                  <a:pt x="575640" y="726351"/>
                </a:lnTo>
                <a:lnTo>
                  <a:pt x="594512" y="650849"/>
                </a:lnTo>
                <a:lnTo>
                  <a:pt x="731431" y="696506"/>
                </a:lnTo>
                <a:lnTo>
                  <a:pt x="767918" y="714489"/>
                </a:lnTo>
                <a:lnTo>
                  <a:pt x="797661" y="741057"/>
                </a:lnTo>
                <a:lnTo>
                  <a:pt x="819251" y="774573"/>
                </a:lnTo>
                <a:lnTo>
                  <a:pt x="831316" y="813435"/>
                </a:lnTo>
                <a:lnTo>
                  <a:pt x="861402" y="993940"/>
                </a:lnTo>
                <a:lnTo>
                  <a:pt x="861402" y="799553"/>
                </a:lnTo>
                <a:lnTo>
                  <a:pt x="849274" y="760501"/>
                </a:lnTo>
                <a:lnTo>
                  <a:pt x="822858" y="719518"/>
                </a:lnTo>
                <a:lnTo>
                  <a:pt x="786485" y="687031"/>
                </a:lnTo>
                <a:lnTo>
                  <a:pt x="741883" y="665060"/>
                </a:lnTo>
                <a:lnTo>
                  <a:pt x="699249" y="650849"/>
                </a:lnTo>
                <a:lnTo>
                  <a:pt x="599351" y="617550"/>
                </a:lnTo>
                <a:lnTo>
                  <a:pt x="599351" y="596366"/>
                </a:lnTo>
                <a:lnTo>
                  <a:pt x="566229" y="596366"/>
                </a:lnTo>
                <a:lnTo>
                  <a:pt x="566229" y="627443"/>
                </a:lnTo>
                <a:lnTo>
                  <a:pt x="541489" y="726351"/>
                </a:lnTo>
                <a:lnTo>
                  <a:pt x="502196" y="679196"/>
                </a:lnTo>
                <a:lnTo>
                  <a:pt x="498335" y="674573"/>
                </a:lnTo>
                <a:lnTo>
                  <a:pt x="498335" y="726300"/>
                </a:lnTo>
                <a:lnTo>
                  <a:pt x="466090" y="774649"/>
                </a:lnTo>
                <a:lnTo>
                  <a:pt x="497433" y="993940"/>
                </a:lnTo>
                <a:lnTo>
                  <a:pt x="369646" y="993940"/>
                </a:lnTo>
                <a:lnTo>
                  <a:pt x="186956" y="993940"/>
                </a:lnTo>
                <a:lnTo>
                  <a:pt x="201701" y="846493"/>
                </a:lnTo>
                <a:lnTo>
                  <a:pt x="168744" y="843203"/>
                </a:lnTo>
                <a:lnTo>
                  <a:pt x="153657" y="993940"/>
                </a:lnTo>
                <a:lnTo>
                  <a:pt x="39128" y="993940"/>
                </a:lnTo>
                <a:lnTo>
                  <a:pt x="69215" y="813422"/>
                </a:lnTo>
                <a:lnTo>
                  <a:pt x="81292" y="774573"/>
                </a:lnTo>
                <a:lnTo>
                  <a:pt x="102908" y="741032"/>
                </a:lnTo>
                <a:lnTo>
                  <a:pt x="132638" y="714489"/>
                </a:lnTo>
                <a:lnTo>
                  <a:pt x="169202" y="696480"/>
                </a:lnTo>
                <a:lnTo>
                  <a:pt x="306006" y="650862"/>
                </a:lnTo>
                <a:lnTo>
                  <a:pt x="342722" y="797674"/>
                </a:lnTo>
                <a:lnTo>
                  <a:pt x="380085" y="752856"/>
                </a:lnTo>
                <a:lnTo>
                  <a:pt x="399846" y="782510"/>
                </a:lnTo>
                <a:lnTo>
                  <a:pt x="369646" y="993940"/>
                </a:lnTo>
                <a:lnTo>
                  <a:pt x="403110" y="993927"/>
                </a:lnTo>
                <a:lnTo>
                  <a:pt x="434428" y="774649"/>
                </a:lnTo>
                <a:lnTo>
                  <a:pt x="419900" y="752856"/>
                </a:lnTo>
                <a:lnTo>
                  <a:pt x="402234" y="726351"/>
                </a:lnTo>
                <a:lnTo>
                  <a:pt x="441452" y="679196"/>
                </a:lnTo>
                <a:lnTo>
                  <a:pt x="459066" y="679196"/>
                </a:lnTo>
                <a:lnTo>
                  <a:pt x="498335" y="726300"/>
                </a:lnTo>
                <a:lnTo>
                  <a:pt x="498335" y="674573"/>
                </a:lnTo>
                <a:lnTo>
                  <a:pt x="474586" y="646061"/>
                </a:lnTo>
                <a:lnTo>
                  <a:pt x="425932" y="646061"/>
                </a:lnTo>
                <a:lnTo>
                  <a:pt x="359029" y="726351"/>
                </a:lnTo>
                <a:lnTo>
                  <a:pt x="340169" y="650862"/>
                </a:lnTo>
                <a:lnTo>
                  <a:pt x="334314" y="627443"/>
                </a:lnTo>
                <a:lnTo>
                  <a:pt x="334314" y="596366"/>
                </a:lnTo>
                <a:lnTo>
                  <a:pt x="301180" y="596366"/>
                </a:lnTo>
                <a:lnTo>
                  <a:pt x="301180" y="617550"/>
                </a:lnTo>
                <a:lnTo>
                  <a:pt x="158648" y="665060"/>
                </a:lnTo>
                <a:lnTo>
                  <a:pt x="114046" y="687031"/>
                </a:lnTo>
                <a:lnTo>
                  <a:pt x="77685" y="719518"/>
                </a:lnTo>
                <a:lnTo>
                  <a:pt x="51282" y="760501"/>
                </a:lnTo>
                <a:lnTo>
                  <a:pt x="36525" y="807974"/>
                </a:lnTo>
                <a:lnTo>
                  <a:pt x="0" y="1027061"/>
                </a:lnTo>
                <a:lnTo>
                  <a:pt x="900518" y="1027061"/>
                </a:lnTo>
                <a:close/>
              </a:path>
            </a:pathLst>
          </a:custGeom>
          <a:solidFill>
            <a:srgbClr val="0038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6">
            <a:extLst>
              <a:ext uri="{FF2B5EF4-FFF2-40B4-BE49-F238E27FC236}">
                <a16:creationId xmlns:a16="http://schemas.microsoft.com/office/drawing/2014/main" id="{3415FED1-6F1F-C390-EAEE-BDA7F5FBDF11}"/>
              </a:ext>
            </a:extLst>
          </p:cNvPr>
          <p:cNvSpPr txBox="1"/>
          <p:nvPr/>
        </p:nvSpPr>
        <p:spPr>
          <a:xfrm>
            <a:off x="8765298" y="4706086"/>
            <a:ext cx="3301365" cy="13144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100" b="1" dirty="0">
                <a:solidFill>
                  <a:srgbClr val="00384C"/>
                </a:solidFill>
                <a:latin typeface="Georgia"/>
                <a:cs typeface="Georgia"/>
              </a:rPr>
              <a:t>+1</a:t>
            </a:r>
            <a:r>
              <a:rPr sz="5100" b="1" spc="-55" dirty="0">
                <a:solidFill>
                  <a:srgbClr val="00384C"/>
                </a:solidFill>
                <a:latin typeface="Georgia"/>
                <a:cs typeface="Georgia"/>
              </a:rPr>
              <a:t> </a:t>
            </a:r>
            <a:r>
              <a:rPr sz="5100" b="1" spc="-10" dirty="0">
                <a:solidFill>
                  <a:srgbClr val="00384C"/>
                </a:solidFill>
                <a:latin typeface="Georgia"/>
                <a:cs typeface="Georgia"/>
              </a:rPr>
              <a:t>milhão</a:t>
            </a:r>
            <a:endParaRPr sz="5100">
              <a:latin typeface="Georgia"/>
              <a:cs typeface="Georgia"/>
            </a:endParaRPr>
          </a:p>
          <a:p>
            <a:pPr marL="1175385" marR="305435" indent="-650875">
              <a:lnSpc>
                <a:spcPct val="100699"/>
              </a:lnSpc>
              <a:spcBef>
                <a:spcPts val="25"/>
              </a:spcBef>
            </a:pPr>
            <a:r>
              <a:rPr sz="1650" spc="130" dirty="0">
                <a:solidFill>
                  <a:srgbClr val="00384C"/>
                </a:solidFill>
                <a:latin typeface="Arial"/>
                <a:cs typeface="Arial"/>
              </a:rPr>
              <a:t>clientes</a:t>
            </a:r>
            <a:r>
              <a:rPr sz="1650" spc="25" dirty="0">
                <a:solidFill>
                  <a:srgbClr val="00384C"/>
                </a:solidFill>
                <a:latin typeface="Arial"/>
                <a:cs typeface="Arial"/>
              </a:rPr>
              <a:t> </a:t>
            </a:r>
            <a:r>
              <a:rPr sz="1650" spc="135" dirty="0">
                <a:solidFill>
                  <a:srgbClr val="00384C"/>
                </a:solidFill>
                <a:latin typeface="Arial"/>
                <a:cs typeface="Arial"/>
              </a:rPr>
              <a:t>administrados </a:t>
            </a:r>
            <a:r>
              <a:rPr sz="1650" spc="190" dirty="0">
                <a:solidFill>
                  <a:srgbClr val="00384C"/>
                </a:solidFill>
                <a:latin typeface="Arial"/>
                <a:cs typeface="Arial"/>
              </a:rPr>
              <a:t>em</a:t>
            </a:r>
            <a:r>
              <a:rPr sz="1650" spc="15" dirty="0">
                <a:solidFill>
                  <a:srgbClr val="00384C"/>
                </a:solidFill>
                <a:latin typeface="Arial"/>
                <a:cs typeface="Arial"/>
              </a:rPr>
              <a:t> </a:t>
            </a:r>
            <a:r>
              <a:rPr sz="1650" spc="95" dirty="0">
                <a:solidFill>
                  <a:srgbClr val="00384C"/>
                </a:solidFill>
                <a:latin typeface="Arial"/>
                <a:cs typeface="Arial"/>
              </a:rPr>
              <a:t>locação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231" name="object 7">
            <a:extLst>
              <a:ext uri="{FF2B5EF4-FFF2-40B4-BE49-F238E27FC236}">
                <a16:creationId xmlns:a16="http://schemas.microsoft.com/office/drawing/2014/main" id="{B9DD6AF9-F6CC-CBD3-D689-D3449B7392AB}"/>
              </a:ext>
            </a:extLst>
          </p:cNvPr>
          <p:cNvGrpSpPr/>
          <p:nvPr/>
        </p:nvGrpSpPr>
        <p:grpSpPr>
          <a:xfrm>
            <a:off x="9859025" y="3594821"/>
            <a:ext cx="1113790" cy="1037590"/>
            <a:chOff x="11887512" y="3549796"/>
            <a:chExt cx="1113790" cy="1037590"/>
          </a:xfrm>
        </p:grpSpPr>
        <p:sp>
          <p:nvSpPr>
            <p:cNvPr id="232" name="object 8">
              <a:extLst>
                <a:ext uri="{FF2B5EF4-FFF2-40B4-BE49-F238E27FC236}">
                  <a16:creationId xmlns:a16="http://schemas.microsoft.com/office/drawing/2014/main" id="{80722A6B-148C-EB29-1C97-83A739477143}"/>
                </a:ext>
              </a:extLst>
            </p:cNvPr>
            <p:cNvSpPr/>
            <p:nvPr/>
          </p:nvSpPr>
          <p:spPr>
            <a:xfrm>
              <a:off x="11887512" y="3549796"/>
              <a:ext cx="1113790" cy="1037590"/>
            </a:xfrm>
            <a:custGeom>
              <a:avLst/>
              <a:gdLst/>
              <a:ahLst/>
              <a:cxnLst/>
              <a:rect l="l" t="t" r="r" b="b"/>
              <a:pathLst>
                <a:path w="1113790" h="1037589">
                  <a:moveTo>
                    <a:pt x="676544" y="824037"/>
                  </a:moveTo>
                  <a:lnTo>
                    <a:pt x="644681" y="824037"/>
                  </a:lnTo>
                  <a:lnTo>
                    <a:pt x="644681" y="940945"/>
                  </a:lnTo>
                  <a:lnTo>
                    <a:pt x="71599" y="940945"/>
                  </a:lnTo>
                  <a:lnTo>
                    <a:pt x="52908" y="944727"/>
                  </a:lnTo>
                  <a:lnTo>
                    <a:pt x="37625" y="955037"/>
                  </a:lnTo>
                  <a:lnTo>
                    <a:pt x="27312" y="970316"/>
                  </a:lnTo>
                  <a:lnTo>
                    <a:pt x="23528" y="989006"/>
                  </a:lnTo>
                  <a:lnTo>
                    <a:pt x="27312" y="1007702"/>
                  </a:lnTo>
                  <a:lnTo>
                    <a:pt x="37625" y="1022984"/>
                  </a:lnTo>
                  <a:lnTo>
                    <a:pt x="52908" y="1033295"/>
                  </a:lnTo>
                  <a:lnTo>
                    <a:pt x="71599" y="1037078"/>
                  </a:lnTo>
                  <a:lnTo>
                    <a:pt x="1006922" y="1037078"/>
                  </a:lnTo>
                  <a:lnTo>
                    <a:pt x="1025613" y="1033295"/>
                  </a:lnTo>
                  <a:lnTo>
                    <a:pt x="1040896" y="1022984"/>
                  </a:lnTo>
                  <a:lnTo>
                    <a:pt x="1051209" y="1007702"/>
                  </a:lnTo>
                  <a:lnTo>
                    <a:pt x="1051713" y="1005215"/>
                  </a:lnTo>
                  <a:lnTo>
                    <a:pt x="62657" y="1005215"/>
                  </a:lnTo>
                  <a:lnTo>
                    <a:pt x="55390" y="997948"/>
                  </a:lnTo>
                  <a:lnTo>
                    <a:pt x="55390" y="980074"/>
                  </a:lnTo>
                  <a:lnTo>
                    <a:pt x="62657" y="972808"/>
                  </a:lnTo>
                  <a:lnTo>
                    <a:pt x="676544" y="972808"/>
                  </a:lnTo>
                  <a:lnTo>
                    <a:pt x="676544" y="824037"/>
                  </a:lnTo>
                  <a:close/>
                </a:path>
                <a:path w="1113790" h="1037589">
                  <a:moveTo>
                    <a:pt x="676544" y="972808"/>
                  </a:moveTo>
                  <a:lnTo>
                    <a:pt x="644681" y="972808"/>
                  </a:lnTo>
                  <a:lnTo>
                    <a:pt x="644681" y="1005215"/>
                  </a:lnTo>
                  <a:lnTo>
                    <a:pt x="676544" y="1005215"/>
                  </a:lnTo>
                  <a:lnTo>
                    <a:pt x="676544" y="972808"/>
                  </a:lnTo>
                  <a:close/>
                </a:path>
                <a:path w="1113790" h="1037589">
                  <a:moveTo>
                    <a:pt x="762489" y="824037"/>
                  </a:moveTo>
                  <a:lnTo>
                    <a:pt x="730626" y="824037"/>
                  </a:lnTo>
                  <a:lnTo>
                    <a:pt x="730626" y="1005215"/>
                  </a:lnTo>
                  <a:lnTo>
                    <a:pt x="762489" y="1005215"/>
                  </a:lnTo>
                  <a:lnTo>
                    <a:pt x="762489" y="972808"/>
                  </a:lnTo>
                  <a:lnTo>
                    <a:pt x="1051714" y="972808"/>
                  </a:lnTo>
                  <a:lnTo>
                    <a:pt x="1051209" y="970316"/>
                  </a:lnTo>
                  <a:lnTo>
                    <a:pt x="1040896" y="955037"/>
                  </a:lnTo>
                  <a:lnTo>
                    <a:pt x="1025613" y="944727"/>
                  </a:lnTo>
                  <a:lnTo>
                    <a:pt x="1006922" y="940945"/>
                  </a:lnTo>
                  <a:lnTo>
                    <a:pt x="762489" y="940945"/>
                  </a:lnTo>
                  <a:lnTo>
                    <a:pt x="762489" y="824037"/>
                  </a:lnTo>
                  <a:close/>
                </a:path>
                <a:path w="1113790" h="1037589">
                  <a:moveTo>
                    <a:pt x="1051714" y="972808"/>
                  </a:moveTo>
                  <a:lnTo>
                    <a:pt x="1015864" y="972808"/>
                  </a:lnTo>
                  <a:lnTo>
                    <a:pt x="1023131" y="980074"/>
                  </a:lnTo>
                  <a:lnTo>
                    <a:pt x="1023131" y="997948"/>
                  </a:lnTo>
                  <a:lnTo>
                    <a:pt x="1015864" y="1005215"/>
                  </a:lnTo>
                  <a:lnTo>
                    <a:pt x="1051713" y="1005215"/>
                  </a:lnTo>
                  <a:lnTo>
                    <a:pt x="1054994" y="989006"/>
                  </a:lnTo>
                  <a:lnTo>
                    <a:pt x="1051714" y="972808"/>
                  </a:lnTo>
                  <a:close/>
                </a:path>
                <a:path w="1113790" h="1037589">
                  <a:moveTo>
                    <a:pt x="164518" y="395317"/>
                  </a:moveTo>
                  <a:lnTo>
                    <a:pt x="132655" y="395317"/>
                  </a:lnTo>
                  <a:lnTo>
                    <a:pt x="132655" y="940945"/>
                  </a:lnTo>
                  <a:lnTo>
                    <a:pt x="164518" y="940945"/>
                  </a:lnTo>
                  <a:lnTo>
                    <a:pt x="164518" y="395317"/>
                  </a:lnTo>
                  <a:close/>
                </a:path>
                <a:path w="1113790" h="1037589">
                  <a:moveTo>
                    <a:pt x="420364" y="824037"/>
                  </a:moveTo>
                  <a:lnTo>
                    <a:pt x="388501" y="824037"/>
                  </a:lnTo>
                  <a:lnTo>
                    <a:pt x="388501" y="940945"/>
                  </a:lnTo>
                  <a:lnTo>
                    <a:pt x="420364" y="940945"/>
                  </a:lnTo>
                  <a:lnTo>
                    <a:pt x="420364" y="824037"/>
                  </a:lnTo>
                  <a:close/>
                </a:path>
                <a:path w="1113790" h="1037589">
                  <a:moveTo>
                    <a:pt x="938735" y="846487"/>
                  </a:moveTo>
                  <a:lnTo>
                    <a:pt x="921144" y="846487"/>
                  </a:lnTo>
                  <a:lnTo>
                    <a:pt x="914003" y="853617"/>
                  </a:lnTo>
                  <a:lnTo>
                    <a:pt x="914003" y="940945"/>
                  </a:lnTo>
                  <a:lnTo>
                    <a:pt x="945866" y="940945"/>
                  </a:lnTo>
                  <a:lnTo>
                    <a:pt x="945866" y="853617"/>
                  </a:lnTo>
                  <a:lnTo>
                    <a:pt x="938735" y="846487"/>
                  </a:lnTo>
                  <a:close/>
                </a:path>
                <a:path w="1113790" h="1037589">
                  <a:moveTo>
                    <a:pt x="1070637" y="457787"/>
                  </a:moveTo>
                  <a:lnTo>
                    <a:pt x="336544" y="457787"/>
                  </a:lnTo>
                  <a:lnTo>
                    <a:pt x="320810" y="460768"/>
                  </a:lnTo>
                  <a:lnTo>
                    <a:pt x="293823" y="496330"/>
                  </a:lnTo>
                  <a:lnTo>
                    <a:pt x="293614" y="781107"/>
                  </a:lnTo>
                  <a:lnTo>
                    <a:pt x="296992" y="797802"/>
                  </a:lnTo>
                  <a:lnTo>
                    <a:pt x="306201" y="811450"/>
                  </a:lnTo>
                  <a:lnTo>
                    <a:pt x="319849" y="820659"/>
                  </a:lnTo>
                  <a:lnTo>
                    <a:pt x="336544" y="824037"/>
                  </a:lnTo>
                  <a:lnTo>
                    <a:pt x="1070637" y="824037"/>
                  </a:lnTo>
                  <a:lnTo>
                    <a:pt x="1087333" y="820659"/>
                  </a:lnTo>
                  <a:lnTo>
                    <a:pt x="1100980" y="811450"/>
                  </a:lnTo>
                  <a:lnTo>
                    <a:pt x="1110189" y="797802"/>
                  </a:lnTo>
                  <a:lnTo>
                    <a:pt x="1111328" y="792174"/>
                  </a:lnTo>
                  <a:lnTo>
                    <a:pt x="330440" y="792174"/>
                  </a:lnTo>
                  <a:lnTo>
                    <a:pt x="325477" y="787211"/>
                  </a:lnTo>
                  <a:lnTo>
                    <a:pt x="325477" y="494613"/>
                  </a:lnTo>
                  <a:lnTo>
                    <a:pt x="330440" y="489650"/>
                  </a:lnTo>
                  <a:lnTo>
                    <a:pt x="1111328" y="489650"/>
                  </a:lnTo>
                  <a:lnTo>
                    <a:pt x="1110189" y="484022"/>
                  </a:lnTo>
                  <a:lnTo>
                    <a:pt x="1100980" y="470374"/>
                  </a:lnTo>
                  <a:lnTo>
                    <a:pt x="1087333" y="461165"/>
                  </a:lnTo>
                  <a:lnTo>
                    <a:pt x="1070637" y="457787"/>
                  </a:lnTo>
                  <a:close/>
                </a:path>
                <a:path w="1113790" h="1037589">
                  <a:moveTo>
                    <a:pt x="1111328" y="489650"/>
                  </a:moveTo>
                  <a:lnTo>
                    <a:pt x="1076742" y="489650"/>
                  </a:lnTo>
                  <a:lnTo>
                    <a:pt x="1081705" y="494613"/>
                  </a:lnTo>
                  <a:lnTo>
                    <a:pt x="1081705" y="787211"/>
                  </a:lnTo>
                  <a:lnTo>
                    <a:pt x="1076742" y="792174"/>
                  </a:lnTo>
                  <a:lnTo>
                    <a:pt x="1111328" y="792174"/>
                  </a:lnTo>
                  <a:lnTo>
                    <a:pt x="1113568" y="781107"/>
                  </a:lnTo>
                  <a:lnTo>
                    <a:pt x="1113568" y="500717"/>
                  </a:lnTo>
                  <a:lnTo>
                    <a:pt x="1111328" y="489650"/>
                  </a:lnTo>
                  <a:close/>
                </a:path>
                <a:path w="1113790" h="1037589">
                  <a:moveTo>
                    <a:pt x="703580" y="362009"/>
                  </a:moveTo>
                  <a:lnTo>
                    <a:pt x="680679" y="366646"/>
                  </a:lnTo>
                  <a:lnTo>
                    <a:pt x="661954" y="379284"/>
                  </a:lnTo>
                  <a:lnTo>
                    <a:pt x="649318" y="398011"/>
                  </a:lnTo>
                  <a:lnTo>
                    <a:pt x="644681" y="420919"/>
                  </a:lnTo>
                  <a:lnTo>
                    <a:pt x="644681" y="457787"/>
                  </a:lnTo>
                  <a:lnTo>
                    <a:pt x="676544" y="457787"/>
                  </a:lnTo>
                  <a:lnTo>
                    <a:pt x="676544" y="420919"/>
                  </a:lnTo>
                  <a:lnTo>
                    <a:pt x="678672" y="410402"/>
                  </a:lnTo>
                  <a:lnTo>
                    <a:pt x="684471" y="401804"/>
                  </a:lnTo>
                  <a:lnTo>
                    <a:pt x="693065" y="396002"/>
                  </a:lnTo>
                  <a:lnTo>
                    <a:pt x="703580" y="393872"/>
                  </a:lnTo>
                  <a:lnTo>
                    <a:pt x="755059" y="393872"/>
                  </a:lnTo>
                  <a:lnTo>
                    <a:pt x="745215" y="379284"/>
                  </a:lnTo>
                  <a:lnTo>
                    <a:pt x="726488" y="366646"/>
                  </a:lnTo>
                  <a:lnTo>
                    <a:pt x="703580" y="362009"/>
                  </a:lnTo>
                  <a:close/>
                </a:path>
                <a:path w="1113790" h="1037589">
                  <a:moveTo>
                    <a:pt x="755059" y="393872"/>
                  </a:moveTo>
                  <a:lnTo>
                    <a:pt x="703580" y="393872"/>
                  </a:lnTo>
                  <a:lnTo>
                    <a:pt x="714097" y="396002"/>
                  </a:lnTo>
                  <a:lnTo>
                    <a:pt x="722695" y="401804"/>
                  </a:lnTo>
                  <a:lnTo>
                    <a:pt x="728497" y="410402"/>
                  </a:lnTo>
                  <a:lnTo>
                    <a:pt x="730626" y="420919"/>
                  </a:lnTo>
                  <a:lnTo>
                    <a:pt x="730626" y="457787"/>
                  </a:lnTo>
                  <a:lnTo>
                    <a:pt x="762489" y="457787"/>
                  </a:lnTo>
                  <a:lnTo>
                    <a:pt x="762489" y="420919"/>
                  </a:lnTo>
                  <a:lnTo>
                    <a:pt x="757852" y="398011"/>
                  </a:lnTo>
                  <a:lnTo>
                    <a:pt x="755059" y="393872"/>
                  </a:lnTo>
                  <a:close/>
                </a:path>
                <a:path w="1113790" h="1037589">
                  <a:moveTo>
                    <a:pt x="157388" y="249942"/>
                  </a:moveTo>
                  <a:lnTo>
                    <a:pt x="24219" y="337026"/>
                  </a:lnTo>
                  <a:lnTo>
                    <a:pt x="1650" y="368897"/>
                  </a:lnTo>
                  <a:lnTo>
                    <a:pt x="0" y="382229"/>
                  </a:lnTo>
                  <a:lnTo>
                    <a:pt x="1650" y="395562"/>
                  </a:lnTo>
                  <a:lnTo>
                    <a:pt x="24219" y="427442"/>
                  </a:lnTo>
                  <a:lnTo>
                    <a:pt x="54337" y="436560"/>
                  </a:lnTo>
                  <a:lnTo>
                    <a:pt x="62134" y="435987"/>
                  </a:lnTo>
                  <a:lnTo>
                    <a:pt x="118592" y="404674"/>
                  </a:lnTo>
                  <a:lnTo>
                    <a:pt x="54296" y="404674"/>
                  </a:lnTo>
                  <a:lnTo>
                    <a:pt x="47872" y="403731"/>
                  </a:lnTo>
                  <a:lnTo>
                    <a:pt x="41873" y="400909"/>
                  </a:lnTo>
                  <a:lnTo>
                    <a:pt x="35506" y="396679"/>
                  </a:lnTo>
                  <a:lnTo>
                    <a:pt x="31862" y="389872"/>
                  </a:lnTo>
                  <a:lnTo>
                    <a:pt x="31862" y="374595"/>
                  </a:lnTo>
                  <a:lnTo>
                    <a:pt x="35506" y="367779"/>
                  </a:lnTo>
                  <a:lnTo>
                    <a:pt x="169178" y="278860"/>
                  </a:lnTo>
                  <a:lnTo>
                    <a:pt x="173645" y="274385"/>
                  </a:lnTo>
                  <a:lnTo>
                    <a:pt x="175972" y="268737"/>
                  </a:lnTo>
                  <a:lnTo>
                    <a:pt x="176011" y="262631"/>
                  </a:lnTo>
                  <a:lnTo>
                    <a:pt x="173617" y="256777"/>
                  </a:lnTo>
                  <a:lnTo>
                    <a:pt x="169142" y="252305"/>
                  </a:lnTo>
                  <a:lnTo>
                    <a:pt x="163495" y="249979"/>
                  </a:lnTo>
                  <a:lnTo>
                    <a:pt x="157388" y="249942"/>
                  </a:lnTo>
                  <a:close/>
                </a:path>
                <a:path w="1113790" h="1037589">
                  <a:moveTo>
                    <a:pt x="1003396" y="395317"/>
                  </a:moveTo>
                  <a:lnTo>
                    <a:pt x="945866" y="395317"/>
                  </a:lnTo>
                  <a:lnTo>
                    <a:pt x="994147" y="427442"/>
                  </a:lnTo>
                  <a:lnTo>
                    <a:pt x="1008706" y="434283"/>
                  </a:lnTo>
                  <a:lnTo>
                    <a:pt x="1024220" y="436560"/>
                  </a:lnTo>
                  <a:lnTo>
                    <a:pt x="1039765" y="434276"/>
                  </a:lnTo>
                  <a:lnTo>
                    <a:pt x="1054292" y="427442"/>
                  </a:lnTo>
                  <a:lnTo>
                    <a:pt x="1064483" y="418681"/>
                  </a:lnTo>
                  <a:lnTo>
                    <a:pt x="1072100" y="407882"/>
                  </a:lnTo>
                  <a:lnTo>
                    <a:pt x="1073341" y="404678"/>
                  </a:lnTo>
                  <a:lnTo>
                    <a:pt x="1024199" y="404674"/>
                  </a:lnTo>
                  <a:lnTo>
                    <a:pt x="1017798" y="403731"/>
                  </a:lnTo>
                  <a:lnTo>
                    <a:pt x="1011801" y="400909"/>
                  </a:lnTo>
                  <a:lnTo>
                    <a:pt x="1003396" y="395317"/>
                  </a:lnTo>
                  <a:close/>
                </a:path>
                <a:path w="1113790" h="1037589">
                  <a:moveTo>
                    <a:pt x="596801" y="124844"/>
                  </a:moveTo>
                  <a:lnTo>
                    <a:pt x="539261" y="124844"/>
                  </a:lnTo>
                  <a:lnTo>
                    <a:pt x="914003" y="374124"/>
                  </a:lnTo>
                  <a:lnTo>
                    <a:pt x="914003" y="428196"/>
                  </a:lnTo>
                  <a:lnTo>
                    <a:pt x="921144" y="435327"/>
                  </a:lnTo>
                  <a:lnTo>
                    <a:pt x="938725" y="435327"/>
                  </a:lnTo>
                  <a:lnTo>
                    <a:pt x="945866" y="428196"/>
                  </a:lnTo>
                  <a:lnTo>
                    <a:pt x="945866" y="395317"/>
                  </a:lnTo>
                  <a:lnTo>
                    <a:pt x="1003396" y="395317"/>
                  </a:lnTo>
                  <a:lnTo>
                    <a:pt x="596801" y="124844"/>
                  </a:lnTo>
                  <a:close/>
                </a:path>
                <a:path w="1113790" h="1037589">
                  <a:moveTo>
                    <a:pt x="596784" y="32679"/>
                  </a:moveTo>
                  <a:lnTo>
                    <a:pt x="539261" y="32679"/>
                  </a:lnTo>
                  <a:lnTo>
                    <a:pt x="1043015" y="367779"/>
                  </a:lnTo>
                  <a:lnTo>
                    <a:pt x="1046659" y="374595"/>
                  </a:lnTo>
                  <a:lnTo>
                    <a:pt x="1046659" y="389872"/>
                  </a:lnTo>
                  <a:lnTo>
                    <a:pt x="1043015" y="396679"/>
                  </a:lnTo>
                  <a:lnTo>
                    <a:pt x="1036659" y="400909"/>
                  </a:lnTo>
                  <a:lnTo>
                    <a:pt x="1030647" y="403736"/>
                  </a:lnTo>
                  <a:lnTo>
                    <a:pt x="1024226" y="404678"/>
                  </a:lnTo>
                  <a:lnTo>
                    <a:pt x="1073342" y="404674"/>
                  </a:lnTo>
                  <a:lnTo>
                    <a:pt x="1076870" y="395562"/>
                  </a:lnTo>
                  <a:lnTo>
                    <a:pt x="1078522" y="382229"/>
                  </a:lnTo>
                  <a:lnTo>
                    <a:pt x="1076871" y="368897"/>
                  </a:lnTo>
                  <a:lnTo>
                    <a:pt x="1072100" y="356576"/>
                  </a:lnTo>
                  <a:lnTo>
                    <a:pt x="1064483" y="345781"/>
                  </a:lnTo>
                  <a:lnTo>
                    <a:pt x="1054292" y="337026"/>
                  </a:lnTo>
                  <a:lnTo>
                    <a:pt x="596784" y="32679"/>
                  </a:lnTo>
                  <a:close/>
                </a:path>
                <a:path w="1113790" h="1037589">
                  <a:moveTo>
                    <a:pt x="539261" y="92162"/>
                  </a:moveTo>
                  <a:lnTo>
                    <a:pt x="531288" y="93330"/>
                  </a:lnTo>
                  <a:lnTo>
                    <a:pt x="523826" y="96834"/>
                  </a:lnTo>
                  <a:lnTo>
                    <a:pt x="66720" y="400909"/>
                  </a:lnTo>
                  <a:lnTo>
                    <a:pt x="60684" y="403736"/>
                  </a:lnTo>
                  <a:lnTo>
                    <a:pt x="54296" y="404674"/>
                  </a:lnTo>
                  <a:lnTo>
                    <a:pt x="118592" y="404674"/>
                  </a:lnTo>
                  <a:lnTo>
                    <a:pt x="132655" y="395317"/>
                  </a:lnTo>
                  <a:lnTo>
                    <a:pt x="164518" y="395317"/>
                  </a:lnTo>
                  <a:lnTo>
                    <a:pt x="164518" y="374124"/>
                  </a:lnTo>
                  <a:lnTo>
                    <a:pt x="539261" y="124844"/>
                  </a:lnTo>
                  <a:lnTo>
                    <a:pt x="596801" y="124844"/>
                  </a:lnTo>
                  <a:lnTo>
                    <a:pt x="554695" y="96834"/>
                  </a:lnTo>
                  <a:lnTo>
                    <a:pt x="547233" y="93330"/>
                  </a:lnTo>
                  <a:lnTo>
                    <a:pt x="539261" y="92162"/>
                  </a:lnTo>
                  <a:close/>
                </a:path>
                <a:path w="1113790" h="1037589">
                  <a:moveTo>
                    <a:pt x="539261" y="0"/>
                  </a:moveTo>
                  <a:lnTo>
                    <a:pt x="233950" y="197512"/>
                  </a:lnTo>
                  <a:lnTo>
                    <a:pt x="227117" y="213741"/>
                  </a:lnTo>
                  <a:lnTo>
                    <a:pt x="229511" y="219595"/>
                  </a:lnTo>
                  <a:lnTo>
                    <a:pt x="233986" y="224067"/>
                  </a:lnTo>
                  <a:lnTo>
                    <a:pt x="239634" y="226394"/>
                  </a:lnTo>
                  <a:lnTo>
                    <a:pt x="245740" y="226435"/>
                  </a:lnTo>
                  <a:lnTo>
                    <a:pt x="251594" y="224045"/>
                  </a:lnTo>
                  <a:lnTo>
                    <a:pt x="539261" y="32679"/>
                  </a:lnTo>
                  <a:lnTo>
                    <a:pt x="596784" y="32679"/>
                  </a:lnTo>
                  <a:lnTo>
                    <a:pt x="554695" y="4680"/>
                  </a:lnTo>
                  <a:lnTo>
                    <a:pt x="547233" y="1170"/>
                  </a:lnTo>
                  <a:lnTo>
                    <a:pt x="539261" y="0"/>
                  </a:lnTo>
                  <a:close/>
                </a:path>
              </a:pathLst>
            </a:custGeom>
            <a:solidFill>
              <a:srgbClr val="0038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3" name="object 9">
              <a:extLst>
                <a:ext uri="{FF2B5EF4-FFF2-40B4-BE49-F238E27FC236}">
                  <a16:creationId xmlns:a16="http://schemas.microsoft.com/office/drawing/2014/main" id="{88526943-A5CB-8AA6-093F-9BB4EC4D412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26415" y="3744775"/>
              <a:ext cx="200716" cy="200737"/>
            </a:xfrm>
            <a:prstGeom prst="rect">
              <a:avLst/>
            </a:prstGeom>
          </p:spPr>
        </p:pic>
      </p:grpSp>
      <p:sp>
        <p:nvSpPr>
          <p:cNvPr id="234" name="object 10">
            <a:extLst>
              <a:ext uri="{FF2B5EF4-FFF2-40B4-BE49-F238E27FC236}">
                <a16:creationId xmlns:a16="http://schemas.microsoft.com/office/drawing/2014/main" id="{19DBDA05-A357-51AE-B4AA-948B3A5EE0FE}"/>
              </a:ext>
            </a:extLst>
          </p:cNvPr>
          <p:cNvSpPr txBox="1"/>
          <p:nvPr/>
        </p:nvSpPr>
        <p:spPr>
          <a:xfrm>
            <a:off x="1836314" y="7277716"/>
            <a:ext cx="2823845" cy="13144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100" b="1" spc="-530" dirty="0">
                <a:solidFill>
                  <a:srgbClr val="00384C"/>
                </a:solidFill>
                <a:latin typeface="Georgia"/>
                <a:cs typeface="Georgia"/>
              </a:rPr>
              <a:t>+400</a:t>
            </a:r>
            <a:r>
              <a:rPr sz="5100" b="1" spc="80" dirty="0">
                <a:solidFill>
                  <a:srgbClr val="00384C"/>
                </a:solidFill>
                <a:latin typeface="Georgia"/>
                <a:cs typeface="Georgia"/>
              </a:rPr>
              <a:t> </a:t>
            </a:r>
            <a:r>
              <a:rPr sz="5100" b="1" spc="-25" dirty="0">
                <a:solidFill>
                  <a:srgbClr val="00384C"/>
                </a:solidFill>
                <a:latin typeface="Georgia"/>
                <a:cs typeface="Georgia"/>
              </a:rPr>
              <a:t>mil</a:t>
            </a:r>
            <a:endParaRPr sz="5100">
              <a:latin typeface="Georgia"/>
              <a:cs typeface="Georgia"/>
            </a:endParaRPr>
          </a:p>
          <a:p>
            <a:pPr marL="417830" marR="137795" indent="23495">
              <a:lnSpc>
                <a:spcPct val="100699"/>
              </a:lnSpc>
              <a:spcBef>
                <a:spcPts val="25"/>
              </a:spcBef>
            </a:pPr>
            <a:r>
              <a:rPr sz="1650" spc="150" dirty="0">
                <a:solidFill>
                  <a:srgbClr val="00384C"/>
                </a:solidFill>
                <a:latin typeface="Arial"/>
                <a:cs typeface="Arial"/>
              </a:rPr>
              <a:t>imóveis</a:t>
            </a:r>
            <a:r>
              <a:rPr sz="1650" spc="15" dirty="0">
                <a:solidFill>
                  <a:srgbClr val="00384C"/>
                </a:solidFill>
                <a:latin typeface="Arial"/>
                <a:cs typeface="Arial"/>
              </a:rPr>
              <a:t> </a:t>
            </a:r>
            <a:r>
              <a:rPr sz="1650" spc="150" dirty="0">
                <a:solidFill>
                  <a:srgbClr val="00384C"/>
                </a:solidFill>
                <a:latin typeface="Arial"/>
                <a:cs typeface="Arial"/>
              </a:rPr>
              <a:t>anualmente </a:t>
            </a:r>
            <a:r>
              <a:rPr sz="1650" spc="110" dirty="0">
                <a:solidFill>
                  <a:srgbClr val="00384C"/>
                </a:solidFill>
                <a:latin typeface="Arial"/>
                <a:cs typeface="Arial"/>
              </a:rPr>
              <a:t>ofertados</a:t>
            </a:r>
            <a:r>
              <a:rPr sz="1650" spc="35" dirty="0">
                <a:solidFill>
                  <a:srgbClr val="00384C"/>
                </a:solidFill>
                <a:latin typeface="Arial"/>
                <a:cs typeface="Arial"/>
              </a:rPr>
              <a:t> </a:t>
            </a:r>
            <a:r>
              <a:rPr sz="1650" spc="120" dirty="0">
                <a:solidFill>
                  <a:srgbClr val="00384C"/>
                </a:solidFill>
                <a:latin typeface="Arial"/>
                <a:cs typeface="Arial"/>
              </a:rPr>
              <a:t>para</a:t>
            </a:r>
            <a:r>
              <a:rPr sz="1650" spc="35" dirty="0">
                <a:solidFill>
                  <a:srgbClr val="00384C"/>
                </a:solidFill>
                <a:latin typeface="Arial"/>
                <a:cs typeface="Arial"/>
              </a:rPr>
              <a:t> </a:t>
            </a:r>
            <a:r>
              <a:rPr sz="1650" spc="120" dirty="0">
                <a:solidFill>
                  <a:srgbClr val="00384C"/>
                </a:solidFill>
                <a:latin typeface="Arial"/>
                <a:cs typeface="Arial"/>
              </a:rPr>
              <a:t>venda</a:t>
            </a:r>
            <a:endParaRPr sz="1650">
              <a:latin typeface="Arial"/>
              <a:cs typeface="Arial"/>
            </a:endParaRPr>
          </a:p>
        </p:txBody>
      </p:sp>
      <p:sp>
        <p:nvSpPr>
          <p:cNvPr id="235" name="object 11">
            <a:extLst>
              <a:ext uri="{FF2B5EF4-FFF2-40B4-BE49-F238E27FC236}">
                <a16:creationId xmlns:a16="http://schemas.microsoft.com/office/drawing/2014/main" id="{4F1958F1-DC5D-6EF8-0747-FF8B00547ED8}"/>
              </a:ext>
            </a:extLst>
          </p:cNvPr>
          <p:cNvSpPr txBox="1"/>
          <p:nvPr/>
        </p:nvSpPr>
        <p:spPr>
          <a:xfrm>
            <a:off x="5826161" y="7277716"/>
            <a:ext cx="2090420" cy="10617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100" b="1" spc="-380" dirty="0">
                <a:solidFill>
                  <a:srgbClr val="00384C"/>
                </a:solidFill>
                <a:latin typeface="Georgia"/>
                <a:cs typeface="Georgia"/>
              </a:rPr>
              <a:t>+7.500</a:t>
            </a:r>
            <a:endParaRPr sz="5100">
              <a:latin typeface="Georgia"/>
              <a:cs typeface="Georgia"/>
            </a:endParaRPr>
          </a:p>
          <a:p>
            <a:pPr marL="423545">
              <a:lnSpc>
                <a:spcPct val="100000"/>
              </a:lnSpc>
              <a:spcBef>
                <a:spcPts val="35"/>
              </a:spcBef>
            </a:pPr>
            <a:r>
              <a:rPr sz="1650" spc="100" dirty="0">
                <a:solidFill>
                  <a:srgbClr val="00384C"/>
                </a:solidFill>
                <a:latin typeface="Arial"/>
                <a:cs typeface="Arial"/>
              </a:rPr>
              <a:t>colaboradores</a:t>
            </a:r>
            <a:endParaRPr sz="1650">
              <a:latin typeface="Arial"/>
              <a:cs typeface="Arial"/>
            </a:endParaRPr>
          </a:p>
        </p:txBody>
      </p:sp>
      <p:sp>
        <p:nvSpPr>
          <p:cNvPr id="236" name="object 12">
            <a:extLst>
              <a:ext uri="{FF2B5EF4-FFF2-40B4-BE49-F238E27FC236}">
                <a16:creationId xmlns:a16="http://schemas.microsoft.com/office/drawing/2014/main" id="{A1B3AB2B-323A-770F-8558-FC235572B719}"/>
              </a:ext>
            </a:extLst>
          </p:cNvPr>
          <p:cNvSpPr txBox="1"/>
          <p:nvPr/>
        </p:nvSpPr>
        <p:spPr>
          <a:xfrm>
            <a:off x="9453402" y="7277716"/>
            <a:ext cx="2090420" cy="10617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100" b="1" spc="-565" dirty="0">
                <a:solidFill>
                  <a:srgbClr val="00384C"/>
                </a:solidFill>
                <a:latin typeface="Georgia"/>
                <a:cs typeface="Georgia"/>
              </a:rPr>
              <a:t>+8.000</a:t>
            </a:r>
            <a:endParaRPr sz="5100">
              <a:latin typeface="Georgia"/>
              <a:cs typeface="Georgia"/>
            </a:endParaRPr>
          </a:p>
          <a:p>
            <a:pPr marL="480695">
              <a:lnSpc>
                <a:spcPct val="100000"/>
              </a:lnSpc>
              <a:spcBef>
                <a:spcPts val="35"/>
              </a:spcBef>
            </a:pPr>
            <a:r>
              <a:rPr sz="1650" spc="140" dirty="0">
                <a:solidFill>
                  <a:srgbClr val="00384C"/>
                </a:solidFill>
                <a:latin typeface="Arial"/>
                <a:cs typeface="Arial"/>
              </a:rPr>
              <a:t>condomínios</a:t>
            </a:r>
            <a:endParaRPr sz="1650">
              <a:latin typeface="Arial"/>
              <a:cs typeface="Arial"/>
            </a:endParaRPr>
          </a:p>
        </p:txBody>
      </p:sp>
      <p:pic>
        <p:nvPicPr>
          <p:cNvPr id="237" name="object 13">
            <a:extLst>
              <a:ext uri="{FF2B5EF4-FFF2-40B4-BE49-F238E27FC236}">
                <a16:creationId xmlns:a16="http://schemas.microsoft.com/office/drawing/2014/main" id="{02F2B21A-0537-DCA9-6B6E-24535FED03E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56970" y="6195945"/>
            <a:ext cx="1271929" cy="933450"/>
          </a:xfrm>
          <a:prstGeom prst="rect">
            <a:avLst/>
          </a:prstGeom>
        </p:spPr>
      </p:pic>
      <p:grpSp>
        <p:nvGrpSpPr>
          <p:cNvPr id="238" name="object 14">
            <a:extLst>
              <a:ext uri="{FF2B5EF4-FFF2-40B4-BE49-F238E27FC236}">
                <a16:creationId xmlns:a16="http://schemas.microsoft.com/office/drawing/2014/main" id="{17FD8DBF-3A4B-0F0C-B765-90B79C08A008}"/>
              </a:ext>
            </a:extLst>
          </p:cNvPr>
          <p:cNvGrpSpPr/>
          <p:nvPr/>
        </p:nvGrpSpPr>
        <p:grpSpPr>
          <a:xfrm>
            <a:off x="9736644" y="6185294"/>
            <a:ext cx="1524000" cy="955040"/>
            <a:chOff x="11682508" y="6229748"/>
            <a:chExt cx="1524000" cy="955040"/>
          </a:xfrm>
        </p:grpSpPr>
        <p:pic>
          <p:nvPicPr>
            <p:cNvPr id="239" name="object 15">
              <a:extLst>
                <a:ext uri="{FF2B5EF4-FFF2-40B4-BE49-F238E27FC236}">
                  <a16:creationId xmlns:a16="http://schemas.microsoft.com/office/drawing/2014/main" id="{83571D1C-1DBD-2D16-E0E3-AFAE5A33E65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94551" y="6933307"/>
              <a:ext cx="150885" cy="150895"/>
            </a:xfrm>
            <a:prstGeom prst="rect">
              <a:avLst/>
            </a:prstGeom>
          </p:spPr>
        </p:pic>
        <p:pic>
          <p:nvPicPr>
            <p:cNvPr id="240" name="object 16">
              <a:extLst>
                <a:ext uri="{FF2B5EF4-FFF2-40B4-BE49-F238E27FC236}">
                  <a16:creationId xmlns:a16="http://schemas.microsoft.com/office/drawing/2014/main" id="{DE1E8F35-C1FE-689D-7E9F-7972BAFE0D4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43664" y="6681832"/>
              <a:ext cx="201166" cy="201187"/>
            </a:xfrm>
            <a:prstGeom prst="rect">
              <a:avLst/>
            </a:prstGeom>
          </p:spPr>
        </p:pic>
        <p:sp>
          <p:nvSpPr>
            <p:cNvPr id="241" name="object 17">
              <a:extLst>
                <a:ext uri="{FF2B5EF4-FFF2-40B4-BE49-F238E27FC236}">
                  <a16:creationId xmlns:a16="http://schemas.microsoft.com/office/drawing/2014/main" id="{90AA3CC9-A81E-C5D5-9FFE-832EC0FC3016}"/>
                </a:ext>
              </a:extLst>
            </p:cNvPr>
            <p:cNvSpPr/>
            <p:nvPr/>
          </p:nvSpPr>
          <p:spPr>
            <a:xfrm>
              <a:off x="11682508" y="6229748"/>
              <a:ext cx="1524000" cy="955040"/>
            </a:xfrm>
            <a:custGeom>
              <a:avLst/>
              <a:gdLst/>
              <a:ahLst/>
              <a:cxnLst/>
              <a:rect l="l" t="t" r="r" b="b"/>
              <a:pathLst>
                <a:path w="1524000" h="955040">
                  <a:moveTo>
                    <a:pt x="208477" y="359410"/>
                  </a:moveTo>
                  <a:lnTo>
                    <a:pt x="158196" y="359410"/>
                  </a:lnTo>
                  <a:lnTo>
                    <a:pt x="158196" y="703580"/>
                  </a:lnTo>
                  <a:lnTo>
                    <a:pt x="162148" y="723900"/>
                  </a:lnTo>
                  <a:lnTo>
                    <a:pt x="172924" y="739140"/>
                  </a:lnTo>
                  <a:lnTo>
                    <a:pt x="188906" y="750570"/>
                  </a:lnTo>
                  <a:lnTo>
                    <a:pt x="208477" y="754380"/>
                  </a:lnTo>
                  <a:lnTo>
                    <a:pt x="485108" y="754380"/>
                  </a:lnTo>
                  <a:lnTo>
                    <a:pt x="485108" y="905510"/>
                  </a:lnTo>
                  <a:lnTo>
                    <a:pt x="489062" y="924560"/>
                  </a:lnTo>
                  <a:lnTo>
                    <a:pt x="499846" y="941070"/>
                  </a:lnTo>
                  <a:lnTo>
                    <a:pt x="515835" y="951230"/>
                  </a:lnTo>
                  <a:lnTo>
                    <a:pt x="535410" y="955040"/>
                  </a:lnTo>
                  <a:lnTo>
                    <a:pt x="988066" y="955040"/>
                  </a:lnTo>
                  <a:lnTo>
                    <a:pt x="1007645" y="951230"/>
                  </a:lnTo>
                  <a:lnTo>
                    <a:pt x="1023635" y="941070"/>
                  </a:lnTo>
                  <a:lnTo>
                    <a:pt x="1034415" y="924560"/>
                  </a:lnTo>
                  <a:lnTo>
                    <a:pt x="1038368" y="905510"/>
                  </a:lnTo>
                  <a:lnTo>
                    <a:pt x="535410" y="905510"/>
                  </a:lnTo>
                  <a:lnTo>
                    <a:pt x="535410" y="704850"/>
                  </a:lnTo>
                  <a:lnTo>
                    <a:pt x="208477" y="704850"/>
                  </a:lnTo>
                  <a:lnTo>
                    <a:pt x="208477" y="359410"/>
                  </a:lnTo>
                  <a:close/>
                </a:path>
                <a:path w="1524000" h="955040">
                  <a:moveTo>
                    <a:pt x="761738" y="703580"/>
                  </a:moveTo>
                  <a:lnTo>
                    <a:pt x="610853" y="703580"/>
                  </a:lnTo>
                  <a:lnTo>
                    <a:pt x="601067" y="706120"/>
                  </a:lnTo>
                  <a:lnTo>
                    <a:pt x="593076" y="711200"/>
                  </a:lnTo>
                  <a:lnTo>
                    <a:pt x="587688" y="720090"/>
                  </a:lnTo>
                  <a:lnTo>
                    <a:pt x="585712" y="728980"/>
                  </a:lnTo>
                  <a:lnTo>
                    <a:pt x="585712" y="905510"/>
                  </a:lnTo>
                  <a:lnTo>
                    <a:pt x="635993" y="905510"/>
                  </a:lnTo>
                  <a:lnTo>
                    <a:pt x="635993" y="754380"/>
                  </a:lnTo>
                  <a:lnTo>
                    <a:pt x="786889" y="754380"/>
                  </a:lnTo>
                  <a:lnTo>
                    <a:pt x="786889" y="728980"/>
                  </a:lnTo>
                  <a:lnTo>
                    <a:pt x="784912" y="720090"/>
                  </a:lnTo>
                  <a:lnTo>
                    <a:pt x="779520" y="711200"/>
                  </a:lnTo>
                  <a:lnTo>
                    <a:pt x="771525" y="706120"/>
                  </a:lnTo>
                  <a:lnTo>
                    <a:pt x="761738" y="703580"/>
                  </a:lnTo>
                  <a:close/>
                </a:path>
                <a:path w="1524000" h="955040">
                  <a:moveTo>
                    <a:pt x="786889" y="754380"/>
                  </a:moveTo>
                  <a:lnTo>
                    <a:pt x="736587" y="754380"/>
                  </a:lnTo>
                  <a:lnTo>
                    <a:pt x="736587" y="905510"/>
                  </a:lnTo>
                  <a:lnTo>
                    <a:pt x="786889" y="905510"/>
                  </a:lnTo>
                  <a:lnTo>
                    <a:pt x="786889" y="754380"/>
                  </a:lnTo>
                  <a:close/>
                </a:path>
                <a:path w="1524000" h="955040">
                  <a:moveTo>
                    <a:pt x="847604" y="358140"/>
                  </a:moveTo>
                  <a:lnTo>
                    <a:pt x="761738" y="358140"/>
                  </a:lnTo>
                  <a:lnTo>
                    <a:pt x="988066" y="524510"/>
                  </a:lnTo>
                  <a:lnTo>
                    <a:pt x="988066" y="905510"/>
                  </a:lnTo>
                  <a:lnTo>
                    <a:pt x="1038368" y="905510"/>
                  </a:lnTo>
                  <a:lnTo>
                    <a:pt x="1038368" y="754380"/>
                  </a:lnTo>
                  <a:lnTo>
                    <a:pt x="1314999" y="754380"/>
                  </a:lnTo>
                  <a:lnTo>
                    <a:pt x="1334572" y="750570"/>
                  </a:lnTo>
                  <a:lnTo>
                    <a:pt x="1350558" y="739140"/>
                  </a:lnTo>
                  <a:lnTo>
                    <a:pt x="1361337" y="723900"/>
                  </a:lnTo>
                  <a:lnTo>
                    <a:pt x="1365290" y="703580"/>
                  </a:lnTo>
                  <a:lnTo>
                    <a:pt x="1038368" y="703580"/>
                  </a:lnTo>
                  <a:lnTo>
                    <a:pt x="1038368" y="561340"/>
                  </a:lnTo>
                  <a:lnTo>
                    <a:pt x="1194481" y="561340"/>
                  </a:lnTo>
                  <a:lnTo>
                    <a:pt x="1194960" y="560070"/>
                  </a:lnTo>
                  <a:lnTo>
                    <a:pt x="1125758" y="560070"/>
                  </a:lnTo>
                  <a:lnTo>
                    <a:pt x="1120334" y="558800"/>
                  </a:lnTo>
                  <a:lnTo>
                    <a:pt x="1115968" y="554990"/>
                  </a:lnTo>
                  <a:lnTo>
                    <a:pt x="847604" y="358140"/>
                  </a:lnTo>
                  <a:close/>
                </a:path>
                <a:path w="1524000" h="955040">
                  <a:moveTo>
                    <a:pt x="445287" y="251460"/>
                  </a:moveTo>
                  <a:lnTo>
                    <a:pt x="375459" y="270510"/>
                  </a:lnTo>
                  <a:lnTo>
                    <a:pt x="336306" y="331470"/>
                  </a:lnTo>
                  <a:lnTo>
                    <a:pt x="335632" y="368300"/>
                  </a:lnTo>
                  <a:lnTo>
                    <a:pt x="348064" y="402590"/>
                  </a:lnTo>
                  <a:lnTo>
                    <a:pt x="371700" y="430530"/>
                  </a:lnTo>
                  <a:lnTo>
                    <a:pt x="404639" y="447040"/>
                  </a:lnTo>
                  <a:lnTo>
                    <a:pt x="355321" y="482600"/>
                  </a:lnTo>
                  <a:lnTo>
                    <a:pt x="349725" y="486410"/>
                  </a:lnTo>
                  <a:lnTo>
                    <a:pt x="344615" y="491490"/>
                  </a:lnTo>
                  <a:lnTo>
                    <a:pt x="340022" y="496570"/>
                  </a:lnTo>
                  <a:lnTo>
                    <a:pt x="335981" y="502920"/>
                  </a:lnTo>
                  <a:lnTo>
                    <a:pt x="283920" y="502920"/>
                  </a:lnTo>
                  <a:lnTo>
                    <a:pt x="274134" y="505460"/>
                  </a:lnTo>
                  <a:lnTo>
                    <a:pt x="266143" y="510540"/>
                  </a:lnTo>
                  <a:lnTo>
                    <a:pt x="260755" y="518160"/>
                  </a:lnTo>
                  <a:lnTo>
                    <a:pt x="258780" y="528320"/>
                  </a:lnTo>
                  <a:lnTo>
                    <a:pt x="258780" y="704850"/>
                  </a:lnTo>
                  <a:lnTo>
                    <a:pt x="535410" y="704850"/>
                  </a:lnTo>
                  <a:lnTo>
                    <a:pt x="535410" y="703580"/>
                  </a:lnTo>
                  <a:lnTo>
                    <a:pt x="309082" y="703580"/>
                  </a:lnTo>
                  <a:lnTo>
                    <a:pt x="309082" y="553720"/>
                  </a:lnTo>
                  <a:lnTo>
                    <a:pt x="380858" y="553720"/>
                  </a:lnTo>
                  <a:lnTo>
                    <a:pt x="378357" y="551180"/>
                  </a:lnTo>
                  <a:lnTo>
                    <a:pt x="374881" y="535940"/>
                  </a:lnTo>
                  <a:lnTo>
                    <a:pt x="378001" y="528320"/>
                  </a:lnTo>
                  <a:lnTo>
                    <a:pt x="555524" y="402590"/>
                  </a:lnTo>
                  <a:lnTo>
                    <a:pt x="434816" y="402590"/>
                  </a:lnTo>
                  <a:lnTo>
                    <a:pt x="415239" y="398780"/>
                  </a:lnTo>
                  <a:lnTo>
                    <a:pt x="399253" y="387350"/>
                  </a:lnTo>
                  <a:lnTo>
                    <a:pt x="388476" y="372110"/>
                  </a:lnTo>
                  <a:lnTo>
                    <a:pt x="384524" y="351790"/>
                  </a:lnTo>
                  <a:lnTo>
                    <a:pt x="388476" y="332740"/>
                  </a:lnTo>
                  <a:lnTo>
                    <a:pt x="399253" y="316230"/>
                  </a:lnTo>
                  <a:lnTo>
                    <a:pt x="415239" y="306070"/>
                  </a:lnTo>
                  <a:lnTo>
                    <a:pt x="434816" y="302260"/>
                  </a:lnTo>
                  <a:lnTo>
                    <a:pt x="520736" y="302260"/>
                  </a:lnTo>
                  <a:lnTo>
                    <a:pt x="509683" y="284480"/>
                  </a:lnTo>
                  <a:lnTo>
                    <a:pt x="481067" y="262890"/>
                  </a:lnTo>
                  <a:lnTo>
                    <a:pt x="445287" y="251460"/>
                  </a:lnTo>
                  <a:close/>
                </a:path>
                <a:path w="1524000" h="955040">
                  <a:moveTo>
                    <a:pt x="459967" y="608330"/>
                  </a:moveTo>
                  <a:lnTo>
                    <a:pt x="409665" y="608330"/>
                  </a:lnTo>
                  <a:lnTo>
                    <a:pt x="409665" y="703580"/>
                  </a:lnTo>
                  <a:lnTo>
                    <a:pt x="459967" y="703580"/>
                  </a:lnTo>
                  <a:lnTo>
                    <a:pt x="459967" y="608330"/>
                  </a:lnTo>
                  <a:close/>
                </a:path>
                <a:path w="1524000" h="955040">
                  <a:moveTo>
                    <a:pt x="535410" y="561340"/>
                  </a:moveTo>
                  <a:lnTo>
                    <a:pt x="485108" y="561340"/>
                  </a:lnTo>
                  <a:lnTo>
                    <a:pt x="485108" y="703580"/>
                  </a:lnTo>
                  <a:lnTo>
                    <a:pt x="535410" y="703580"/>
                  </a:lnTo>
                  <a:lnTo>
                    <a:pt x="535410" y="561340"/>
                  </a:lnTo>
                  <a:close/>
                </a:path>
                <a:path w="1524000" h="955040">
                  <a:moveTo>
                    <a:pt x="1194481" y="561340"/>
                  </a:moveTo>
                  <a:lnTo>
                    <a:pt x="1038368" y="561340"/>
                  </a:lnTo>
                  <a:lnTo>
                    <a:pt x="1063509" y="579120"/>
                  </a:lnTo>
                  <a:lnTo>
                    <a:pt x="1063509" y="703580"/>
                  </a:lnTo>
                  <a:lnTo>
                    <a:pt x="1113811" y="703580"/>
                  </a:lnTo>
                  <a:lnTo>
                    <a:pt x="1113811" y="608330"/>
                  </a:lnTo>
                  <a:lnTo>
                    <a:pt x="1289848" y="608330"/>
                  </a:lnTo>
                  <a:lnTo>
                    <a:pt x="1289848" y="603250"/>
                  </a:lnTo>
                  <a:lnTo>
                    <a:pt x="1189254" y="603250"/>
                  </a:lnTo>
                  <a:lnTo>
                    <a:pt x="1189254" y="572770"/>
                  </a:lnTo>
                  <a:lnTo>
                    <a:pt x="1192563" y="566420"/>
                  </a:lnTo>
                  <a:lnTo>
                    <a:pt x="1194481" y="561340"/>
                  </a:lnTo>
                  <a:close/>
                </a:path>
                <a:path w="1524000" h="955040">
                  <a:moveTo>
                    <a:pt x="1174462" y="157480"/>
                  </a:moveTo>
                  <a:lnTo>
                    <a:pt x="1088671" y="157480"/>
                  </a:lnTo>
                  <a:lnTo>
                    <a:pt x="1314999" y="322580"/>
                  </a:lnTo>
                  <a:lnTo>
                    <a:pt x="1314999" y="703580"/>
                  </a:lnTo>
                  <a:lnTo>
                    <a:pt x="1365290" y="703580"/>
                  </a:lnTo>
                  <a:lnTo>
                    <a:pt x="1365290" y="359410"/>
                  </a:lnTo>
                  <a:lnTo>
                    <a:pt x="1452555" y="359410"/>
                  </a:lnTo>
                  <a:lnTo>
                    <a:pt x="1447089" y="358140"/>
                  </a:lnTo>
                  <a:lnTo>
                    <a:pt x="1442744" y="354330"/>
                  </a:lnTo>
                  <a:lnTo>
                    <a:pt x="1174462" y="157480"/>
                  </a:lnTo>
                  <a:close/>
                </a:path>
                <a:path w="1524000" h="955040">
                  <a:moveTo>
                    <a:pt x="1289848" y="608330"/>
                  </a:moveTo>
                  <a:lnTo>
                    <a:pt x="1138962" y="608330"/>
                  </a:lnTo>
                  <a:lnTo>
                    <a:pt x="1138962" y="628650"/>
                  </a:lnTo>
                  <a:lnTo>
                    <a:pt x="1140938" y="638810"/>
                  </a:lnTo>
                  <a:lnTo>
                    <a:pt x="1146327" y="646430"/>
                  </a:lnTo>
                  <a:lnTo>
                    <a:pt x="1154322" y="651510"/>
                  </a:lnTo>
                  <a:lnTo>
                    <a:pt x="1164113" y="654050"/>
                  </a:lnTo>
                  <a:lnTo>
                    <a:pt x="1264697" y="654050"/>
                  </a:lnTo>
                  <a:lnTo>
                    <a:pt x="1274488" y="651510"/>
                  </a:lnTo>
                  <a:lnTo>
                    <a:pt x="1282483" y="646430"/>
                  </a:lnTo>
                  <a:lnTo>
                    <a:pt x="1287872" y="638810"/>
                  </a:lnTo>
                  <a:lnTo>
                    <a:pt x="1289848" y="628650"/>
                  </a:lnTo>
                  <a:lnTo>
                    <a:pt x="1289848" y="608330"/>
                  </a:lnTo>
                  <a:close/>
                </a:path>
                <a:path w="1524000" h="955040">
                  <a:moveTo>
                    <a:pt x="380858" y="553720"/>
                  </a:moveTo>
                  <a:lnTo>
                    <a:pt x="327050" y="553720"/>
                  </a:lnTo>
                  <a:lnTo>
                    <a:pt x="328745" y="560070"/>
                  </a:lnTo>
                  <a:lnTo>
                    <a:pt x="351508" y="594360"/>
                  </a:lnTo>
                  <a:lnTo>
                    <a:pt x="388855" y="609600"/>
                  </a:lnTo>
                  <a:lnTo>
                    <a:pt x="409665" y="608330"/>
                  </a:lnTo>
                  <a:lnTo>
                    <a:pt x="459967" y="608330"/>
                  </a:lnTo>
                  <a:lnTo>
                    <a:pt x="459967" y="579120"/>
                  </a:lnTo>
                  <a:lnTo>
                    <a:pt x="485108" y="561340"/>
                  </a:lnTo>
                  <a:lnTo>
                    <a:pt x="535410" y="561340"/>
                  </a:lnTo>
                  <a:lnTo>
                    <a:pt x="535410" y="560070"/>
                  </a:lnTo>
                  <a:lnTo>
                    <a:pt x="397749" y="560070"/>
                  </a:lnTo>
                  <a:lnTo>
                    <a:pt x="392472" y="558800"/>
                  </a:lnTo>
                  <a:lnTo>
                    <a:pt x="384608" y="557530"/>
                  </a:lnTo>
                  <a:lnTo>
                    <a:pt x="380858" y="553720"/>
                  </a:lnTo>
                  <a:close/>
                </a:path>
                <a:path w="1524000" h="955040">
                  <a:moveTo>
                    <a:pt x="1138962" y="608330"/>
                  </a:moveTo>
                  <a:lnTo>
                    <a:pt x="1113811" y="608330"/>
                  </a:lnTo>
                  <a:lnTo>
                    <a:pt x="1122073" y="609600"/>
                  </a:lnTo>
                  <a:lnTo>
                    <a:pt x="1130627" y="609600"/>
                  </a:lnTo>
                  <a:lnTo>
                    <a:pt x="1138962" y="608330"/>
                  </a:lnTo>
                  <a:close/>
                </a:path>
                <a:path w="1524000" h="955040">
                  <a:moveTo>
                    <a:pt x="1289848" y="553720"/>
                  </a:moveTo>
                  <a:lnTo>
                    <a:pt x="1239556" y="553720"/>
                  </a:lnTo>
                  <a:lnTo>
                    <a:pt x="1239556" y="603250"/>
                  </a:lnTo>
                  <a:lnTo>
                    <a:pt x="1289848" y="603250"/>
                  </a:lnTo>
                  <a:lnTo>
                    <a:pt x="1289848" y="553720"/>
                  </a:lnTo>
                  <a:close/>
                </a:path>
                <a:path w="1524000" h="955040">
                  <a:moveTo>
                    <a:pt x="761762" y="302260"/>
                  </a:moveTo>
                  <a:lnTo>
                    <a:pt x="754030" y="303530"/>
                  </a:lnTo>
                  <a:lnTo>
                    <a:pt x="746890" y="306070"/>
                  </a:lnTo>
                  <a:lnTo>
                    <a:pt x="407560" y="554990"/>
                  </a:lnTo>
                  <a:lnTo>
                    <a:pt x="403194" y="558800"/>
                  </a:lnTo>
                  <a:lnTo>
                    <a:pt x="397749" y="560070"/>
                  </a:lnTo>
                  <a:lnTo>
                    <a:pt x="535410" y="560070"/>
                  </a:lnTo>
                  <a:lnTo>
                    <a:pt x="535410" y="524510"/>
                  </a:lnTo>
                  <a:lnTo>
                    <a:pt x="761738" y="358140"/>
                  </a:lnTo>
                  <a:lnTo>
                    <a:pt x="847604" y="358140"/>
                  </a:lnTo>
                  <a:lnTo>
                    <a:pt x="776617" y="306070"/>
                  </a:lnTo>
                  <a:lnTo>
                    <a:pt x="769490" y="303530"/>
                  </a:lnTo>
                  <a:lnTo>
                    <a:pt x="761762" y="302260"/>
                  </a:lnTo>
                  <a:close/>
                </a:path>
                <a:path w="1524000" h="955040">
                  <a:moveTo>
                    <a:pt x="847610" y="256540"/>
                  </a:moveTo>
                  <a:lnTo>
                    <a:pt x="761738" y="256540"/>
                  </a:lnTo>
                  <a:lnTo>
                    <a:pt x="1138962" y="523240"/>
                  </a:lnTo>
                  <a:lnTo>
                    <a:pt x="1145496" y="528320"/>
                  </a:lnTo>
                  <a:lnTo>
                    <a:pt x="1148637" y="535940"/>
                  </a:lnTo>
                  <a:lnTo>
                    <a:pt x="1145171" y="551180"/>
                  </a:lnTo>
                  <a:lnTo>
                    <a:pt x="1138931" y="557530"/>
                  </a:lnTo>
                  <a:lnTo>
                    <a:pt x="1131067" y="558800"/>
                  </a:lnTo>
                  <a:lnTo>
                    <a:pt x="1125758" y="560070"/>
                  </a:lnTo>
                  <a:lnTo>
                    <a:pt x="1194960" y="560070"/>
                  </a:lnTo>
                  <a:lnTo>
                    <a:pt x="1196416" y="553720"/>
                  </a:lnTo>
                  <a:lnTo>
                    <a:pt x="1289848" y="553720"/>
                  </a:lnTo>
                  <a:lnTo>
                    <a:pt x="1289848" y="528320"/>
                  </a:lnTo>
                  <a:lnTo>
                    <a:pt x="1287872" y="518160"/>
                  </a:lnTo>
                  <a:lnTo>
                    <a:pt x="1282483" y="510540"/>
                  </a:lnTo>
                  <a:lnTo>
                    <a:pt x="1274488" y="505460"/>
                  </a:lnTo>
                  <a:lnTo>
                    <a:pt x="1264697" y="502920"/>
                  </a:lnTo>
                  <a:lnTo>
                    <a:pt x="1187390" y="502920"/>
                  </a:lnTo>
                  <a:lnTo>
                    <a:pt x="1183356" y="496570"/>
                  </a:lnTo>
                  <a:lnTo>
                    <a:pt x="1178758" y="491490"/>
                  </a:lnTo>
                  <a:lnTo>
                    <a:pt x="1173636" y="486410"/>
                  </a:lnTo>
                  <a:lnTo>
                    <a:pt x="1168029" y="482600"/>
                  </a:lnTo>
                  <a:lnTo>
                    <a:pt x="1118837" y="448310"/>
                  </a:lnTo>
                  <a:lnTo>
                    <a:pt x="1151622" y="430530"/>
                  </a:lnTo>
                  <a:lnTo>
                    <a:pt x="1175123" y="402590"/>
                  </a:lnTo>
                  <a:lnTo>
                    <a:pt x="1088671" y="402590"/>
                  </a:lnTo>
                  <a:lnTo>
                    <a:pt x="1069087" y="398780"/>
                  </a:lnTo>
                  <a:lnTo>
                    <a:pt x="1053098" y="387350"/>
                  </a:lnTo>
                  <a:lnTo>
                    <a:pt x="1042320" y="372110"/>
                  </a:lnTo>
                  <a:lnTo>
                    <a:pt x="1039109" y="355600"/>
                  </a:lnTo>
                  <a:lnTo>
                    <a:pt x="988422" y="355600"/>
                  </a:lnTo>
                  <a:lnTo>
                    <a:pt x="901640" y="294640"/>
                  </a:lnTo>
                  <a:lnTo>
                    <a:pt x="943202" y="264160"/>
                  </a:lnTo>
                  <a:lnTo>
                    <a:pt x="858280" y="264160"/>
                  </a:lnTo>
                  <a:lnTo>
                    <a:pt x="847610" y="256540"/>
                  </a:lnTo>
                  <a:close/>
                </a:path>
                <a:path w="1524000" h="955040">
                  <a:moveTo>
                    <a:pt x="434811" y="0"/>
                  </a:moveTo>
                  <a:lnTo>
                    <a:pt x="28472" y="280670"/>
                  </a:lnTo>
                  <a:lnTo>
                    <a:pt x="0" y="326390"/>
                  </a:lnTo>
                  <a:lnTo>
                    <a:pt x="183" y="351790"/>
                  </a:lnTo>
                  <a:lnTo>
                    <a:pt x="19839" y="388620"/>
                  </a:lnTo>
                  <a:lnTo>
                    <a:pt x="56922" y="407670"/>
                  </a:lnTo>
                  <a:lnTo>
                    <a:pt x="71043" y="408940"/>
                  </a:lnTo>
                  <a:lnTo>
                    <a:pt x="84943" y="406400"/>
                  </a:lnTo>
                  <a:lnTo>
                    <a:pt x="98217" y="402590"/>
                  </a:lnTo>
                  <a:lnTo>
                    <a:pt x="110459" y="394970"/>
                  </a:lnTo>
                  <a:lnTo>
                    <a:pt x="158196" y="359410"/>
                  </a:lnTo>
                  <a:lnTo>
                    <a:pt x="208477" y="359410"/>
                  </a:lnTo>
                  <a:lnTo>
                    <a:pt x="208477" y="358140"/>
                  </a:lnTo>
                  <a:lnTo>
                    <a:pt x="62576" y="358140"/>
                  </a:lnTo>
                  <a:lnTo>
                    <a:pt x="56398" y="355600"/>
                  </a:lnTo>
                  <a:lnTo>
                    <a:pt x="52566" y="349250"/>
                  </a:lnTo>
                  <a:lnTo>
                    <a:pt x="49617" y="342900"/>
                  </a:lnTo>
                  <a:lnTo>
                    <a:pt x="49574" y="335280"/>
                  </a:lnTo>
                  <a:lnTo>
                    <a:pt x="52283" y="327660"/>
                  </a:lnTo>
                  <a:lnTo>
                    <a:pt x="57592" y="322580"/>
                  </a:lnTo>
                  <a:lnTo>
                    <a:pt x="434816" y="55880"/>
                  </a:lnTo>
                  <a:lnTo>
                    <a:pt x="521286" y="55880"/>
                  </a:lnTo>
                  <a:lnTo>
                    <a:pt x="449318" y="5080"/>
                  </a:lnTo>
                  <a:lnTo>
                    <a:pt x="442340" y="1270"/>
                  </a:lnTo>
                  <a:lnTo>
                    <a:pt x="434811" y="0"/>
                  </a:lnTo>
                  <a:close/>
                </a:path>
                <a:path w="1524000" h="955040">
                  <a:moveTo>
                    <a:pt x="1175396" y="55880"/>
                  </a:moveTo>
                  <a:lnTo>
                    <a:pt x="1088671" y="55880"/>
                  </a:lnTo>
                  <a:lnTo>
                    <a:pt x="1465884" y="322580"/>
                  </a:lnTo>
                  <a:lnTo>
                    <a:pt x="1471273" y="327660"/>
                  </a:lnTo>
                  <a:lnTo>
                    <a:pt x="1474072" y="335280"/>
                  </a:lnTo>
                  <a:lnTo>
                    <a:pt x="1474115" y="341630"/>
                  </a:lnTo>
                  <a:lnTo>
                    <a:pt x="1471235" y="349250"/>
                  </a:lnTo>
                  <a:lnTo>
                    <a:pt x="1468104" y="354330"/>
                  </a:lnTo>
                  <a:lnTo>
                    <a:pt x="1463277" y="356870"/>
                  </a:lnTo>
                  <a:lnTo>
                    <a:pt x="1452555" y="359410"/>
                  </a:lnTo>
                  <a:lnTo>
                    <a:pt x="1365290" y="359410"/>
                  </a:lnTo>
                  <a:lnTo>
                    <a:pt x="1413069" y="394970"/>
                  </a:lnTo>
                  <a:lnTo>
                    <a:pt x="1422446" y="401320"/>
                  </a:lnTo>
                  <a:lnTo>
                    <a:pt x="1432555" y="405130"/>
                  </a:lnTo>
                  <a:lnTo>
                    <a:pt x="1443199" y="407670"/>
                  </a:lnTo>
                  <a:lnTo>
                    <a:pt x="1454178" y="408940"/>
                  </a:lnTo>
                  <a:lnTo>
                    <a:pt x="1471539" y="406400"/>
                  </a:lnTo>
                  <a:lnTo>
                    <a:pt x="1513160" y="377190"/>
                  </a:lnTo>
                  <a:lnTo>
                    <a:pt x="1523504" y="325120"/>
                  </a:lnTo>
                  <a:lnTo>
                    <a:pt x="1513821" y="300990"/>
                  </a:lnTo>
                  <a:lnTo>
                    <a:pt x="1494983" y="280670"/>
                  </a:lnTo>
                  <a:lnTo>
                    <a:pt x="1175396" y="55880"/>
                  </a:lnTo>
                  <a:close/>
                </a:path>
                <a:path w="1524000" h="955040">
                  <a:moveTo>
                    <a:pt x="520736" y="302260"/>
                  </a:moveTo>
                  <a:lnTo>
                    <a:pt x="434816" y="302260"/>
                  </a:lnTo>
                  <a:lnTo>
                    <a:pt x="454394" y="306070"/>
                  </a:lnTo>
                  <a:lnTo>
                    <a:pt x="470379" y="316230"/>
                  </a:lnTo>
                  <a:lnTo>
                    <a:pt x="481156" y="332740"/>
                  </a:lnTo>
                  <a:lnTo>
                    <a:pt x="485108" y="351790"/>
                  </a:lnTo>
                  <a:lnTo>
                    <a:pt x="481156" y="372110"/>
                  </a:lnTo>
                  <a:lnTo>
                    <a:pt x="470379" y="387350"/>
                  </a:lnTo>
                  <a:lnTo>
                    <a:pt x="454394" y="398780"/>
                  </a:lnTo>
                  <a:lnTo>
                    <a:pt x="434816" y="402590"/>
                  </a:lnTo>
                  <a:lnTo>
                    <a:pt x="555524" y="402590"/>
                  </a:lnTo>
                  <a:lnTo>
                    <a:pt x="621871" y="355600"/>
                  </a:lnTo>
                  <a:lnTo>
                    <a:pt x="535054" y="355600"/>
                  </a:lnTo>
                  <a:lnTo>
                    <a:pt x="535054" y="354330"/>
                  </a:lnTo>
                  <a:lnTo>
                    <a:pt x="535410" y="353060"/>
                  </a:lnTo>
                  <a:lnTo>
                    <a:pt x="535410" y="351790"/>
                  </a:lnTo>
                  <a:lnTo>
                    <a:pt x="528632" y="314960"/>
                  </a:lnTo>
                  <a:lnTo>
                    <a:pt x="520736" y="302260"/>
                  </a:lnTo>
                  <a:close/>
                </a:path>
                <a:path w="1524000" h="955040">
                  <a:moveTo>
                    <a:pt x="1174643" y="302260"/>
                  </a:moveTo>
                  <a:lnTo>
                    <a:pt x="1088671" y="302260"/>
                  </a:lnTo>
                  <a:lnTo>
                    <a:pt x="1108244" y="306070"/>
                  </a:lnTo>
                  <a:lnTo>
                    <a:pt x="1124230" y="316230"/>
                  </a:lnTo>
                  <a:lnTo>
                    <a:pt x="1135009" y="332740"/>
                  </a:lnTo>
                  <a:lnTo>
                    <a:pt x="1138962" y="351790"/>
                  </a:lnTo>
                  <a:lnTo>
                    <a:pt x="1135009" y="372110"/>
                  </a:lnTo>
                  <a:lnTo>
                    <a:pt x="1124230" y="387350"/>
                  </a:lnTo>
                  <a:lnTo>
                    <a:pt x="1108244" y="398780"/>
                  </a:lnTo>
                  <a:lnTo>
                    <a:pt x="1088671" y="402590"/>
                  </a:lnTo>
                  <a:lnTo>
                    <a:pt x="1175123" y="402590"/>
                  </a:lnTo>
                  <a:lnTo>
                    <a:pt x="1187457" y="368300"/>
                  </a:lnTo>
                  <a:lnTo>
                    <a:pt x="1186741" y="331470"/>
                  </a:lnTo>
                  <a:lnTo>
                    <a:pt x="1174643" y="302260"/>
                  </a:lnTo>
                  <a:close/>
                </a:path>
                <a:path w="1524000" h="955040">
                  <a:moveTo>
                    <a:pt x="434815" y="100330"/>
                  </a:moveTo>
                  <a:lnTo>
                    <a:pt x="427071" y="101600"/>
                  </a:lnTo>
                  <a:lnTo>
                    <a:pt x="419927" y="105410"/>
                  </a:lnTo>
                  <a:lnTo>
                    <a:pt x="77497" y="356870"/>
                  </a:lnTo>
                  <a:lnTo>
                    <a:pt x="73372" y="358140"/>
                  </a:lnTo>
                  <a:lnTo>
                    <a:pt x="208477" y="358140"/>
                  </a:lnTo>
                  <a:lnTo>
                    <a:pt x="208477" y="322580"/>
                  </a:lnTo>
                  <a:lnTo>
                    <a:pt x="434816" y="157480"/>
                  </a:lnTo>
                  <a:lnTo>
                    <a:pt x="520369" y="157480"/>
                  </a:lnTo>
                  <a:lnTo>
                    <a:pt x="449695" y="105410"/>
                  </a:lnTo>
                  <a:lnTo>
                    <a:pt x="442557" y="101600"/>
                  </a:lnTo>
                  <a:lnTo>
                    <a:pt x="434815" y="100330"/>
                  </a:lnTo>
                  <a:close/>
                </a:path>
                <a:path w="1524000" h="955040">
                  <a:moveTo>
                    <a:pt x="520369" y="157480"/>
                  </a:moveTo>
                  <a:lnTo>
                    <a:pt x="434816" y="157480"/>
                  </a:lnTo>
                  <a:lnTo>
                    <a:pt x="621847" y="294640"/>
                  </a:lnTo>
                  <a:lnTo>
                    <a:pt x="535054" y="355600"/>
                  </a:lnTo>
                  <a:lnTo>
                    <a:pt x="621871" y="355600"/>
                  </a:lnTo>
                  <a:lnTo>
                    <a:pt x="750979" y="264160"/>
                  </a:lnTo>
                  <a:lnTo>
                    <a:pt x="665165" y="264160"/>
                  </a:lnTo>
                  <a:lnTo>
                    <a:pt x="520369" y="157480"/>
                  </a:lnTo>
                  <a:close/>
                </a:path>
                <a:path w="1524000" h="955040">
                  <a:moveTo>
                    <a:pt x="1078105" y="252730"/>
                  </a:moveTo>
                  <a:lnTo>
                    <a:pt x="1042424" y="262890"/>
                  </a:lnTo>
                  <a:lnTo>
                    <a:pt x="1013861" y="284480"/>
                  </a:lnTo>
                  <a:lnTo>
                    <a:pt x="994911" y="314960"/>
                  </a:lnTo>
                  <a:lnTo>
                    <a:pt x="988066" y="351790"/>
                  </a:lnTo>
                  <a:lnTo>
                    <a:pt x="988066" y="353060"/>
                  </a:lnTo>
                  <a:lnTo>
                    <a:pt x="988370" y="354330"/>
                  </a:lnTo>
                  <a:lnTo>
                    <a:pt x="988422" y="355600"/>
                  </a:lnTo>
                  <a:lnTo>
                    <a:pt x="1039109" y="355600"/>
                  </a:lnTo>
                  <a:lnTo>
                    <a:pt x="1038368" y="351790"/>
                  </a:lnTo>
                  <a:lnTo>
                    <a:pt x="1042320" y="332740"/>
                  </a:lnTo>
                  <a:lnTo>
                    <a:pt x="1053098" y="316230"/>
                  </a:lnTo>
                  <a:lnTo>
                    <a:pt x="1069087" y="306070"/>
                  </a:lnTo>
                  <a:lnTo>
                    <a:pt x="1088671" y="302260"/>
                  </a:lnTo>
                  <a:lnTo>
                    <a:pt x="1174643" y="302260"/>
                  </a:lnTo>
                  <a:lnTo>
                    <a:pt x="1172539" y="297180"/>
                  </a:lnTo>
                  <a:lnTo>
                    <a:pt x="1147694" y="270510"/>
                  </a:lnTo>
                  <a:lnTo>
                    <a:pt x="1115213" y="255270"/>
                  </a:lnTo>
                  <a:lnTo>
                    <a:pt x="1078105" y="252730"/>
                  </a:lnTo>
                  <a:close/>
                </a:path>
                <a:path w="1524000" h="955040">
                  <a:moveTo>
                    <a:pt x="521286" y="55880"/>
                  </a:moveTo>
                  <a:lnTo>
                    <a:pt x="434816" y="55880"/>
                  </a:lnTo>
                  <a:lnTo>
                    <a:pt x="697175" y="241300"/>
                  </a:lnTo>
                  <a:lnTo>
                    <a:pt x="665165" y="264160"/>
                  </a:lnTo>
                  <a:lnTo>
                    <a:pt x="750979" y="264160"/>
                  </a:lnTo>
                  <a:lnTo>
                    <a:pt x="761738" y="256540"/>
                  </a:lnTo>
                  <a:lnTo>
                    <a:pt x="847610" y="256540"/>
                  </a:lnTo>
                  <a:lnTo>
                    <a:pt x="826270" y="241300"/>
                  </a:lnTo>
                  <a:lnTo>
                    <a:pt x="869404" y="210820"/>
                  </a:lnTo>
                  <a:lnTo>
                    <a:pt x="740786" y="210820"/>
                  </a:lnTo>
                  <a:lnTo>
                    <a:pt x="521286" y="55880"/>
                  </a:lnTo>
                  <a:close/>
                </a:path>
                <a:path w="1524000" h="955040">
                  <a:moveTo>
                    <a:pt x="1088612" y="100330"/>
                  </a:moveTo>
                  <a:lnTo>
                    <a:pt x="1080867" y="101600"/>
                  </a:lnTo>
                  <a:lnTo>
                    <a:pt x="1073718" y="105410"/>
                  </a:lnTo>
                  <a:lnTo>
                    <a:pt x="858280" y="264160"/>
                  </a:lnTo>
                  <a:lnTo>
                    <a:pt x="943202" y="264160"/>
                  </a:lnTo>
                  <a:lnTo>
                    <a:pt x="1088671" y="157480"/>
                  </a:lnTo>
                  <a:lnTo>
                    <a:pt x="1174462" y="157480"/>
                  </a:lnTo>
                  <a:lnTo>
                    <a:pt x="1103497" y="105410"/>
                  </a:lnTo>
                  <a:lnTo>
                    <a:pt x="1096354" y="101600"/>
                  </a:lnTo>
                  <a:lnTo>
                    <a:pt x="1088612" y="100330"/>
                  </a:lnTo>
                  <a:close/>
                </a:path>
                <a:path w="1524000" h="955040">
                  <a:moveTo>
                    <a:pt x="761733" y="200660"/>
                  </a:moveTo>
                  <a:lnTo>
                    <a:pt x="754203" y="201930"/>
                  </a:lnTo>
                  <a:lnTo>
                    <a:pt x="747225" y="205740"/>
                  </a:lnTo>
                  <a:lnTo>
                    <a:pt x="740786" y="210820"/>
                  </a:lnTo>
                  <a:lnTo>
                    <a:pt x="782690" y="210820"/>
                  </a:lnTo>
                  <a:lnTo>
                    <a:pt x="776240" y="205740"/>
                  </a:lnTo>
                  <a:lnTo>
                    <a:pt x="769262" y="201930"/>
                  </a:lnTo>
                  <a:lnTo>
                    <a:pt x="761733" y="200660"/>
                  </a:lnTo>
                  <a:close/>
                </a:path>
                <a:path w="1524000" h="955040">
                  <a:moveTo>
                    <a:pt x="1088660" y="0"/>
                  </a:moveTo>
                  <a:lnTo>
                    <a:pt x="1081127" y="1270"/>
                  </a:lnTo>
                  <a:lnTo>
                    <a:pt x="1074147" y="5080"/>
                  </a:lnTo>
                  <a:lnTo>
                    <a:pt x="782690" y="210820"/>
                  </a:lnTo>
                  <a:lnTo>
                    <a:pt x="869404" y="210820"/>
                  </a:lnTo>
                  <a:lnTo>
                    <a:pt x="1088671" y="55880"/>
                  </a:lnTo>
                  <a:lnTo>
                    <a:pt x="1175396" y="55880"/>
                  </a:lnTo>
                  <a:lnTo>
                    <a:pt x="1103173" y="5080"/>
                  </a:lnTo>
                  <a:lnTo>
                    <a:pt x="1096193" y="1270"/>
                  </a:lnTo>
                  <a:lnTo>
                    <a:pt x="1088660" y="0"/>
                  </a:lnTo>
                  <a:close/>
                </a:path>
              </a:pathLst>
            </a:custGeom>
            <a:solidFill>
              <a:srgbClr val="0038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2" name="object 18">
            <a:extLst>
              <a:ext uri="{FF2B5EF4-FFF2-40B4-BE49-F238E27FC236}">
                <a16:creationId xmlns:a16="http://schemas.microsoft.com/office/drawing/2014/main" id="{DAE8D287-B43A-F764-94BB-2F2067940527}"/>
              </a:ext>
            </a:extLst>
          </p:cNvPr>
          <p:cNvSpPr/>
          <p:nvPr/>
        </p:nvSpPr>
        <p:spPr>
          <a:xfrm>
            <a:off x="2740766" y="6110086"/>
            <a:ext cx="1014730" cy="1135380"/>
          </a:xfrm>
          <a:custGeom>
            <a:avLst/>
            <a:gdLst/>
            <a:ahLst/>
            <a:cxnLst/>
            <a:rect l="l" t="t" r="r" b="b"/>
            <a:pathLst>
              <a:path w="1014729" h="1135379">
                <a:moveTo>
                  <a:pt x="113880" y="341376"/>
                </a:moveTo>
                <a:lnTo>
                  <a:pt x="75933" y="341376"/>
                </a:lnTo>
                <a:lnTo>
                  <a:pt x="75933" y="303276"/>
                </a:lnTo>
                <a:lnTo>
                  <a:pt x="37960" y="303276"/>
                </a:lnTo>
                <a:lnTo>
                  <a:pt x="37960" y="341376"/>
                </a:lnTo>
                <a:lnTo>
                  <a:pt x="0" y="341376"/>
                </a:lnTo>
                <a:lnTo>
                  <a:pt x="0" y="379476"/>
                </a:lnTo>
                <a:lnTo>
                  <a:pt x="37960" y="379476"/>
                </a:lnTo>
                <a:lnTo>
                  <a:pt x="37960" y="417576"/>
                </a:lnTo>
                <a:lnTo>
                  <a:pt x="75933" y="417576"/>
                </a:lnTo>
                <a:lnTo>
                  <a:pt x="75933" y="379476"/>
                </a:lnTo>
                <a:lnTo>
                  <a:pt x="113880" y="379476"/>
                </a:lnTo>
                <a:lnTo>
                  <a:pt x="113880" y="341376"/>
                </a:lnTo>
                <a:close/>
              </a:path>
              <a:path w="1014729" h="1135379">
                <a:moveTo>
                  <a:pt x="246761" y="113601"/>
                </a:moveTo>
                <a:lnTo>
                  <a:pt x="208788" y="113601"/>
                </a:lnTo>
                <a:lnTo>
                  <a:pt x="208788" y="75501"/>
                </a:lnTo>
                <a:lnTo>
                  <a:pt x="170827" y="75501"/>
                </a:lnTo>
                <a:lnTo>
                  <a:pt x="170827" y="113601"/>
                </a:lnTo>
                <a:lnTo>
                  <a:pt x="132867" y="113601"/>
                </a:lnTo>
                <a:lnTo>
                  <a:pt x="132867" y="151701"/>
                </a:lnTo>
                <a:lnTo>
                  <a:pt x="170827" y="151701"/>
                </a:lnTo>
                <a:lnTo>
                  <a:pt x="170827" y="189801"/>
                </a:lnTo>
                <a:lnTo>
                  <a:pt x="208788" y="189801"/>
                </a:lnTo>
                <a:lnTo>
                  <a:pt x="208788" y="151701"/>
                </a:lnTo>
                <a:lnTo>
                  <a:pt x="246761" y="151701"/>
                </a:lnTo>
                <a:lnTo>
                  <a:pt x="246761" y="113601"/>
                </a:lnTo>
                <a:close/>
              </a:path>
              <a:path w="1014729" h="1135379">
                <a:moveTo>
                  <a:pt x="760818" y="188633"/>
                </a:moveTo>
                <a:lnTo>
                  <a:pt x="758469" y="180200"/>
                </a:lnTo>
                <a:lnTo>
                  <a:pt x="747014" y="170827"/>
                </a:lnTo>
                <a:lnTo>
                  <a:pt x="687108" y="121818"/>
                </a:lnTo>
                <a:lnTo>
                  <a:pt x="687108" y="170827"/>
                </a:lnTo>
                <a:lnTo>
                  <a:pt x="664324" y="170827"/>
                </a:lnTo>
                <a:lnTo>
                  <a:pt x="664324" y="208788"/>
                </a:lnTo>
                <a:lnTo>
                  <a:pt x="664324" y="379615"/>
                </a:lnTo>
                <a:lnTo>
                  <a:pt x="588403" y="379615"/>
                </a:lnTo>
                <a:lnTo>
                  <a:pt x="588403" y="303695"/>
                </a:lnTo>
                <a:lnTo>
                  <a:pt x="588403" y="284708"/>
                </a:lnTo>
                <a:lnTo>
                  <a:pt x="586917" y="277317"/>
                </a:lnTo>
                <a:lnTo>
                  <a:pt x="582853" y="271284"/>
                </a:lnTo>
                <a:lnTo>
                  <a:pt x="576821" y="267220"/>
                </a:lnTo>
                <a:lnTo>
                  <a:pt x="569429" y="265722"/>
                </a:lnTo>
                <a:lnTo>
                  <a:pt x="550443" y="265722"/>
                </a:lnTo>
                <a:lnTo>
                  <a:pt x="550443" y="303695"/>
                </a:lnTo>
                <a:lnTo>
                  <a:pt x="550443" y="379615"/>
                </a:lnTo>
                <a:lnTo>
                  <a:pt x="512495" y="379615"/>
                </a:lnTo>
                <a:lnTo>
                  <a:pt x="512495" y="303695"/>
                </a:lnTo>
                <a:lnTo>
                  <a:pt x="550443" y="303695"/>
                </a:lnTo>
                <a:lnTo>
                  <a:pt x="550443" y="265722"/>
                </a:lnTo>
                <a:lnTo>
                  <a:pt x="493509" y="265722"/>
                </a:lnTo>
                <a:lnTo>
                  <a:pt x="486117" y="267220"/>
                </a:lnTo>
                <a:lnTo>
                  <a:pt x="480085" y="271284"/>
                </a:lnTo>
                <a:lnTo>
                  <a:pt x="476008" y="277317"/>
                </a:lnTo>
                <a:lnTo>
                  <a:pt x="474522" y="284708"/>
                </a:lnTo>
                <a:lnTo>
                  <a:pt x="474522" y="379615"/>
                </a:lnTo>
                <a:lnTo>
                  <a:pt x="398614" y="379615"/>
                </a:lnTo>
                <a:lnTo>
                  <a:pt x="398614" y="208788"/>
                </a:lnTo>
                <a:lnTo>
                  <a:pt x="664324" y="208788"/>
                </a:lnTo>
                <a:lnTo>
                  <a:pt x="664324" y="170827"/>
                </a:lnTo>
                <a:lnTo>
                  <a:pt x="375818" y="170827"/>
                </a:lnTo>
                <a:lnTo>
                  <a:pt x="531456" y="43510"/>
                </a:lnTo>
                <a:lnTo>
                  <a:pt x="687108" y="170827"/>
                </a:lnTo>
                <a:lnTo>
                  <a:pt x="687108" y="121818"/>
                </a:lnTo>
                <a:lnTo>
                  <a:pt x="591400" y="43510"/>
                </a:lnTo>
                <a:lnTo>
                  <a:pt x="543471" y="4292"/>
                </a:lnTo>
                <a:lnTo>
                  <a:pt x="537756" y="1079"/>
                </a:lnTo>
                <a:lnTo>
                  <a:pt x="531456" y="0"/>
                </a:lnTo>
                <a:lnTo>
                  <a:pt x="525170" y="1079"/>
                </a:lnTo>
                <a:lnTo>
                  <a:pt x="519455" y="4292"/>
                </a:lnTo>
                <a:lnTo>
                  <a:pt x="304444" y="180200"/>
                </a:lnTo>
                <a:lnTo>
                  <a:pt x="302107" y="188633"/>
                </a:lnTo>
                <a:lnTo>
                  <a:pt x="307492" y="203746"/>
                </a:lnTo>
                <a:lnTo>
                  <a:pt x="314655" y="208788"/>
                </a:lnTo>
                <a:lnTo>
                  <a:pt x="360641" y="208788"/>
                </a:lnTo>
                <a:lnTo>
                  <a:pt x="360641" y="398589"/>
                </a:lnTo>
                <a:lnTo>
                  <a:pt x="362127" y="405980"/>
                </a:lnTo>
                <a:lnTo>
                  <a:pt x="366191" y="412013"/>
                </a:lnTo>
                <a:lnTo>
                  <a:pt x="372224" y="416090"/>
                </a:lnTo>
                <a:lnTo>
                  <a:pt x="379615" y="417576"/>
                </a:lnTo>
                <a:lnTo>
                  <a:pt x="683310" y="417576"/>
                </a:lnTo>
                <a:lnTo>
                  <a:pt x="690702" y="416090"/>
                </a:lnTo>
                <a:lnTo>
                  <a:pt x="696734" y="412013"/>
                </a:lnTo>
                <a:lnTo>
                  <a:pt x="700798" y="405980"/>
                </a:lnTo>
                <a:lnTo>
                  <a:pt x="702284" y="398589"/>
                </a:lnTo>
                <a:lnTo>
                  <a:pt x="702284" y="379615"/>
                </a:lnTo>
                <a:lnTo>
                  <a:pt x="702284" y="208788"/>
                </a:lnTo>
                <a:lnTo>
                  <a:pt x="748271" y="208788"/>
                </a:lnTo>
                <a:lnTo>
                  <a:pt x="755421" y="203746"/>
                </a:lnTo>
                <a:lnTo>
                  <a:pt x="760818" y="188633"/>
                </a:lnTo>
                <a:close/>
              </a:path>
              <a:path w="1014729" h="1135379">
                <a:moveTo>
                  <a:pt x="854138" y="56667"/>
                </a:moveTo>
                <a:lnTo>
                  <a:pt x="816165" y="56667"/>
                </a:lnTo>
                <a:lnTo>
                  <a:pt x="816165" y="18567"/>
                </a:lnTo>
                <a:lnTo>
                  <a:pt x="778217" y="18567"/>
                </a:lnTo>
                <a:lnTo>
                  <a:pt x="778217" y="56667"/>
                </a:lnTo>
                <a:lnTo>
                  <a:pt x="740257" y="56667"/>
                </a:lnTo>
                <a:lnTo>
                  <a:pt x="740257" y="94767"/>
                </a:lnTo>
                <a:lnTo>
                  <a:pt x="778217" y="94767"/>
                </a:lnTo>
                <a:lnTo>
                  <a:pt x="778217" y="132867"/>
                </a:lnTo>
                <a:lnTo>
                  <a:pt x="816165" y="132867"/>
                </a:lnTo>
                <a:lnTo>
                  <a:pt x="816165" y="94767"/>
                </a:lnTo>
                <a:lnTo>
                  <a:pt x="854138" y="94767"/>
                </a:lnTo>
                <a:lnTo>
                  <a:pt x="854138" y="56667"/>
                </a:lnTo>
                <a:close/>
              </a:path>
              <a:path w="1014729" h="1135379">
                <a:moveTo>
                  <a:pt x="968019" y="341655"/>
                </a:moveTo>
                <a:lnTo>
                  <a:pt x="930059" y="341655"/>
                </a:lnTo>
                <a:lnTo>
                  <a:pt x="930059" y="303555"/>
                </a:lnTo>
                <a:lnTo>
                  <a:pt x="892098" y="303555"/>
                </a:lnTo>
                <a:lnTo>
                  <a:pt x="892098" y="341655"/>
                </a:lnTo>
                <a:lnTo>
                  <a:pt x="854138" y="341655"/>
                </a:lnTo>
                <a:lnTo>
                  <a:pt x="854138" y="379755"/>
                </a:lnTo>
                <a:lnTo>
                  <a:pt x="892098" y="379755"/>
                </a:lnTo>
                <a:lnTo>
                  <a:pt x="892098" y="417855"/>
                </a:lnTo>
                <a:lnTo>
                  <a:pt x="930059" y="417855"/>
                </a:lnTo>
                <a:lnTo>
                  <a:pt x="930059" y="379755"/>
                </a:lnTo>
                <a:lnTo>
                  <a:pt x="968019" y="379755"/>
                </a:lnTo>
                <a:lnTo>
                  <a:pt x="968019" y="341655"/>
                </a:lnTo>
                <a:close/>
              </a:path>
              <a:path w="1014729" h="1135379">
                <a:moveTo>
                  <a:pt x="1014590" y="696925"/>
                </a:moveTo>
                <a:lnTo>
                  <a:pt x="1013206" y="689305"/>
                </a:lnTo>
                <a:lnTo>
                  <a:pt x="1009040" y="682955"/>
                </a:lnTo>
                <a:lnTo>
                  <a:pt x="968819" y="642747"/>
                </a:lnTo>
                <a:lnTo>
                  <a:pt x="968819" y="696925"/>
                </a:lnTo>
                <a:lnTo>
                  <a:pt x="888301" y="776935"/>
                </a:lnTo>
                <a:lnTo>
                  <a:pt x="834593" y="723265"/>
                </a:lnTo>
                <a:lnTo>
                  <a:pt x="834593" y="776935"/>
                </a:lnTo>
                <a:lnTo>
                  <a:pt x="807707" y="803605"/>
                </a:lnTo>
                <a:lnTo>
                  <a:pt x="806551" y="802449"/>
                </a:lnTo>
                <a:lnTo>
                  <a:pt x="806551" y="917905"/>
                </a:lnTo>
                <a:lnTo>
                  <a:pt x="805154" y="925525"/>
                </a:lnTo>
                <a:lnTo>
                  <a:pt x="800989" y="931875"/>
                </a:lnTo>
                <a:lnTo>
                  <a:pt x="797420" y="934415"/>
                </a:lnTo>
                <a:lnTo>
                  <a:pt x="792594" y="936955"/>
                </a:lnTo>
                <a:lnTo>
                  <a:pt x="782510" y="936955"/>
                </a:lnTo>
                <a:lnTo>
                  <a:pt x="777697" y="934415"/>
                </a:lnTo>
                <a:lnTo>
                  <a:pt x="768832" y="925525"/>
                </a:lnTo>
                <a:lnTo>
                  <a:pt x="752919" y="909586"/>
                </a:lnTo>
                <a:lnTo>
                  <a:pt x="752919" y="966165"/>
                </a:lnTo>
                <a:lnTo>
                  <a:pt x="752919" y="976325"/>
                </a:lnTo>
                <a:lnTo>
                  <a:pt x="750912" y="981405"/>
                </a:lnTo>
                <a:lnTo>
                  <a:pt x="747356" y="985215"/>
                </a:lnTo>
                <a:lnTo>
                  <a:pt x="741045" y="989025"/>
                </a:lnTo>
                <a:lnTo>
                  <a:pt x="733933" y="990295"/>
                </a:lnTo>
                <a:lnTo>
                  <a:pt x="726821" y="989025"/>
                </a:lnTo>
                <a:lnTo>
                  <a:pt x="720521" y="985215"/>
                </a:lnTo>
                <a:lnTo>
                  <a:pt x="714121" y="978865"/>
                </a:lnTo>
                <a:lnTo>
                  <a:pt x="699223" y="964069"/>
                </a:lnTo>
                <a:lnTo>
                  <a:pt x="699223" y="1025855"/>
                </a:lnTo>
                <a:lnTo>
                  <a:pt x="697839" y="1032205"/>
                </a:lnTo>
                <a:lnTo>
                  <a:pt x="693674" y="1038555"/>
                </a:lnTo>
                <a:lnTo>
                  <a:pt x="687387" y="1042365"/>
                </a:lnTo>
                <a:lnTo>
                  <a:pt x="680250" y="1043635"/>
                </a:lnTo>
                <a:lnTo>
                  <a:pt x="673112" y="1042365"/>
                </a:lnTo>
                <a:lnTo>
                  <a:pt x="666838" y="1038555"/>
                </a:lnTo>
                <a:lnTo>
                  <a:pt x="661771" y="1033475"/>
                </a:lnTo>
                <a:lnTo>
                  <a:pt x="645579" y="1017244"/>
                </a:lnTo>
                <a:lnTo>
                  <a:pt x="645579" y="1074115"/>
                </a:lnTo>
                <a:lnTo>
                  <a:pt x="645579" y="1084275"/>
                </a:lnTo>
                <a:lnTo>
                  <a:pt x="643572" y="1089355"/>
                </a:lnTo>
                <a:lnTo>
                  <a:pt x="639991" y="1091895"/>
                </a:lnTo>
                <a:lnTo>
                  <a:pt x="633691" y="1096975"/>
                </a:lnTo>
                <a:lnTo>
                  <a:pt x="626567" y="1098245"/>
                </a:lnTo>
                <a:lnTo>
                  <a:pt x="586295" y="1065225"/>
                </a:lnTo>
                <a:lnTo>
                  <a:pt x="581545" y="1052525"/>
                </a:lnTo>
                <a:lnTo>
                  <a:pt x="583044" y="1044905"/>
                </a:lnTo>
                <a:lnTo>
                  <a:pt x="587082" y="1039825"/>
                </a:lnTo>
                <a:lnTo>
                  <a:pt x="593077" y="1036015"/>
                </a:lnTo>
                <a:lnTo>
                  <a:pt x="599922" y="1033475"/>
                </a:lnTo>
                <a:lnTo>
                  <a:pt x="606844" y="1034745"/>
                </a:lnTo>
                <a:lnTo>
                  <a:pt x="613079" y="1038555"/>
                </a:lnTo>
                <a:lnTo>
                  <a:pt x="643572" y="1069035"/>
                </a:lnTo>
                <a:lnTo>
                  <a:pt x="645579" y="1074115"/>
                </a:lnTo>
                <a:lnTo>
                  <a:pt x="645579" y="1017244"/>
                </a:lnTo>
                <a:lnTo>
                  <a:pt x="636435" y="1008075"/>
                </a:lnTo>
                <a:lnTo>
                  <a:pt x="634441" y="1002995"/>
                </a:lnTo>
                <a:lnTo>
                  <a:pt x="634441" y="992835"/>
                </a:lnTo>
                <a:lnTo>
                  <a:pt x="636435" y="989025"/>
                </a:lnTo>
                <a:lnTo>
                  <a:pt x="639991" y="985215"/>
                </a:lnTo>
                <a:lnTo>
                  <a:pt x="646277" y="981405"/>
                </a:lnTo>
                <a:lnTo>
                  <a:pt x="653415" y="978865"/>
                </a:lnTo>
                <a:lnTo>
                  <a:pt x="660552" y="981405"/>
                </a:lnTo>
                <a:lnTo>
                  <a:pt x="666838" y="985215"/>
                </a:lnTo>
                <a:lnTo>
                  <a:pt x="693674" y="1011885"/>
                </a:lnTo>
                <a:lnTo>
                  <a:pt x="697839" y="1018235"/>
                </a:lnTo>
                <a:lnTo>
                  <a:pt x="699223" y="1025855"/>
                </a:lnTo>
                <a:lnTo>
                  <a:pt x="699223" y="964069"/>
                </a:lnTo>
                <a:lnTo>
                  <a:pt x="693674" y="958545"/>
                </a:lnTo>
                <a:lnTo>
                  <a:pt x="689648" y="952195"/>
                </a:lnTo>
                <a:lnTo>
                  <a:pt x="688352" y="944575"/>
                </a:lnTo>
                <a:lnTo>
                  <a:pt x="689775" y="938225"/>
                </a:lnTo>
                <a:lnTo>
                  <a:pt x="693915" y="931875"/>
                </a:lnTo>
                <a:lnTo>
                  <a:pt x="700112" y="926795"/>
                </a:lnTo>
                <a:lnTo>
                  <a:pt x="707161" y="925525"/>
                </a:lnTo>
                <a:lnTo>
                  <a:pt x="714248" y="926795"/>
                </a:lnTo>
                <a:lnTo>
                  <a:pt x="720521" y="931875"/>
                </a:lnTo>
                <a:lnTo>
                  <a:pt x="750912" y="961085"/>
                </a:lnTo>
                <a:lnTo>
                  <a:pt x="752919" y="966165"/>
                </a:lnTo>
                <a:lnTo>
                  <a:pt x="752919" y="909586"/>
                </a:lnTo>
                <a:lnTo>
                  <a:pt x="747293" y="903935"/>
                </a:lnTo>
                <a:lnTo>
                  <a:pt x="743115" y="897585"/>
                </a:lnTo>
                <a:lnTo>
                  <a:pt x="741718" y="891235"/>
                </a:lnTo>
                <a:lnTo>
                  <a:pt x="743115" y="883615"/>
                </a:lnTo>
                <a:lnTo>
                  <a:pt x="747306" y="877265"/>
                </a:lnTo>
                <a:lnTo>
                  <a:pt x="753592" y="873455"/>
                </a:lnTo>
                <a:lnTo>
                  <a:pt x="760755" y="872185"/>
                </a:lnTo>
                <a:lnTo>
                  <a:pt x="767918" y="873455"/>
                </a:lnTo>
                <a:lnTo>
                  <a:pt x="774217" y="877265"/>
                </a:lnTo>
                <a:lnTo>
                  <a:pt x="800989" y="903935"/>
                </a:lnTo>
                <a:lnTo>
                  <a:pt x="805154" y="910285"/>
                </a:lnTo>
                <a:lnTo>
                  <a:pt x="806551" y="917905"/>
                </a:lnTo>
                <a:lnTo>
                  <a:pt x="806551" y="802449"/>
                </a:lnTo>
                <a:lnTo>
                  <a:pt x="781024" y="776884"/>
                </a:lnTo>
                <a:lnTo>
                  <a:pt x="781024" y="830275"/>
                </a:lnTo>
                <a:lnTo>
                  <a:pt x="775449" y="836625"/>
                </a:lnTo>
                <a:lnTo>
                  <a:pt x="762901" y="834085"/>
                </a:lnTo>
                <a:lnTo>
                  <a:pt x="750379" y="835355"/>
                </a:lnTo>
                <a:lnTo>
                  <a:pt x="738365" y="839165"/>
                </a:lnTo>
                <a:lnTo>
                  <a:pt x="706170" y="875995"/>
                </a:lnTo>
                <a:lnTo>
                  <a:pt x="704189" y="888695"/>
                </a:lnTo>
                <a:lnTo>
                  <a:pt x="683552" y="892505"/>
                </a:lnTo>
                <a:lnTo>
                  <a:pt x="666686" y="905205"/>
                </a:lnTo>
                <a:lnTo>
                  <a:pt x="655129" y="921715"/>
                </a:lnTo>
                <a:lnTo>
                  <a:pt x="650430" y="942035"/>
                </a:lnTo>
                <a:lnTo>
                  <a:pt x="629920" y="947115"/>
                </a:lnTo>
                <a:lnTo>
                  <a:pt x="613092" y="958545"/>
                </a:lnTo>
                <a:lnTo>
                  <a:pt x="601535" y="975055"/>
                </a:lnTo>
                <a:lnTo>
                  <a:pt x="596836" y="995375"/>
                </a:lnTo>
                <a:lnTo>
                  <a:pt x="584301" y="997915"/>
                </a:lnTo>
                <a:lnTo>
                  <a:pt x="547497" y="1029665"/>
                </a:lnTo>
                <a:lnTo>
                  <a:pt x="543001" y="1053795"/>
                </a:lnTo>
                <a:lnTo>
                  <a:pt x="544957" y="1066495"/>
                </a:lnTo>
                <a:lnTo>
                  <a:pt x="539267" y="1072845"/>
                </a:lnTo>
                <a:lnTo>
                  <a:pt x="535673" y="1075385"/>
                </a:lnTo>
                <a:lnTo>
                  <a:pt x="530809" y="1077925"/>
                </a:lnTo>
                <a:lnTo>
                  <a:pt x="518160" y="1077925"/>
                </a:lnTo>
                <a:lnTo>
                  <a:pt x="511289" y="1072845"/>
                </a:lnTo>
                <a:lnTo>
                  <a:pt x="505383" y="1058875"/>
                </a:lnTo>
                <a:lnTo>
                  <a:pt x="506907" y="1051255"/>
                </a:lnTo>
                <a:lnTo>
                  <a:pt x="512229" y="1046175"/>
                </a:lnTo>
                <a:lnTo>
                  <a:pt x="512483" y="1044905"/>
                </a:lnTo>
                <a:lnTo>
                  <a:pt x="534187" y="1023315"/>
                </a:lnTo>
                <a:lnTo>
                  <a:pt x="566115" y="991565"/>
                </a:lnTo>
                <a:lnTo>
                  <a:pt x="539330" y="964895"/>
                </a:lnTo>
                <a:lnTo>
                  <a:pt x="485495" y="1018235"/>
                </a:lnTo>
                <a:lnTo>
                  <a:pt x="485343" y="1018235"/>
                </a:lnTo>
                <a:lnTo>
                  <a:pt x="479056" y="1022045"/>
                </a:lnTo>
                <a:lnTo>
                  <a:pt x="472020" y="1023315"/>
                </a:lnTo>
                <a:lnTo>
                  <a:pt x="464997" y="1022045"/>
                </a:lnTo>
                <a:lnTo>
                  <a:pt x="458774" y="1018235"/>
                </a:lnTo>
                <a:lnTo>
                  <a:pt x="454609" y="1011885"/>
                </a:lnTo>
                <a:lnTo>
                  <a:pt x="453212" y="1005535"/>
                </a:lnTo>
                <a:lnTo>
                  <a:pt x="454609" y="997915"/>
                </a:lnTo>
                <a:lnTo>
                  <a:pt x="458774" y="991565"/>
                </a:lnTo>
                <a:lnTo>
                  <a:pt x="480517" y="969975"/>
                </a:lnTo>
                <a:lnTo>
                  <a:pt x="512483" y="938225"/>
                </a:lnTo>
                <a:lnTo>
                  <a:pt x="485648" y="911555"/>
                </a:lnTo>
                <a:lnTo>
                  <a:pt x="431965" y="964895"/>
                </a:lnTo>
                <a:lnTo>
                  <a:pt x="425678" y="968705"/>
                </a:lnTo>
                <a:lnTo>
                  <a:pt x="418541" y="969975"/>
                </a:lnTo>
                <a:lnTo>
                  <a:pt x="411403" y="968705"/>
                </a:lnTo>
                <a:lnTo>
                  <a:pt x="405117" y="964895"/>
                </a:lnTo>
                <a:lnTo>
                  <a:pt x="400939" y="958545"/>
                </a:lnTo>
                <a:lnTo>
                  <a:pt x="399554" y="950925"/>
                </a:lnTo>
                <a:lnTo>
                  <a:pt x="400939" y="944575"/>
                </a:lnTo>
                <a:lnTo>
                  <a:pt x="405117" y="938225"/>
                </a:lnTo>
                <a:lnTo>
                  <a:pt x="426847" y="916635"/>
                </a:lnTo>
                <a:lnTo>
                  <a:pt x="458800" y="884885"/>
                </a:lnTo>
                <a:lnTo>
                  <a:pt x="431965" y="856945"/>
                </a:lnTo>
                <a:lnTo>
                  <a:pt x="378269" y="911555"/>
                </a:lnTo>
                <a:lnTo>
                  <a:pt x="371957" y="915365"/>
                </a:lnTo>
                <a:lnTo>
                  <a:pt x="364845" y="916635"/>
                </a:lnTo>
                <a:lnTo>
                  <a:pt x="357733" y="915365"/>
                </a:lnTo>
                <a:lnTo>
                  <a:pt x="351434" y="911555"/>
                </a:lnTo>
                <a:lnTo>
                  <a:pt x="347865" y="907745"/>
                </a:lnTo>
                <a:lnTo>
                  <a:pt x="345859" y="902665"/>
                </a:lnTo>
                <a:lnTo>
                  <a:pt x="345859" y="892505"/>
                </a:lnTo>
                <a:lnTo>
                  <a:pt x="347865" y="887425"/>
                </a:lnTo>
                <a:lnTo>
                  <a:pt x="391680" y="844245"/>
                </a:lnTo>
                <a:lnTo>
                  <a:pt x="477913" y="757885"/>
                </a:lnTo>
                <a:lnTo>
                  <a:pt x="478878" y="757885"/>
                </a:lnTo>
                <a:lnTo>
                  <a:pt x="492734" y="756615"/>
                </a:lnTo>
                <a:lnTo>
                  <a:pt x="506222" y="754075"/>
                </a:lnTo>
                <a:lnTo>
                  <a:pt x="519125" y="748995"/>
                </a:lnTo>
                <a:lnTo>
                  <a:pt x="531228" y="742645"/>
                </a:lnTo>
                <a:lnTo>
                  <a:pt x="599795" y="809955"/>
                </a:lnTo>
                <a:lnTo>
                  <a:pt x="618718" y="822655"/>
                </a:lnTo>
                <a:lnTo>
                  <a:pt x="640067" y="826465"/>
                </a:lnTo>
                <a:lnTo>
                  <a:pt x="661403" y="822655"/>
                </a:lnTo>
                <a:lnTo>
                  <a:pt x="680326" y="809955"/>
                </a:lnTo>
                <a:lnTo>
                  <a:pt x="692835" y="792175"/>
                </a:lnTo>
                <a:lnTo>
                  <a:pt x="693318" y="789635"/>
                </a:lnTo>
                <a:lnTo>
                  <a:pt x="697001" y="770585"/>
                </a:lnTo>
                <a:lnTo>
                  <a:pt x="692835" y="748995"/>
                </a:lnTo>
                <a:lnTo>
                  <a:pt x="680720" y="730542"/>
                </a:lnTo>
                <a:lnTo>
                  <a:pt x="781024" y="830275"/>
                </a:lnTo>
                <a:lnTo>
                  <a:pt x="781024" y="776884"/>
                </a:lnTo>
                <a:lnTo>
                  <a:pt x="668210" y="663905"/>
                </a:lnTo>
                <a:lnTo>
                  <a:pt x="658964" y="654646"/>
                </a:lnTo>
                <a:lnTo>
                  <a:pt x="658964" y="770585"/>
                </a:lnTo>
                <a:lnTo>
                  <a:pt x="657580" y="776935"/>
                </a:lnTo>
                <a:lnTo>
                  <a:pt x="653415" y="783285"/>
                </a:lnTo>
                <a:lnTo>
                  <a:pt x="647103" y="787095"/>
                </a:lnTo>
                <a:lnTo>
                  <a:pt x="639991" y="789635"/>
                </a:lnTo>
                <a:lnTo>
                  <a:pt x="632879" y="787095"/>
                </a:lnTo>
                <a:lnTo>
                  <a:pt x="626567" y="783285"/>
                </a:lnTo>
                <a:lnTo>
                  <a:pt x="585673" y="742645"/>
                </a:lnTo>
                <a:lnTo>
                  <a:pt x="562660" y="719785"/>
                </a:lnTo>
                <a:lnTo>
                  <a:pt x="546036" y="703275"/>
                </a:lnTo>
                <a:lnTo>
                  <a:pt x="539724" y="699465"/>
                </a:lnTo>
                <a:lnTo>
                  <a:pt x="532625" y="698195"/>
                </a:lnTo>
                <a:lnTo>
                  <a:pt x="525513" y="699465"/>
                </a:lnTo>
                <a:lnTo>
                  <a:pt x="500278" y="714705"/>
                </a:lnTo>
                <a:lnTo>
                  <a:pt x="478929" y="719785"/>
                </a:lnTo>
                <a:lnTo>
                  <a:pt x="457568" y="714705"/>
                </a:lnTo>
                <a:lnTo>
                  <a:pt x="438645" y="703275"/>
                </a:lnTo>
                <a:lnTo>
                  <a:pt x="411873" y="729945"/>
                </a:lnTo>
                <a:lnTo>
                  <a:pt x="417258" y="735025"/>
                </a:lnTo>
                <a:lnTo>
                  <a:pt x="422973" y="738835"/>
                </a:lnTo>
                <a:lnTo>
                  <a:pt x="429018" y="742645"/>
                </a:lnTo>
                <a:lnTo>
                  <a:pt x="435368" y="746455"/>
                </a:lnTo>
                <a:lnTo>
                  <a:pt x="338086" y="844245"/>
                </a:lnTo>
                <a:lnTo>
                  <a:pt x="270891" y="776935"/>
                </a:lnTo>
                <a:lnTo>
                  <a:pt x="439826" y="608025"/>
                </a:lnTo>
                <a:lnTo>
                  <a:pt x="504621" y="608025"/>
                </a:lnTo>
                <a:lnTo>
                  <a:pt x="653415" y="756615"/>
                </a:lnTo>
                <a:lnTo>
                  <a:pt x="657580" y="762965"/>
                </a:lnTo>
                <a:lnTo>
                  <a:pt x="658964" y="770585"/>
                </a:lnTo>
                <a:lnTo>
                  <a:pt x="658964" y="654646"/>
                </a:lnTo>
                <a:lnTo>
                  <a:pt x="646658" y="642315"/>
                </a:lnTo>
                <a:lnTo>
                  <a:pt x="658152" y="630885"/>
                </a:lnTo>
                <a:lnTo>
                  <a:pt x="673468" y="615645"/>
                </a:lnTo>
                <a:lnTo>
                  <a:pt x="834593" y="776935"/>
                </a:lnTo>
                <a:lnTo>
                  <a:pt x="834593" y="723265"/>
                </a:lnTo>
                <a:lnTo>
                  <a:pt x="726909" y="615645"/>
                </a:lnTo>
                <a:lnTo>
                  <a:pt x="673531" y="562305"/>
                </a:lnTo>
                <a:lnTo>
                  <a:pt x="754075" y="481025"/>
                </a:lnTo>
                <a:lnTo>
                  <a:pt x="968819" y="696925"/>
                </a:lnTo>
                <a:lnTo>
                  <a:pt x="968819" y="642747"/>
                </a:lnTo>
                <a:lnTo>
                  <a:pt x="806907" y="481025"/>
                </a:lnTo>
                <a:lnTo>
                  <a:pt x="767486" y="441655"/>
                </a:lnTo>
                <a:lnTo>
                  <a:pt x="761174" y="437845"/>
                </a:lnTo>
                <a:lnTo>
                  <a:pt x="754062" y="436575"/>
                </a:lnTo>
                <a:lnTo>
                  <a:pt x="746963" y="437845"/>
                </a:lnTo>
                <a:lnTo>
                  <a:pt x="740651" y="441655"/>
                </a:lnTo>
                <a:lnTo>
                  <a:pt x="633272" y="548335"/>
                </a:lnTo>
                <a:lnTo>
                  <a:pt x="629107" y="554685"/>
                </a:lnTo>
                <a:lnTo>
                  <a:pt x="627722" y="562305"/>
                </a:lnTo>
                <a:lnTo>
                  <a:pt x="629107" y="569925"/>
                </a:lnTo>
                <a:lnTo>
                  <a:pt x="633272" y="575005"/>
                </a:lnTo>
                <a:lnTo>
                  <a:pt x="646696" y="588975"/>
                </a:lnTo>
                <a:lnTo>
                  <a:pt x="610463" y="625805"/>
                </a:lnTo>
                <a:lnTo>
                  <a:pt x="581367" y="630885"/>
                </a:lnTo>
                <a:lnTo>
                  <a:pt x="558279" y="608025"/>
                </a:lnTo>
                <a:lnTo>
                  <a:pt x="522351" y="572465"/>
                </a:lnTo>
                <a:lnTo>
                  <a:pt x="517512" y="569925"/>
                </a:lnTo>
                <a:lnTo>
                  <a:pt x="439826" y="569925"/>
                </a:lnTo>
                <a:lnTo>
                  <a:pt x="432104" y="562305"/>
                </a:lnTo>
                <a:lnTo>
                  <a:pt x="405117" y="535635"/>
                </a:lnTo>
                <a:lnTo>
                  <a:pt x="405117" y="588975"/>
                </a:lnTo>
                <a:lnTo>
                  <a:pt x="244043" y="750265"/>
                </a:lnTo>
                <a:lnTo>
                  <a:pt x="217195" y="723595"/>
                </a:lnTo>
                <a:lnTo>
                  <a:pt x="231152" y="709625"/>
                </a:lnTo>
                <a:lnTo>
                  <a:pt x="378333" y="562305"/>
                </a:lnTo>
                <a:lnTo>
                  <a:pt x="405117" y="588975"/>
                </a:lnTo>
                <a:lnTo>
                  <a:pt x="405117" y="535635"/>
                </a:lnTo>
                <a:lnTo>
                  <a:pt x="409282" y="529285"/>
                </a:lnTo>
                <a:lnTo>
                  <a:pt x="410667" y="521665"/>
                </a:lnTo>
                <a:lnTo>
                  <a:pt x="409282" y="515315"/>
                </a:lnTo>
                <a:lnTo>
                  <a:pt x="405117" y="508965"/>
                </a:lnTo>
                <a:lnTo>
                  <a:pt x="364858" y="468401"/>
                </a:lnTo>
                <a:lnTo>
                  <a:pt x="364858" y="521665"/>
                </a:lnTo>
                <a:lnTo>
                  <a:pt x="176999" y="709625"/>
                </a:lnTo>
                <a:lnTo>
                  <a:pt x="96405" y="629615"/>
                </a:lnTo>
                <a:lnTo>
                  <a:pt x="284314" y="441655"/>
                </a:lnTo>
                <a:lnTo>
                  <a:pt x="364858" y="521665"/>
                </a:lnTo>
                <a:lnTo>
                  <a:pt x="364858" y="468401"/>
                </a:lnTo>
                <a:lnTo>
                  <a:pt x="338315" y="441655"/>
                </a:lnTo>
                <a:lnTo>
                  <a:pt x="294195" y="397205"/>
                </a:lnTo>
                <a:lnTo>
                  <a:pt x="289356" y="395935"/>
                </a:lnTo>
                <a:lnTo>
                  <a:pt x="279285" y="395935"/>
                </a:lnTo>
                <a:lnTo>
                  <a:pt x="274459" y="397205"/>
                </a:lnTo>
                <a:lnTo>
                  <a:pt x="56146" y="615645"/>
                </a:lnTo>
                <a:lnTo>
                  <a:pt x="51981" y="621995"/>
                </a:lnTo>
                <a:lnTo>
                  <a:pt x="50584" y="629615"/>
                </a:lnTo>
                <a:lnTo>
                  <a:pt x="51981" y="635965"/>
                </a:lnTo>
                <a:lnTo>
                  <a:pt x="56146" y="642315"/>
                </a:lnTo>
                <a:lnTo>
                  <a:pt x="163512" y="750265"/>
                </a:lnTo>
                <a:lnTo>
                  <a:pt x="169799" y="754075"/>
                </a:lnTo>
                <a:lnTo>
                  <a:pt x="176936" y="755345"/>
                </a:lnTo>
                <a:lnTo>
                  <a:pt x="184086" y="754075"/>
                </a:lnTo>
                <a:lnTo>
                  <a:pt x="190360" y="750265"/>
                </a:lnTo>
                <a:lnTo>
                  <a:pt x="313728" y="873455"/>
                </a:lnTo>
                <a:lnTo>
                  <a:pt x="309219" y="886155"/>
                </a:lnTo>
                <a:lnTo>
                  <a:pt x="308114" y="900125"/>
                </a:lnTo>
                <a:lnTo>
                  <a:pt x="310388" y="914095"/>
                </a:lnTo>
                <a:lnTo>
                  <a:pt x="335534" y="945845"/>
                </a:lnTo>
                <a:lnTo>
                  <a:pt x="361988" y="954735"/>
                </a:lnTo>
                <a:lnTo>
                  <a:pt x="366801" y="975055"/>
                </a:lnTo>
                <a:lnTo>
                  <a:pt x="378371" y="991565"/>
                </a:lnTo>
                <a:lnTo>
                  <a:pt x="395160" y="1002995"/>
                </a:lnTo>
                <a:lnTo>
                  <a:pt x="415658" y="1008075"/>
                </a:lnTo>
                <a:lnTo>
                  <a:pt x="420471" y="1028395"/>
                </a:lnTo>
                <a:lnTo>
                  <a:pt x="432054" y="1044905"/>
                </a:lnTo>
                <a:lnTo>
                  <a:pt x="448856" y="1056335"/>
                </a:lnTo>
                <a:lnTo>
                  <a:pt x="469379" y="1061415"/>
                </a:lnTo>
                <a:lnTo>
                  <a:pt x="472617" y="1077925"/>
                </a:lnTo>
                <a:lnTo>
                  <a:pt x="480148" y="1091895"/>
                </a:lnTo>
                <a:lnTo>
                  <a:pt x="491375" y="1103325"/>
                </a:lnTo>
                <a:lnTo>
                  <a:pt x="505701" y="1112215"/>
                </a:lnTo>
                <a:lnTo>
                  <a:pt x="521741" y="1114755"/>
                </a:lnTo>
                <a:lnTo>
                  <a:pt x="537819" y="1114755"/>
                </a:lnTo>
                <a:lnTo>
                  <a:pt x="552970" y="1108405"/>
                </a:lnTo>
                <a:lnTo>
                  <a:pt x="566178" y="1099515"/>
                </a:lnTo>
                <a:lnTo>
                  <a:pt x="586359" y="1118565"/>
                </a:lnTo>
                <a:lnTo>
                  <a:pt x="599554" y="1128725"/>
                </a:lnTo>
                <a:lnTo>
                  <a:pt x="614705" y="1135075"/>
                </a:lnTo>
                <a:lnTo>
                  <a:pt x="630834" y="1135075"/>
                </a:lnTo>
                <a:lnTo>
                  <a:pt x="646912" y="1132535"/>
                </a:lnTo>
                <a:lnTo>
                  <a:pt x="661276" y="1123645"/>
                </a:lnTo>
                <a:lnTo>
                  <a:pt x="672503" y="1112215"/>
                </a:lnTo>
                <a:lnTo>
                  <a:pt x="679310" y="1099515"/>
                </a:lnTo>
                <a:lnTo>
                  <a:pt x="679996" y="1098245"/>
                </a:lnTo>
                <a:lnTo>
                  <a:pt x="683145" y="1081735"/>
                </a:lnTo>
                <a:lnTo>
                  <a:pt x="703668" y="1076655"/>
                </a:lnTo>
                <a:lnTo>
                  <a:pt x="720483" y="1065225"/>
                </a:lnTo>
                <a:lnTo>
                  <a:pt x="732053" y="1048715"/>
                </a:lnTo>
                <a:lnTo>
                  <a:pt x="733259" y="1043635"/>
                </a:lnTo>
                <a:lnTo>
                  <a:pt x="736866" y="1028395"/>
                </a:lnTo>
                <a:lnTo>
                  <a:pt x="757364" y="1023315"/>
                </a:lnTo>
                <a:lnTo>
                  <a:pt x="774166" y="1011885"/>
                </a:lnTo>
                <a:lnTo>
                  <a:pt x="785736" y="995375"/>
                </a:lnTo>
                <a:lnTo>
                  <a:pt x="786930" y="990295"/>
                </a:lnTo>
                <a:lnTo>
                  <a:pt x="790536" y="975055"/>
                </a:lnTo>
                <a:lnTo>
                  <a:pt x="832548" y="952195"/>
                </a:lnTo>
                <a:lnTo>
                  <a:pt x="840905" y="936955"/>
                </a:lnTo>
                <a:lnTo>
                  <a:pt x="844270" y="921715"/>
                </a:lnTo>
                <a:lnTo>
                  <a:pt x="827849" y="877265"/>
                </a:lnTo>
                <a:lnTo>
                  <a:pt x="807770" y="858215"/>
                </a:lnTo>
                <a:lnTo>
                  <a:pt x="821207" y="844245"/>
                </a:lnTo>
                <a:lnTo>
                  <a:pt x="821372" y="844245"/>
                </a:lnTo>
                <a:lnTo>
                  <a:pt x="828878" y="836625"/>
                </a:lnTo>
                <a:lnTo>
                  <a:pt x="861402" y="803605"/>
                </a:lnTo>
                <a:lnTo>
                  <a:pt x="874826" y="817575"/>
                </a:lnTo>
                <a:lnTo>
                  <a:pt x="881100" y="821385"/>
                </a:lnTo>
                <a:lnTo>
                  <a:pt x="888250" y="822655"/>
                </a:lnTo>
                <a:lnTo>
                  <a:pt x="895388" y="821385"/>
                </a:lnTo>
                <a:lnTo>
                  <a:pt x="901661" y="817575"/>
                </a:lnTo>
                <a:lnTo>
                  <a:pt x="942086" y="776935"/>
                </a:lnTo>
                <a:lnTo>
                  <a:pt x="1009040" y="709625"/>
                </a:lnTo>
                <a:lnTo>
                  <a:pt x="1013206" y="703275"/>
                </a:lnTo>
                <a:lnTo>
                  <a:pt x="1014590" y="696925"/>
                </a:lnTo>
                <a:close/>
              </a:path>
            </a:pathLst>
          </a:custGeom>
          <a:solidFill>
            <a:srgbClr val="00384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4" name="object 4">
            <a:extLst>
              <a:ext uri="{FF2B5EF4-FFF2-40B4-BE49-F238E27FC236}">
                <a16:creationId xmlns:a16="http://schemas.microsoft.com/office/drawing/2014/main" id="{A85F63C0-AE49-3586-857C-4DDD2BC41397}"/>
              </a:ext>
            </a:extLst>
          </p:cNvPr>
          <p:cNvGrpSpPr/>
          <p:nvPr/>
        </p:nvGrpSpPr>
        <p:grpSpPr>
          <a:xfrm>
            <a:off x="12679054" y="2355174"/>
            <a:ext cx="7425055" cy="8953500"/>
            <a:chOff x="12679054" y="2355174"/>
            <a:chExt cx="7425055" cy="8953500"/>
          </a:xfrm>
        </p:grpSpPr>
        <p:pic>
          <p:nvPicPr>
            <p:cNvPr id="245" name="object 5">
              <a:extLst>
                <a:ext uri="{FF2B5EF4-FFF2-40B4-BE49-F238E27FC236}">
                  <a16:creationId xmlns:a16="http://schemas.microsoft.com/office/drawing/2014/main" id="{EF8AA453-28EB-93A5-2510-74E1E361EEE4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02176" y="2355174"/>
              <a:ext cx="5015554" cy="7388780"/>
            </a:xfrm>
            <a:prstGeom prst="rect">
              <a:avLst/>
            </a:prstGeom>
          </p:spPr>
        </p:pic>
        <p:sp>
          <p:nvSpPr>
            <p:cNvPr id="246" name="object 6">
              <a:extLst>
                <a:ext uri="{FF2B5EF4-FFF2-40B4-BE49-F238E27FC236}">
                  <a16:creationId xmlns:a16="http://schemas.microsoft.com/office/drawing/2014/main" id="{52FE8675-1139-2F42-8B1C-FE047BF8DC8C}"/>
                </a:ext>
              </a:extLst>
            </p:cNvPr>
            <p:cNvSpPr/>
            <p:nvPr/>
          </p:nvSpPr>
          <p:spPr>
            <a:xfrm>
              <a:off x="16403804" y="7582617"/>
              <a:ext cx="1865630" cy="1865630"/>
            </a:xfrm>
            <a:custGeom>
              <a:avLst/>
              <a:gdLst/>
              <a:ahLst/>
              <a:cxnLst/>
              <a:rect l="l" t="t" r="r" b="b"/>
              <a:pathLst>
                <a:path w="1865630" h="1865629">
                  <a:moveTo>
                    <a:pt x="1865513" y="0"/>
                  </a:moveTo>
                  <a:lnTo>
                    <a:pt x="0" y="0"/>
                  </a:lnTo>
                  <a:lnTo>
                    <a:pt x="0" y="1865513"/>
                  </a:lnTo>
                  <a:lnTo>
                    <a:pt x="1865513" y="1865513"/>
                  </a:lnTo>
                  <a:lnTo>
                    <a:pt x="1865513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7">
              <a:extLst>
                <a:ext uri="{FF2B5EF4-FFF2-40B4-BE49-F238E27FC236}">
                  <a16:creationId xmlns:a16="http://schemas.microsoft.com/office/drawing/2014/main" id="{51CC2120-2064-9A49-CFFD-1455D388BFE8}"/>
                </a:ext>
              </a:extLst>
            </p:cNvPr>
            <p:cNvSpPr/>
            <p:nvPr/>
          </p:nvSpPr>
          <p:spPr>
            <a:xfrm>
              <a:off x="16403803" y="7582618"/>
              <a:ext cx="1865630" cy="1865630"/>
            </a:xfrm>
            <a:custGeom>
              <a:avLst/>
              <a:gdLst/>
              <a:ahLst/>
              <a:cxnLst/>
              <a:rect l="l" t="t" r="r" b="b"/>
              <a:pathLst>
                <a:path w="1865630" h="1865629">
                  <a:moveTo>
                    <a:pt x="1865513" y="0"/>
                  </a:moveTo>
                  <a:lnTo>
                    <a:pt x="1817364" y="609"/>
                  </a:lnTo>
                  <a:lnTo>
                    <a:pt x="1769514" y="2427"/>
                  </a:lnTo>
                  <a:lnTo>
                    <a:pt x="1721980" y="5439"/>
                  </a:lnTo>
                  <a:lnTo>
                    <a:pt x="1674776" y="9631"/>
                  </a:lnTo>
                  <a:lnTo>
                    <a:pt x="1627916" y="14988"/>
                  </a:lnTo>
                  <a:lnTo>
                    <a:pt x="1581414" y="21494"/>
                  </a:lnTo>
                  <a:lnTo>
                    <a:pt x="1535287" y="29137"/>
                  </a:lnTo>
                  <a:lnTo>
                    <a:pt x="1489548" y="37900"/>
                  </a:lnTo>
                  <a:lnTo>
                    <a:pt x="1444212" y="47770"/>
                  </a:lnTo>
                  <a:lnTo>
                    <a:pt x="1399293" y="58731"/>
                  </a:lnTo>
                  <a:lnTo>
                    <a:pt x="1354807" y="70769"/>
                  </a:lnTo>
                  <a:lnTo>
                    <a:pt x="1310767" y="83869"/>
                  </a:lnTo>
                  <a:lnTo>
                    <a:pt x="1267189" y="98018"/>
                  </a:lnTo>
                  <a:lnTo>
                    <a:pt x="1224088" y="113199"/>
                  </a:lnTo>
                  <a:lnTo>
                    <a:pt x="1181477" y="129398"/>
                  </a:lnTo>
                  <a:lnTo>
                    <a:pt x="1139372" y="146601"/>
                  </a:lnTo>
                  <a:lnTo>
                    <a:pt x="1097787" y="164793"/>
                  </a:lnTo>
                  <a:lnTo>
                    <a:pt x="1056737" y="183960"/>
                  </a:lnTo>
                  <a:lnTo>
                    <a:pt x="1016236" y="204086"/>
                  </a:lnTo>
                  <a:lnTo>
                    <a:pt x="976299" y="225157"/>
                  </a:lnTo>
                  <a:lnTo>
                    <a:pt x="936942" y="247159"/>
                  </a:lnTo>
                  <a:lnTo>
                    <a:pt x="898177" y="270077"/>
                  </a:lnTo>
                  <a:lnTo>
                    <a:pt x="860021" y="293895"/>
                  </a:lnTo>
                  <a:lnTo>
                    <a:pt x="822488" y="318600"/>
                  </a:lnTo>
                  <a:lnTo>
                    <a:pt x="785591" y="344177"/>
                  </a:lnTo>
                  <a:lnTo>
                    <a:pt x="749347" y="370612"/>
                  </a:lnTo>
                  <a:lnTo>
                    <a:pt x="713770" y="397888"/>
                  </a:lnTo>
                  <a:lnTo>
                    <a:pt x="678874" y="425993"/>
                  </a:lnTo>
                  <a:lnTo>
                    <a:pt x="644674" y="454910"/>
                  </a:lnTo>
                  <a:lnTo>
                    <a:pt x="611185" y="484627"/>
                  </a:lnTo>
                  <a:lnTo>
                    <a:pt x="578421" y="515127"/>
                  </a:lnTo>
                  <a:lnTo>
                    <a:pt x="546396" y="546396"/>
                  </a:lnTo>
                  <a:lnTo>
                    <a:pt x="515127" y="578421"/>
                  </a:lnTo>
                  <a:lnTo>
                    <a:pt x="484627" y="611185"/>
                  </a:lnTo>
                  <a:lnTo>
                    <a:pt x="454910" y="644674"/>
                  </a:lnTo>
                  <a:lnTo>
                    <a:pt x="425993" y="678874"/>
                  </a:lnTo>
                  <a:lnTo>
                    <a:pt x="397888" y="713770"/>
                  </a:lnTo>
                  <a:lnTo>
                    <a:pt x="370612" y="749347"/>
                  </a:lnTo>
                  <a:lnTo>
                    <a:pt x="344177" y="785591"/>
                  </a:lnTo>
                  <a:lnTo>
                    <a:pt x="318600" y="822488"/>
                  </a:lnTo>
                  <a:lnTo>
                    <a:pt x="293895" y="860021"/>
                  </a:lnTo>
                  <a:lnTo>
                    <a:pt x="270077" y="898177"/>
                  </a:lnTo>
                  <a:lnTo>
                    <a:pt x="247159" y="936942"/>
                  </a:lnTo>
                  <a:lnTo>
                    <a:pt x="225157" y="976299"/>
                  </a:lnTo>
                  <a:lnTo>
                    <a:pt x="204086" y="1016236"/>
                  </a:lnTo>
                  <a:lnTo>
                    <a:pt x="183960" y="1056737"/>
                  </a:lnTo>
                  <a:lnTo>
                    <a:pt x="164793" y="1097787"/>
                  </a:lnTo>
                  <a:lnTo>
                    <a:pt x="146601" y="1139372"/>
                  </a:lnTo>
                  <a:lnTo>
                    <a:pt x="129398" y="1181477"/>
                  </a:lnTo>
                  <a:lnTo>
                    <a:pt x="113199" y="1224088"/>
                  </a:lnTo>
                  <a:lnTo>
                    <a:pt x="98018" y="1267189"/>
                  </a:lnTo>
                  <a:lnTo>
                    <a:pt x="83869" y="1310767"/>
                  </a:lnTo>
                  <a:lnTo>
                    <a:pt x="70769" y="1354807"/>
                  </a:lnTo>
                  <a:lnTo>
                    <a:pt x="58731" y="1399293"/>
                  </a:lnTo>
                  <a:lnTo>
                    <a:pt x="47770" y="1444212"/>
                  </a:lnTo>
                  <a:lnTo>
                    <a:pt x="37900" y="1489548"/>
                  </a:lnTo>
                  <a:lnTo>
                    <a:pt x="29137" y="1535287"/>
                  </a:lnTo>
                  <a:lnTo>
                    <a:pt x="21494" y="1581414"/>
                  </a:lnTo>
                  <a:lnTo>
                    <a:pt x="14988" y="1627916"/>
                  </a:lnTo>
                  <a:lnTo>
                    <a:pt x="9631" y="1674776"/>
                  </a:lnTo>
                  <a:lnTo>
                    <a:pt x="5439" y="1721980"/>
                  </a:lnTo>
                  <a:lnTo>
                    <a:pt x="2427" y="1769514"/>
                  </a:lnTo>
                  <a:lnTo>
                    <a:pt x="609" y="1817364"/>
                  </a:lnTo>
                  <a:lnTo>
                    <a:pt x="0" y="1865513"/>
                  </a:lnTo>
                  <a:lnTo>
                    <a:pt x="48149" y="1864904"/>
                  </a:lnTo>
                  <a:lnTo>
                    <a:pt x="95998" y="1863086"/>
                  </a:lnTo>
                  <a:lnTo>
                    <a:pt x="143533" y="1860074"/>
                  </a:lnTo>
                  <a:lnTo>
                    <a:pt x="190737" y="1855882"/>
                  </a:lnTo>
                  <a:lnTo>
                    <a:pt x="237597" y="1850525"/>
                  </a:lnTo>
                  <a:lnTo>
                    <a:pt x="284098" y="1844018"/>
                  </a:lnTo>
                  <a:lnTo>
                    <a:pt x="330226" y="1836376"/>
                  </a:lnTo>
                  <a:lnTo>
                    <a:pt x="375965" y="1827613"/>
                  </a:lnTo>
                  <a:lnTo>
                    <a:pt x="421301" y="1817743"/>
                  </a:lnTo>
                  <a:lnTo>
                    <a:pt x="466220" y="1806782"/>
                  </a:lnTo>
                  <a:lnTo>
                    <a:pt x="510706" y="1794744"/>
                  </a:lnTo>
                  <a:lnTo>
                    <a:pt x="554746" y="1781643"/>
                  </a:lnTo>
                  <a:lnTo>
                    <a:pt x="598323" y="1767495"/>
                  </a:lnTo>
                  <a:lnTo>
                    <a:pt x="641425" y="1752314"/>
                  </a:lnTo>
                  <a:lnTo>
                    <a:pt x="684036" y="1736115"/>
                  </a:lnTo>
                  <a:lnTo>
                    <a:pt x="726141" y="1718912"/>
                  </a:lnTo>
                  <a:lnTo>
                    <a:pt x="767726" y="1700720"/>
                  </a:lnTo>
                  <a:lnTo>
                    <a:pt x="808776" y="1681553"/>
                  </a:lnTo>
                  <a:lnTo>
                    <a:pt x="849277" y="1661427"/>
                  </a:lnTo>
                  <a:lnTo>
                    <a:pt x="889213" y="1640356"/>
                  </a:lnTo>
                  <a:lnTo>
                    <a:pt x="928571" y="1618354"/>
                  </a:lnTo>
                  <a:lnTo>
                    <a:pt x="967336" y="1595436"/>
                  </a:lnTo>
                  <a:lnTo>
                    <a:pt x="1005492" y="1571618"/>
                  </a:lnTo>
                  <a:lnTo>
                    <a:pt x="1043025" y="1546912"/>
                  </a:lnTo>
                  <a:lnTo>
                    <a:pt x="1079921" y="1521336"/>
                  </a:lnTo>
                  <a:lnTo>
                    <a:pt x="1116166" y="1494901"/>
                  </a:lnTo>
                  <a:lnTo>
                    <a:pt x="1151743" y="1467625"/>
                  </a:lnTo>
                  <a:lnTo>
                    <a:pt x="1186639" y="1439520"/>
                  </a:lnTo>
                  <a:lnTo>
                    <a:pt x="1220839" y="1410602"/>
                  </a:lnTo>
                  <a:lnTo>
                    <a:pt x="1254328" y="1380886"/>
                  </a:lnTo>
                  <a:lnTo>
                    <a:pt x="1287092" y="1350386"/>
                  </a:lnTo>
                  <a:lnTo>
                    <a:pt x="1319116" y="1319116"/>
                  </a:lnTo>
                  <a:lnTo>
                    <a:pt x="1350386" y="1287092"/>
                  </a:lnTo>
                  <a:lnTo>
                    <a:pt x="1380886" y="1254328"/>
                  </a:lnTo>
                  <a:lnTo>
                    <a:pt x="1410602" y="1220839"/>
                  </a:lnTo>
                  <a:lnTo>
                    <a:pt x="1439520" y="1186639"/>
                  </a:lnTo>
                  <a:lnTo>
                    <a:pt x="1467625" y="1151743"/>
                  </a:lnTo>
                  <a:lnTo>
                    <a:pt x="1494901" y="1116166"/>
                  </a:lnTo>
                  <a:lnTo>
                    <a:pt x="1521336" y="1079921"/>
                  </a:lnTo>
                  <a:lnTo>
                    <a:pt x="1546912" y="1043025"/>
                  </a:lnTo>
                  <a:lnTo>
                    <a:pt x="1571618" y="1005492"/>
                  </a:lnTo>
                  <a:lnTo>
                    <a:pt x="1595436" y="967336"/>
                  </a:lnTo>
                  <a:lnTo>
                    <a:pt x="1618354" y="928571"/>
                  </a:lnTo>
                  <a:lnTo>
                    <a:pt x="1640356" y="889213"/>
                  </a:lnTo>
                  <a:lnTo>
                    <a:pt x="1661427" y="849277"/>
                  </a:lnTo>
                  <a:lnTo>
                    <a:pt x="1681553" y="808776"/>
                  </a:lnTo>
                  <a:lnTo>
                    <a:pt x="1700720" y="767726"/>
                  </a:lnTo>
                  <a:lnTo>
                    <a:pt x="1718912" y="726141"/>
                  </a:lnTo>
                  <a:lnTo>
                    <a:pt x="1736115" y="684036"/>
                  </a:lnTo>
                  <a:lnTo>
                    <a:pt x="1752314" y="641425"/>
                  </a:lnTo>
                  <a:lnTo>
                    <a:pt x="1767495" y="598323"/>
                  </a:lnTo>
                  <a:lnTo>
                    <a:pt x="1781643" y="554746"/>
                  </a:lnTo>
                  <a:lnTo>
                    <a:pt x="1794744" y="510706"/>
                  </a:lnTo>
                  <a:lnTo>
                    <a:pt x="1806782" y="466220"/>
                  </a:lnTo>
                  <a:lnTo>
                    <a:pt x="1817743" y="421301"/>
                  </a:lnTo>
                  <a:lnTo>
                    <a:pt x="1827613" y="375965"/>
                  </a:lnTo>
                  <a:lnTo>
                    <a:pt x="1836376" y="330226"/>
                  </a:lnTo>
                  <a:lnTo>
                    <a:pt x="1844018" y="284098"/>
                  </a:lnTo>
                  <a:lnTo>
                    <a:pt x="1850525" y="237597"/>
                  </a:lnTo>
                  <a:lnTo>
                    <a:pt x="1855882" y="190737"/>
                  </a:lnTo>
                  <a:lnTo>
                    <a:pt x="1860074" y="143533"/>
                  </a:lnTo>
                  <a:lnTo>
                    <a:pt x="1863086" y="95998"/>
                  </a:lnTo>
                  <a:lnTo>
                    <a:pt x="1864904" y="48149"/>
                  </a:lnTo>
                  <a:lnTo>
                    <a:pt x="1865513" y="0"/>
                  </a:lnTo>
                  <a:close/>
                </a:path>
              </a:pathLst>
            </a:custGeom>
            <a:solidFill>
              <a:srgbClr val="57F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8">
              <a:extLst>
                <a:ext uri="{FF2B5EF4-FFF2-40B4-BE49-F238E27FC236}">
                  <a16:creationId xmlns:a16="http://schemas.microsoft.com/office/drawing/2014/main" id="{80AEFF11-FBFF-E447-6E57-A7C95CF31B1C}"/>
                </a:ext>
              </a:extLst>
            </p:cNvPr>
            <p:cNvSpPr/>
            <p:nvPr/>
          </p:nvSpPr>
          <p:spPr>
            <a:xfrm>
              <a:off x="14538287" y="5717114"/>
              <a:ext cx="3731260" cy="3731260"/>
            </a:xfrm>
            <a:custGeom>
              <a:avLst/>
              <a:gdLst/>
              <a:ahLst/>
              <a:cxnLst/>
              <a:rect l="l" t="t" r="r" b="b"/>
              <a:pathLst>
                <a:path w="3731259" h="3731259">
                  <a:moveTo>
                    <a:pt x="932751" y="2798267"/>
                  </a:moveTo>
                  <a:lnTo>
                    <a:pt x="931532" y="2750274"/>
                  </a:lnTo>
                  <a:lnTo>
                    <a:pt x="927938" y="2702903"/>
                  </a:lnTo>
                  <a:lnTo>
                    <a:pt x="922007" y="2656217"/>
                  </a:lnTo>
                  <a:lnTo>
                    <a:pt x="913803" y="2610281"/>
                  </a:lnTo>
                  <a:lnTo>
                    <a:pt x="903389" y="2565158"/>
                  </a:lnTo>
                  <a:lnTo>
                    <a:pt x="890816" y="2520899"/>
                  </a:lnTo>
                  <a:lnTo>
                    <a:pt x="876147" y="2477554"/>
                  </a:lnTo>
                  <a:lnTo>
                    <a:pt x="859447" y="2435199"/>
                  </a:lnTo>
                  <a:lnTo>
                    <a:pt x="840765" y="2393873"/>
                  </a:lnTo>
                  <a:lnTo>
                    <a:pt x="820166" y="2353665"/>
                  </a:lnTo>
                  <a:lnTo>
                    <a:pt x="797712" y="2314600"/>
                  </a:lnTo>
                  <a:lnTo>
                    <a:pt x="773455" y="2276754"/>
                  </a:lnTo>
                  <a:lnTo>
                    <a:pt x="747445" y="2240191"/>
                  </a:lnTo>
                  <a:lnTo>
                    <a:pt x="719759" y="2204948"/>
                  </a:lnTo>
                  <a:lnTo>
                    <a:pt x="690435" y="2171103"/>
                  </a:lnTo>
                  <a:lnTo>
                    <a:pt x="659549" y="2138705"/>
                  </a:lnTo>
                  <a:lnTo>
                    <a:pt x="627164" y="2107819"/>
                  </a:lnTo>
                  <a:lnTo>
                    <a:pt x="593318" y="2078507"/>
                  </a:lnTo>
                  <a:lnTo>
                    <a:pt x="558076" y="2050821"/>
                  </a:lnTo>
                  <a:lnTo>
                    <a:pt x="521512" y="2024811"/>
                  </a:lnTo>
                  <a:lnTo>
                    <a:pt x="483666" y="2000554"/>
                  </a:lnTo>
                  <a:lnTo>
                    <a:pt x="444601" y="1978088"/>
                  </a:lnTo>
                  <a:lnTo>
                    <a:pt x="404380" y="1957489"/>
                  </a:lnTo>
                  <a:lnTo>
                    <a:pt x="363067" y="1938807"/>
                  </a:lnTo>
                  <a:lnTo>
                    <a:pt x="320713" y="1922106"/>
                  </a:lnTo>
                  <a:lnTo>
                    <a:pt x="277368" y="1907451"/>
                  </a:lnTo>
                  <a:lnTo>
                    <a:pt x="233108" y="1894878"/>
                  </a:lnTo>
                  <a:lnTo>
                    <a:pt x="187972" y="1884464"/>
                  </a:lnTo>
                  <a:lnTo>
                    <a:pt x="142049" y="1876259"/>
                  </a:lnTo>
                  <a:lnTo>
                    <a:pt x="95364" y="1870329"/>
                  </a:lnTo>
                  <a:lnTo>
                    <a:pt x="47993" y="1866722"/>
                  </a:lnTo>
                  <a:lnTo>
                    <a:pt x="0" y="1865515"/>
                  </a:lnTo>
                  <a:lnTo>
                    <a:pt x="0" y="3731031"/>
                  </a:lnTo>
                  <a:lnTo>
                    <a:pt x="47993" y="3729812"/>
                  </a:lnTo>
                  <a:lnTo>
                    <a:pt x="95364" y="3726205"/>
                  </a:lnTo>
                  <a:lnTo>
                    <a:pt x="142049" y="3720274"/>
                  </a:lnTo>
                  <a:lnTo>
                    <a:pt x="187972" y="3712070"/>
                  </a:lnTo>
                  <a:lnTo>
                    <a:pt x="233108" y="3701656"/>
                  </a:lnTo>
                  <a:lnTo>
                    <a:pt x="277368" y="3689096"/>
                  </a:lnTo>
                  <a:lnTo>
                    <a:pt x="320713" y="3674427"/>
                  </a:lnTo>
                  <a:lnTo>
                    <a:pt x="363067" y="3657727"/>
                  </a:lnTo>
                  <a:lnTo>
                    <a:pt x="404380" y="3639045"/>
                  </a:lnTo>
                  <a:lnTo>
                    <a:pt x="444601" y="3618446"/>
                  </a:lnTo>
                  <a:lnTo>
                    <a:pt x="483666" y="3595992"/>
                  </a:lnTo>
                  <a:lnTo>
                    <a:pt x="521512" y="3571722"/>
                  </a:lnTo>
                  <a:lnTo>
                    <a:pt x="558076" y="3545713"/>
                  </a:lnTo>
                  <a:lnTo>
                    <a:pt x="593318" y="3518027"/>
                  </a:lnTo>
                  <a:lnTo>
                    <a:pt x="627164" y="3488715"/>
                  </a:lnTo>
                  <a:lnTo>
                    <a:pt x="659549" y="3457829"/>
                  </a:lnTo>
                  <a:lnTo>
                    <a:pt x="690435" y="3425431"/>
                  </a:lnTo>
                  <a:lnTo>
                    <a:pt x="719759" y="3391585"/>
                  </a:lnTo>
                  <a:lnTo>
                    <a:pt x="747445" y="3356356"/>
                  </a:lnTo>
                  <a:lnTo>
                    <a:pt x="773455" y="3319780"/>
                  </a:lnTo>
                  <a:lnTo>
                    <a:pt x="797712" y="3281934"/>
                  </a:lnTo>
                  <a:lnTo>
                    <a:pt x="820166" y="3242868"/>
                  </a:lnTo>
                  <a:lnTo>
                    <a:pt x="840765" y="3202660"/>
                  </a:lnTo>
                  <a:lnTo>
                    <a:pt x="859447" y="3161334"/>
                  </a:lnTo>
                  <a:lnTo>
                    <a:pt x="876147" y="3118980"/>
                  </a:lnTo>
                  <a:lnTo>
                    <a:pt x="890816" y="3075635"/>
                  </a:lnTo>
                  <a:lnTo>
                    <a:pt x="903389" y="3031375"/>
                  </a:lnTo>
                  <a:lnTo>
                    <a:pt x="913803" y="2986252"/>
                  </a:lnTo>
                  <a:lnTo>
                    <a:pt x="922007" y="2940316"/>
                  </a:lnTo>
                  <a:lnTo>
                    <a:pt x="927938" y="2893631"/>
                  </a:lnTo>
                  <a:lnTo>
                    <a:pt x="931532" y="2846273"/>
                  </a:lnTo>
                  <a:lnTo>
                    <a:pt x="932751" y="2798267"/>
                  </a:lnTo>
                  <a:close/>
                </a:path>
                <a:path w="3731259" h="3731259">
                  <a:moveTo>
                    <a:pt x="1865503" y="1865515"/>
                  </a:moveTo>
                  <a:lnTo>
                    <a:pt x="1817509" y="1866722"/>
                  </a:lnTo>
                  <a:lnTo>
                    <a:pt x="1770138" y="1870329"/>
                  </a:lnTo>
                  <a:lnTo>
                    <a:pt x="1723453" y="1876259"/>
                  </a:lnTo>
                  <a:lnTo>
                    <a:pt x="1677530" y="1884464"/>
                  </a:lnTo>
                  <a:lnTo>
                    <a:pt x="1632394" y="1894878"/>
                  </a:lnTo>
                  <a:lnTo>
                    <a:pt x="1588135" y="1907451"/>
                  </a:lnTo>
                  <a:lnTo>
                    <a:pt x="1544789" y="1922106"/>
                  </a:lnTo>
                  <a:lnTo>
                    <a:pt x="1502435" y="1938807"/>
                  </a:lnTo>
                  <a:lnTo>
                    <a:pt x="1461122" y="1957489"/>
                  </a:lnTo>
                  <a:lnTo>
                    <a:pt x="1420901" y="1978088"/>
                  </a:lnTo>
                  <a:lnTo>
                    <a:pt x="1381836" y="2000554"/>
                  </a:lnTo>
                  <a:lnTo>
                    <a:pt x="1343990" y="2024811"/>
                  </a:lnTo>
                  <a:lnTo>
                    <a:pt x="1307426" y="2050821"/>
                  </a:lnTo>
                  <a:lnTo>
                    <a:pt x="1272184" y="2078507"/>
                  </a:lnTo>
                  <a:lnTo>
                    <a:pt x="1238338" y="2107819"/>
                  </a:lnTo>
                  <a:lnTo>
                    <a:pt x="1205953" y="2138705"/>
                  </a:lnTo>
                  <a:lnTo>
                    <a:pt x="1175067" y="2171103"/>
                  </a:lnTo>
                  <a:lnTo>
                    <a:pt x="1145743" y="2204948"/>
                  </a:lnTo>
                  <a:lnTo>
                    <a:pt x="1118057" y="2240191"/>
                  </a:lnTo>
                  <a:lnTo>
                    <a:pt x="1092047" y="2276754"/>
                  </a:lnTo>
                  <a:lnTo>
                    <a:pt x="1067790" y="2314600"/>
                  </a:lnTo>
                  <a:lnTo>
                    <a:pt x="1045337" y="2353665"/>
                  </a:lnTo>
                  <a:lnTo>
                    <a:pt x="1024737" y="2393873"/>
                  </a:lnTo>
                  <a:lnTo>
                    <a:pt x="1006055" y="2435199"/>
                  </a:lnTo>
                  <a:lnTo>
                    <a:pt x="989355" y="2477554"/>
                  </a:lnTo>
                  <a:lnTo>
                    <a:pt x="974686" y="2520899"/>
                  </a:lnTo>
                  <a:lnTo>
                    <a:pt x="962113" y="2565158"/>
                  </a:lnTo>
                  <a:lnTo>
                    <a:pt x="951699" y="2610281"/>
                  </a:lnTo>
                  <a:lnTo>
                    <a:pt x="943495" y="2656217"/>
                  </a:lnTo>
                  <a:lnTo>
                    <a:pt x="937564" y="2702903"/>
                  </a:lnTo>
                  <a:lnTo>
                    <a:pt x="933970" y="2750274"/>
                  </a:lnTo>
                  <a:lnTo>
                    <a:pt x="932751" y="2798267"/>
                  </a:lnTo>
                  <a:lnTo>
                    <a:pt x="933970" y="2846273"/>
                  </a:lnTo>
                  <a:lnTo>
                    <a:pt x="937564" y="2893631"/>
                  </a:lnTo>
                  <a:lnTo>
                    <a:pt x="943495" y="2940316"/>
                  </a:lnTo>
                  <a:lnTo>
                    <a:pt x="951699" y="2986252"/>
                  </a:lnTo>
                  <a:lnTo>
                    <a:pt x="962113" y="3031375"/>
                  </a:lnTo>
                  <a:lnTo>
                    <a:pt x="974686" y="3075635"/>
                  </a:lnTo>
                  <a:lnTo>
                    <a:pt x="989355" y="3118980"/>
                  </a:lnTo>
                  <a:lnTo>
                    <a:pt x="1006055" y="3161334"/>
                  </a:lnTo>
                  <a:lnTo>
                    <a:pt x="1024737" y="3202660"/>
                  </a:lnTo>
                  <a:lnTo>
                    <a:pt x="1045337" y="3242868"/>
                  </a:lnTo>
                  <a:lnTo>
                    <a:pt x="1067790" y="3281934"/>
                  </a:lnTo>
                  <a:lnTo>
                    <a:pt x="1092047" y="3319780"/>
                  </a:lnTo>
                  <a:lnTo>
                    <a:pt x="1118057" y="3356356"/>
                  </a:lnTo>
                  <a:lnTo>
                    <a:pt x="1145743" y="3391585"/>
                  </a:lnTo>
                  <a:lnTo>
                    <a:pt x="1175067" y="3425431"/>
                  </a:lnTo>
                  <a:lnTo>
                    <a:pt x="1205953" y="3457829"/>
                  </a:lnTo>
                  <a:lnTo>
                    <a:pt x="1238338" y="3488715"/>
                  </a:lnTo>
                  <a:lnTo>
                    <a:pt x="1272184" y="3518027"/>
                  </a:lnTo>
                  <a:lnTo>
                    <a:pt x="1307426" y="3545713"/>
                  </a:lnTo>
                  <a:lnTo>
                    <a:pt x="1343990" y="3571722"/>
                  </a:lnTo>
                  <a:lnTo>
                    <a:pt x="1381836" y="3595992"/>
                  </a:lnTo>
                  <a:lnTo>
                    <a:pt x="1420901" y="3618446"/>
                  </a:lnTo>
                  <a:lnTo>
                    <a:pt x="1461122" y="3639045"/>
                  </a:lnTo>
                  <a:lnTo>
                    <a:pt x="1502435" y="3657727"/>
                  </a:lnTo>
                  <a:lnTo>
                    <a:pt x="1544789" y="3674427"/>
                  </a:lnTo>
                  <a:lnTo>
                    <a:pt x="1588135" y="3689096"/>
                  </a:lnTo>
                  <a:lnTo>
                    <a:pt x="1632394" y="3701656"/>
                  </a:lnTo>
                  <a:lnTo>
                    <a:pt x="1677530" y="3712070"/>
                  </a:lnTo>
                  <a:lnTo>
                    <a:pt x="1723453" y="3720274"/>
                  </a:lnTo>
                  <a:lnTo>
                    <a:pt x="1770138" y="3726205"/>
                  </a:lnTo>
                  <a:lnTo>
                    <a:pt x="1817509" y="3729812"/>
                  </a:lnTo>
                  <a:lnTo>
                    <a:pt x="1865503" y="3731031"/>
                  </a:lnTo>
                  <a:lnTo>
                    <a:pt x="1865503" y="1865515"/>
                  </a:lnTo>
                  <a:close/>
                </a:path>
                <a:path w="3731259" h="3731259">
                  <a:moveTo>
                    <a:pt x="3731018" y="1865503"/>
                  </a:moveTo>
                  <a:lnTo>
                    <a:pt x="3730409" y="1817357"/>
                  </a:lnTo>
                  <a:lnTo>
                    <a:pt x="3728593" y="1769516"/>
                  </a:lnTo>
                  <a:lnTo>
                    <a:pt x="3725583" y="1721980"/>
                  </a:lnTo>
                  <a:lnTo>
                    <a:pt x="3721392" y="1674774"/>
                  </a:lnTo>
                  <a:lnTo>
                    <a:pt x="3716032" y="1627911"/>
                  </a:lnTo>
                  <a:lnTo>
                    <a:pt x="3709530" y="1581404"/>
                  </a:lnTo>
                  <a:lnTo>
                    <a:pt x="3701885" y="1535277"/>
                  </a:lnTo>
                  <a:lnTo>
                    <a:pt x="3693122" y="1489544"/>
                  </a:lnTo>
                  <a:lnTo>
                    <a:pt x="3683254" y="1444205"/>
                  </a:lnTo>
                  <a:lnTo>
                    <a:pt x="3672294" y="1399286"/>
                  </a:lnTo>
                  <a:lnTo>
                    <a:pt x="3660254" y="1354797"/>
                  </a:lnTo>
                  <a:lnTo>
                    <a:pt x="3647148" y="1310767"/>
                  </a:lnTo>
                  <a:lnTo>
                    <a:pt x="3633000" y="1267180"/>
                  </a:lnTo>
                  <a:lnTo>
                    <a:pt x="3617823" y="1224089"/>
                  </a:lnTo>
                  <a:lnTo>
                    <a:pt x="3601618" y="1181468"/>
                  </a:lnTo>
                  <a:lnTo>
                    <a:pt x="3584422" y="1139367"/>
                  </a:lnTo>
                  <a:lnTo>
                    <a:pt x="3566223" y="1097788"/>
                  </a:lnTo>
                  <a:lnTo>
                    <a:pt x="3547059" y="1056728"/>
                  </a:lnTo>
                  <a:lnTo>
                    <a:pt x="3526942" y="1016228"/>
                  </a:lnTo>
                  <a:lnTo>
                    <a:pt x="3505860" y="976299"/>
                  </a:lnTo>
                  <a:lnTo>
                    <a:pt x="3483864" y="936942"/>
                  </a:lnTo>
                  <a:lnTo>
                    <a:pt x="3460940" y="898169"/>
                  </a:lnTo>
                  <a:lnTo>
                    <a:pt x="3437128" y="860018"/>
                  </a:lnTo>
                  <a:lnTo>
                    <a:pt x="3412426" y="822477"/>
                  </a:lnTo>
                  <a:lnTo>
                    <a:pt x="3386848" y="785583"/>
                  </a:lnTo>
                  <a:lnTo>
                    <a:pt x="3360407" y="749338"/>
                  </a:lnTo>
                  <a:lnTo>
                    <a:pt x="3333140" y="713765"/>
                  </a:lnTo>
                  <a:lnTo>
                    <a:pt x="3305035" y="678865"/>
                  </a:lnTo>
                  <a:lnTo>
                    <a:pt x="3276117" y="644664"/>
                  </a:lnTo>
                  <a:lnTo>
                    <a:pt x="3246399" y="611174"/>
                  </a:lnTo>
                  <a:lnTo>
                    <a:pt x="3215894" y="578421"/>
                  </a:lnTo>
                  <a:lnTo>
                    <a:pt x="3184626" y="546392"/>
                  </a:lnTo>
                  <a:lnTo>
                    <a:pt x="3152597" y="515124"/>
                  </a:lnTo>
                  <a:lnTo>
                    <a:pt x="3119844" y="484619"/>
                  </a:lnTo>
                  <a:lnTo>
                    <a:pt x="3086354" y="454901"/>
                  </a:lnTo>
                  <a:lnTo>
                    <a:pt x="3052153" y="425983"/>
                  </a:lnTo>
                  <a:lnTo>
                    <a:pt x="3017253" y="397878"/>
                  </a:lnTo>
                  <a:lnTo>
                    <a:pt x="2981680" y="370611"/>
                  </a:lnTo>
                  <a:lnTo>
                    <a:pt x="2945434" y="344170"/>
                  </a:lnTo>
                  <a:lnTo>
                    <a:pt x="2908528" y="318592"/>
                  </a:lnTo>
                  <a:lnTo>
                    <a:pt x="2871000" y="293890"/>
                  </a:lnTo>
                  <a:lnTo>
                    <a:pt x="2832849" y="270078"/>
                  </a:lnTo>
                  <a:lnTo>
                    <a:pt x="2794076" y="247154"/>
                  </a:lnTo>
                  <a:lnTo>
                    <a:pt x="2754719" y="225158"/>
                  </a:lnTo>
                  <a:lnTo>
                    <a:pt x="2714790" y="204076"/>
                  </a:lnTo>
                  <a:lnTo>
                    <a:pt x="2674289" y="183959"/>
                  </a:lnTo>
                  <a:lnTo>
                    <a:pt x="2633230" y="164795"/>
                  </a:lnTo>
                  <a:lnTo>
                    <a:pt x="2591651" y="146596"/>
                  </a:lnTo>
                  <a:lnTo>
                    <a:pt x="2549550" y="129387"/>
                  </a:lnTo>
                  <a:lnTo>
                    <a:pt x="2506929" y="113195"/>
                  </a:lnTo>
                  <a:lnTo>
                    <a:pt x="2463838" y="98018"/>
                  </a:lnTo>
                  <a:lnTo>
                    <a:pt x="2420251" y="83870"/>
                  </a:lnTo>
                  <a:lnTo>
                    <a:pt x="2376220" y="70764"/>
                  </a:lnTo>
                  <a:lnTo>
                    <a:pt x="2331732" y="58724"/>
                  </a:lnTo>
                  <a:lnTo>
                    <a:pt x="2286812" y="47764"/>
                  </a:lnTo>
                  <a:lnTo>
                    <a:pt x="2241473" y="37896"/>
                  </a:lnTo>
                  <a:lnTo>
                    <a:pt x="2195741" y="29133"/>
                  </a:lnTo>
                  <a:lnTo>
                    <a:pt x="2149602" y="21488"/>
                  </a:lnTo>
                  <a:lnTo>
                    <a:pt x="2103107" y="14986"/>
                  </a:lnTo>
                  <a:lnTo>
                    <a:pt x="2056244" y="9626"/>
                  </a:lnTo>
                  <a:lnTo>
                    <a:pt x="2009038" y="5435"/>
                  </a:lnTo>
                  <a:lnTo>
                    <a:pt x="1961502" y="2425"/>
                  </a:lnTo>
                  <a:lnTo>
                    <a:pt x="1913661" y="609"/>
                  </a:lnTo>
                  <a:lnTo>
                    <a:pt x="1865503" y="0"/>
                  </a:lnTo>
                  <a:lnTo>
                    <a:pt x="1866112" y="48145"/>
                  </a:lnTo>
                  <a:lnTo>
                    <a:pt x="1867941" y="95999"/>
                  </a:lnTo>
                  <a:lnTo>
                    <a:pt x="1870951" y="143522"/>
                  </a:lnTo>
                  <a:lnTo>
                    <a:pt x="1875142" y="190728"/>
                  </a:lnTo>
                  <a:lnTo>
                    <a:pt x="1880501" y="237591"/>
                  </a:lnTo>
                  <a:lnTo>
                    <a:pt x="1887004" y="284099"/>
                  </a:lnTo>
                  <a:lnTo>
                    <a:pt x="1894649" y="330225"/>
                  </a:lnTo>
                  <a:lnTo>
                    <a:pt x="1903412" y="375958"/>
                  </a:lnTo>
                  <a:lnTo>
                    <a:pt x="1913280" y="421297"/>
                  </a:lnTo>
                  <a:lnTo>
                    <a:pt x="1924240" y="466217"/>
                  </a:lnTo>
                  <a:lnTo>
                    <a:pt x="1936280" y="510705"/>
                  </a:lnTo>
                  <a:lnTo>
                    <a:pt x="1949373" y="554736"/>
                  </a:lnTo>
                  <a:lnTo>
                    <a:pt x="1963521" y="598322"/>
                  </a:lnTo>
                  <a:lnTo>
                    <a:pt x="1978710" y="641426"/>
                  </a:lnTo>
                  <a:lnTo>
                    <a:pt x="1994903" y="684034"/>
                  </a:lnTo>
                  <a:lnTo>
                    <a:pt x="2012111" y="726135"/>
                  </a:lnTo>
                  <a:lnTo>
                    <a:pt x="2030298" y="767727"/>
                  </a:lnTo>
                  <a:lnTo>
                    <a:pt x="2049475" y="808774"/>
                  </a:lnTo>
                  <a:lnTo>
                    <a:pt x="2069592" y="849274"/>
                  </a:lnTo>
                  <a:lnTo>
                    <a:pt x="2090661" y="889203"/>
                  </a:lnTo>
                  <a:lnTo>
                    <a:pt x="2112670" y="928573"/>
                  </a:lnTo>
                  <a:lnTo>
                    <a:pt x="2135581" y="967333"/>
                  </a:lnTo>
                  <a:lnTo>
                    <a:pt x="2159406" y="1005484"/>
                  </a:lnTo>
                  <a:lnTo>
                    <a:pt x="2184108" y="1043025"/>
                  </a:lnTo>
                  <a:lnTo>
                    <a:pt x="2209685" y="1079919"/>
                  </a:lnTo>
                  <a:lnTo>
                    <a:pt x="2236127" y="1116164"/>
                  </a:lnTo>
                  <a:lnTo>
                    <a:pt x="2263394" y="1151737"/>
                  </a:lnTo>
                  <a:lnTo>
                    <a:pt x="2291499" y="1186637"/>
                  </a:lnTo>
                  <a:lnTo>
                    <a:pt x="2320417" y="1220838"/>
                  </a:lnTo>
                  <a:lnTo>
                    <a:pt x="2350135" y="1254328"/>
                  </a:lnTo>
                  <a:lnTo>
                    <a:pt x="2380640" y="1287094"/>
                  </a:lnTo>
                  <a:lnTo>
                    <a:pt x="2411907" y="1319110"/>
                  </a:lnTo>
                  <a:lnTo>
                    <a:pt x="2443924" y="1350378"/>
                  </a:lnTo>
                  <a:lnTo>
                    <a:pt x="2476690" y="1380883"/>
                  </a:lnTo>
                  <a:lnTo>
                    <a:pt x="2510180" y="1410601"/>
                  </a:lnTo>
                  <a:lnTo>
                    <a:pt x="2544381" y="1439519"/>
                  </a:lnTo>
                  <a:lnTo>
                    <a:pt x="2579281" y="1467624"/>
                  </a:lnTo>
                  <a:lnTo>
                    <a:pt x="2614853" y="1494891"/>
                  </a:lnTo>
                  <a:lnTo>
                    <a:pt x="2651099" y="1521333"/>
                  </a:lnTo>
                  <a:lnTo>
                    <a:pt x="2687993" y="1546910"/>
                  </a:lnTo>
                  <a:lnTo>
                    <a:pt x="2725534" y="1571612"/>
                  </a:lnTo>
                  <a:lnTo>
                    <a:pt x="2763685" y="1595437"/>
                  </a:lnTo>
                  <a:lnTo>
                    <a:pt x="2802445" y="1618348"/>
                  </a:lnTo>
                  <a:lnTo>
                    <a:pt x="2841802" y="1640357"/>
                  </a:lnTo>
                  <a:lnTo>
                    <a:pt x="2881744" y="1661426"/>
                  </a:lnTo>
                  <a:lnTo>
                    <a:pt x="2922244" y="1681543"/>
                  </a:lnTo>
                  <a:lnTo>
                    <a:pt x="2963291" y="1700720"/>
                  </a:lnTo>
                  <a:lnTo>
                    <a:pt x="3004883" y="1718906"/>
                  </a:lnTo>
                  <a:lnTo>
                    <a:pt x="3046984" y="1736115"/>
                  </a:lnTo>
                  <a:lnTo>
                    <a:pt x="3089592" y="1752307"/>
                  </a:lnTo>
                  <a:lnTo>
                    <a:pt x="3132696" y="1767497"/>
                  </a:lnTo>
                  <a:lnTo>
                    <a:pt x="3176282" y="1781644"/>
                  </a:lnTo>
                  <a:lnTo>
                    <a:pt x="3220313" y="1794738"/>
                  </a:lnTo>
                  <a:lnTo>
                    <a:pt x="3264801" y="1806778"/>
                  </a:lnTo>
                  <a:lnTo>
                    <a:pt x="3309721" y="1817738"/>
                  </a:lnTo>
                  <a:lnTo>
                    <a:pt x="3355060" y="1827606"/>
                  </a:lnTo>
                  <a:lnTo>
                    <a:pt x="3400793" y="1836369"/>
                  </a:lnTo>
                  <a:lnTo>
                    <a:pt x="3446919" y="1844014"/>
                  </a:lnTo>
                  <a:lnTo>
                    <a:pt x="3493427" y="1850517"/>
                  </a:lnTo>
                  <a:lnTo>
                    <a:pt x="3540290" y="1855876"/>
                  </a:lnTo>
                  <a:lnTo>
                    <a:pt x="3587496" y="1860067"/>
                  </a:lnTo>
                  <a:lnTo>
                    <a:pt x="3635019" y="1863077"/>
                  </a:lnTo>
                  <a:lnTo>
                    <a:pt x="3682873" y="1864906"/>
                  </a:lnTo>
                  <a:lnTo>
                    <a:pt x="3731018" y="1865503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9">
              <a:extLst>
                <a:ext uri="{FF2B5EF4-FFF2-40B4-BE49-F238E27FC236}">
                  <a16:creationId xmlns:a16="http://schemas.microsoft.com/office/drawing/2014/main" id="{1DFC92A3-2485-42B0-E3DA-3BEBD657BA5B}"/>
                </a:ext>
              </a:extLst>
            </p:cNvPr>
            <p:cNvSpPr/>
            <p:nvPr/>
          </p:nvSpPr>
          <p:spPr>
            <a:xfrm>
              <a:off x="12679045" y="9448132"/>
              <a:ext cx="3724910" cy="1860550"/>
            </a:xfrm>
            <a:custGeom>
              <a:avLst/>
              <a:gdLst/>
              <a:ahLst/>
              <a:cxnLst/>
              <a:rect l="l" t="t" r="r" b="b"/>
              <a:pathLst>
                <a:path w="3724909" h="1860550">
                  <a:moveTo>
                    <a:pt x="3724757" y="0"/>
                  </a:moveTo>
                  <a:lnTo>
                    <a:pt x="1859241" y="0"/>
                  </a:lnTo>
                  <a:lnTo>
                    <a:pt x="1817306" y="622"/>
                  </a:lnTo>
                  <a:lnTo>
                    <a:pt x="1769452" y="2438"/>
                  </a:lnTo>
                  <a:lnTo>
                    <a:pt x="1721916" y="5448"/>
                  </a:lnTo>
                  <a:lnTo>
                    <a:pt x="1674710" y="9639"/>
                  </a:lnTo>
                  <a:lnTo>
                    <a:pt x="1627860" y="14998"/>
                  </a:lnTo>
                  <a:lnTo>
                    <a:pt x="1581353" y="21501"/>
                  </a:lnTo>
                  <a:lnTo>
                    <a:pt x="1535226" y="29146"/>
                  </a:lnTo>
                  <a:lnTo>
                    <a:pt x="1489481" y="37909"/>
                  </a:lnTo>
                  <a:lnTo>
                    <a:pt x="1444155" y="47777"/>
                  </a:lnTo>
                  <a:lnTo>
                    <a:pt x="1399235" y="58737"/>
                  </a:lnTo>
                  <a:lnTo>
                    <a:pt x="1354747" y="70777"/>
                  </a:lnTo>
                  <a:lnTo>
                    <a:pt x="1310703" y="83883"/>
                  </a:lnTo>
                  <a:lnTo>
                    <a:pt x="1267129" y="98031"/>
                  </a:lnTo>
                  <a:lnTo>
                    <a:pt x="1224026" y="113207"/>
                  </a:lnTo>
                  <a:lnTo>
                    <a:pt x="1181417" y="129400"/>
                  </a:lnTo>
                  <a:lnTo>
                    <a:pt x="1139317" y="146608"/>
                  </a:lnTo>
                  <a:lnTo>
                    <a:pt x="1097724" y="164795"/>
                  </a:lnTo>
                  <a:lnTo>
                    <a:pt x="1056678" y="183972"/>
                  </a:lnTo>
                  <a:lnTo>
                    <a:pt x="1016177" y="204089"/>
                  </a:lnTo>
                  <a:lnTo>
                    <a:pt x="976236" y="225171"/>
                  </a:lnTo>
                  <a:lnTo>
                    <a:pt x="936879" y="247167"/>
                  </a:lnTo>
                  <a:lnTo>
                    <a:pt x="898118" y="270078"/>
                  </a:lnTo>
                  <a:lnTo>
                    <a:pt x="859955" y="293903"/>
                  </a:lnTo>
                  <a:lnTo>
                    <a:pt x="822426" y="318604"/>
                  </a:lnTo>
                  <a:lnTo>
                    <a:pt x="785533" y="344182"/>
                  </a:lnTo>
                  <a:lnTo>
                    <a:pt x="749287" y="370624"/>
                  </a:lnTo>
                  <a:lnTo>
                    <a:pt x="713714" y="397891"/>
                  </a:lnTo>
                  <a:lnTo>
                    <a:pt x="678815" y="425996"/>
                  </a:lnTo>
                  <a:lnTo>
                    <a:pt x="644613" y="454914"/>
                  </a:lnTo>
                  <a:lnTo>
                    <a:pt x="611124" y="484632"/>
                  </a:lnTo>
                  <a:lnTo>
                    <a:pt x="578358" y="515137"/>
                  </a:lnTo>
                  <a:lnTo>
                    <a:pt x="546341" y="546404"/>
                  </a:lnTo>
                  <a:lnTo>
                    <a:pt x="515061" y="578434"/>
                  </a:lnTo>
                  <a:lnTo>
                    <a:pt x="484568" y="611187"/>
                  </a:lnTo>
                  <a:lnTo>
                    <a:pt x="454850" y="644677"/>
                  </a:lnTo>
                  <a:lnTo>
                    <a:pt x="425932" y="678878"/>
                  </a:lnTo>
                  <a:lnTo>
                    <a:pt x="397827" y="713778"/>
                  </a:lnTo>
                  <a:lnTo>
                    <a:pt x="370547" y="749350"/>
                  </a:lnTo>
                  <a:lnTo>
                    <a:pt x="344119" y="785596"/>
                  </a:lnTo>
                  <a:lnTo>
                    <a:pt x="318541" y="822490"/>
                  </a:lnTo>
                  <a:lnTo>
                    <a:pt x="293839" y="860031"/>
                  </a:lnTo>
                  <a:lnTo>
                    <a:pt x="270014" y="898182"/>
                  </a:lnTo>
                  <a:lnTo>
                    <a:pt x="247103" y="936955"/>
                  </a:lnTo>
                  <a:lnTo>
                    <a:pt x="225094" y="976312"/>
                  </a:lnTo>
                  <a:lnTo>
                    <a:pt x="204025" y="1016241"/>
                  </a:lnTo>
                  <a:lnTo>
                    <a:pt x="183896" y="1056741"/>
                  </a:lnTo>
                  <a:lnTo>
                    <a:pt x="164731" y="1097800"/>
                  </a:lnTo>
                  <a:lnTo>
                    <a:pt x="146545" y="1139380"/>
                  </a:lnTo>
                  <a:lnTo>
                    <a:pt x="129336" y="1181481"/>
                  </a:lnTo>
                  <a:lnTo>
                    <a:pt x="113131" y="1224089"/>
                  </a:lnTo>
                  <a:lnTo>
                    <a:pt x="97955" y="1267193"/>
                  </a:lnTo>
                  <a:lnTo>
                    <a:pt x="83807" y="1310779"/>
                  </a:lnTo>
                  <a:lnTo>
                    <a:pt x="70713" y="1354810"/>
                  </a:lnTo>
                  <a:lnTo>
                    <a:pt x="58674" y="1399298"/>
                  </a:lnTo>
                  <a:lnTo>
                    <a:pt x="47713" y="1444218"/>
                  </a:lnTo>
                  <a:lnTo>
                    <a:pt x="37833" y="1489557"/>
                  </a:lnTo>
                  <a:lnTo>
                    <a:pt x="29070" y="1535290"/>
                  </a:lnTo>
                  <a:lnTo>
                    <a:pt x="21437" y="1581416"/>
                  </a:lnTo>
                  <a:lnTo>
                    <a:pt x="14922" y="1627924"/>
                  </a:lnTo>
                  <a:lnTo>
                    <a:pt x="9575" y="1674787"/>
                  </a:lnTo>
                  <a:lnTo>
                    <a:pt x="5372" y="1721993"/>
                  </a:lnTo>
                  <a:lnTo>
                    <a:pt x="2362" y="1769516"/>
                  </a:lnTo>
                  <a:lnTo>
                    <a:pt x="546" y="1817370"/>
                  </a:lnTo>
                  <a:lnTo>
                    <a:pt x="0" y="1860423"/>
                  </a:lnTo>
                  <a:lnTo>
                    <a:pt x="1859241" y="1860423"/>
                  </a:lnTo>
                  <a:lnTo>
                    <a:pt x="1865452" y="1860423"/>
                  </a:lnTo>
                  <a:lnTo>
                    <a:pt x="3724757" y="1860423"/>
                  </a:lnTo>
                  <a:lnTo>
                    <a:pt x="3724757" y="0"/>
                  </a:lnTo>
                  <a:close/>
                </a:path>
              </a:pathLst>
            </a:custGeom>
            <a:solidFill>
              <a:srgbClr val="FFC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10">
              <a:extLst>
                <a:ext uri="{FF2B5EF4-FFF2-40B4-BE49-F238E27FC236}">
                  <a16:creationId xmlns:a16="http://schemas.microsoft.com/office/drawing/2014/main" id="{2544E25C-E427-A40D-01C8-081E9128753E}"/>
                </a:ext>
              </a:extLst>
            </p:cNvPr>
            <p:cNvSpPr/>
            <p:nvPr/>
          </p:nvSpPr>
          <p:spPr>
            <a:xfrm>
              <a:off x="16403804" y="9448131"/>
              <a:ext cx="1865630" cy="1860550"/>
            </a:xfrm>
            <a:custGeom>
              <a:avLst/>
              <a:gdLst/>
              <a:ahLst/>
              <a:cxnLst/>
              <a:rect l="l" t="t" r="r" b="b"/>
              <a:pathLst>
                <a:path w="1865630" h="1860550">
                  <a:moveTo>
                    <a:pt x="0" y="0"/>
                  </a:moveTo>
                  <a:lnTo>
                    <a:pt x="1865513" y="0"/>
                  </a:lnTo>
                  <a:lnTo>
                    <a:pt x="1865513" y="1860425"/>
                  </a:lnTo>
                  <a:lnTo>
                    <a:pt x="0" y="1860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11">
              <a:extLst>
                <a:ext uri="{FF2B5EF4-FFF2-40B4-BE49-F238E27FC236}">
                  <a16:creationId xmlns:a16="http://schemas.microsoft.com/office/drawing/2014/main" id="{D58EC673-A2FD-0C00-4E0B-8F316E18EDFF}"/>
                </a:ext>
              </a:extLst>
            </p:cNvPr>
            <p:cNvSpPr/>
            <p:nvPr/>
          </p:nvSpPr>
          <p:spPr>
            <a:xfrm>
              <a:off x="15471167" y="9448134"/>
              <a:ext cx="2798445" cy="1860550"/>
            </a:xfrm>
            <a:custGeom>
              <a:avLst/>
              <a:gdLst/>
              <a:ahLst/>
              <a:cxnLst/>
              <a:rect l="l" t="t" r="r" b="b"/>
              <a:pathLst>
                <a:path w="2798444" h="1860550">
                  <a:moveTo>
                    <a:pt x="2798149" y="0"/>
                  </a:moveTo>
                  <a:lnTo>
                    <a:pt x="932635" y="0"/>
                  </a:lnTo>
                  <a:lnTo>
                    <a:pt x="884635" y="1213"/>
                  </a:lnTo>
                  <a:lnTo>
                    <a:pt x="837266" y="4815"/>
                  </a:lnTo>
                  <a:lnTo>
                    <a:pt x="790585" y="10747"/>
                  </a:lnTo>
                  <a:lnTo>
                    <a:pt x="744652" y="18950"/>
                  </a:lnTo>
                  <a:lnTo>
                    <a:pt x="699524" y="29365"/>
                  </a:lnTo>
                  <a:lnTo>
                    <a:pt x="655262" y="41934"/>
                  </a:lnTo>
                  <a:lnTo>
                    <a:pt x="611922" y="56599"/>
                  </a:lnTo>
                  <a:lnTo>
                    <a:pt x="569564" y="73300"/>
                  </a:lnTo>
                  <a:lnTo>
                    <a:pt x="528246" y="91980"/>
                  </a:lnTo>
                  <a:lnTo>
                    <a:pt x="488028" y="112578"/>
                  </a:lnTo>
                  <a:lnTo>
                    <a:pt x="448967" y="135038"/>
                  </a:lnTo>
                  <a:lnTo>
                    <a:pt x="411122" y="159300"/>
                  </a:lnTo>
                  <a:lnTo>
                    <a:pt x="374552" y="185306"/>
                  </a:lnTo>
                  <a:lnTo>
                    <a:pt x="339315" y="212996"/>
                  </a:lnTo>
                  <a:lnTo>
                    <a:pt x="305470" y="242313"/>
                  </a:lnTo>
                  <a:lnTo>
                    <a:pt x="273076" y="273198"/>
                  </a:lnTo>
                  <a:lnTo>
                    <a:pt x="242191" y="305592"/>
                  </a:lnTo>
                  <a:lnTo>
                    <a:pt x="212874" y="339437"/>
                  </a:lnTo>
                  <a:lnTo>
                    <a:pt x="185184" y="374673"/>
                  </a:lnTo>
                  <a:lnTo>
                    <a:pt x="159178" y="411244"/>
                  </a:lnTo>
                  <a:lnTo>
                    <a:pt x="134916" y="449088"/>
                  </a:lnTo>
                  <a:lnTo>
                    <a:pt x="112457" y="488149"/>
                  </a:lnTo>
                  <a:lnTo>
                    <a:pt x="91858" y="528368"/>
                  </a:lnTo>
                  <a:lnTo>
                    <a:pt x="73179" y="569686"/>
                  </a:lnTo>
                  <a:lnTo>
                    <a:pt x="56477" y="612044"/>
                  </a:lnTo>
                  <a:lnTo>
                    <a:pt x="41813" y="655383"/>
                  </a:lnTo>
                  <a:lnTo>
                    <a:pt x="29243" y="699646"/>
                  </a:lnTo>
                  <a:lnTo>
                    <a:pt x="18828" y="744774"/>
                  </a:lnTo>
                  <a:lnTo>
                    <a:pt x="10625" y="790707"/>
                  </a:lnTo>
                  <a:lnTo>
                    <a:pt x="4693" y="837388"/>
                  </a:lnTo>
                  <a:lnTo>
                    <a:pt x="1091" y="884757"/>
                  </a:lnTo>
                  <a:lnTo>
                    <a:pt x="0" y="927941"/>
                  </a:lnTo>
                  <a:lnTo>
                    <a:pt x="0" y="937572"/>
                  </a:lnTo>
                  <a:lnTo>
                    <a:pt x="1091" y="980756"/>
                  </a:lnTo>
                  <a:lnTo>
                    <a:pt x="4693" y="1028125"/>
                  </a:lnTo>
                  <a:lnTo>
                    <a:pt x="10625" y="1074806"/>
                  </a:lnTo>
                  <a:lnTo>
                    <a:pt x="18828" y="1120739"/>
                  </a:lnTo>
                  <a:lnTo>
                    <a:pt x="29243" y="1165867"/>
                  </a:lnTo>
                  <a:lnTo>
                    <a:pt x="41813" y="1210130"/>
                  </a:lnTo>
                  <a:lnTo>
                    <a:pt x="56477" y="1253469"/>
                  </a:lnTo>
                  <a:lnTo>
                    <a:pt x="73179" y="1295827"/>
                  </a:lnTo>
                  <a:lnTo>
                    <a:pt x="91858" y="1337145"/>
                  </a:lnTo>
                  <a:lnTo>
                    <a:pt x="112457" y="1377363"/>
                  </a:lnTo>
                  <a:lnTo>
                    <a:pt x="134916" y="1416424"/>
                  </a:lnTo>
                  <a:lnTo>
                    <a:pt x="159178" y="1454269"/>
                  </a:lnTo>
                  <a:lnTo>
                    <a:pt x="185184" y="1490839"/>
                  </a:lnTo>
                  <a:lnTo>
                    <a:pt x="212874" y="1526076"/>
                  </a:lnTo>
                  <a:lnTo>
                    <a:pt x="242191" y="1559921"/>
                  </a:lnTo>
                  <a:lnTo>
                    <a:pt x="273076" y="1592315"/>
                  </a:lnTo>
                  <a:lnTo>
                    <a:pt x="305470" y="1623200"/>
                  </a:lnTo>
                  <a:lnTo>
                    <a:pt x="339315" y="1652517"/>
                  </a:lnTo>
                  <a:lnTo>
                    <a:pt x="374552" y="1680207"/>
                  </a:lnTo>
                  <a:lnTo>
                    <a:pt x="411122" y="1706213"/>
                  </a:lnTo>
                  <a:lnTo>
                    <a:pt x="448967" y="1730475"/>
                  </a:lnTo>
                  <a:lnTo>
                    <a:pt x="488028" y="1752934"/>
                  </a:lnTo>
                  <a:lnTo>
                    <a:pt x="528246" y="1773533"/>
                  </a:lnTo>
                  <a:lnTo>
                    <a:pt x="569564" y="1792213"/>
                  </a:lnTo>
                  <a:lnTo>
                    <a:pt x="611922" y="1808914"/>
                  </a:lnTo>
                  <a:lnTo>
                    <a:pt x="655262" y="1823578"/>
                  </a:lnTo>
                  <a:lnTo>
                    <a:pt x="699524" y="1836148"/>
                  </a:lnTo>
                  <a:lnTo>
                    <a:pt x="744652" y="1846563"/>
                  </a:lnTo>
                  <a:lnTo>
                    <a:pt x="790585" y="1854766"/>
                  </a:lnTo>
                  <a:lnTo>
                    <a:pt x="835092" y="1860421"/>
                  </a:lnTo>
                  <a:lnTo>
                    <a:pt x="2798020" y="1860421"/>
                  </a:lnTo>
                  <a:lnTo>
                    <a:pt x="2796935" y="1817514"/>
                  </a:lnTo>
                  <a:lnTo>
                    <a:pt x="2793333" y="1770145"/>
                  </a:lnTo>
                  <a:lnTo>
                    <a:pt x="2787401" y="1723464"/>
                  </a:lnTo>
                  <a:lnTo>
                    <a:pt x="2779198" y="1677531"/>
                  </a:lnTo>
                  <a:lnTo>
                    <a:pt x="2768783" y="1632403"/>
                  </a:lnTo>
                  <a:lnTo>
                    <a:pt x="2756214" y="1588140"/>
                  </a:lnTo>
                  <a:lnTo>
                    <a:pt x="2741549" y="1544801"/>
                  </a:lnTo>
                  <a:lnTo>
                    <a:pt x="2724848" y="1502443"/>
                  </a:lnTo>
                  <a:lnTo>
                    <a:pt x="2706168" y="1461125"/>
                  </a:lnTo>
                  <a:lnTo>
                    <a:pt x="2685570" y="1420906"/>
                  </a:lnTo>
                  <a:lnTo>
                    <a:pt x="2663110" y="1381845"/>
                  </a:lnTo>
                  <a:lnTo>
                    <a:pt x="2638848" y="1344000"/>
                  </a:lnTo>
                  <a:lnTo>
                    <a:pt x="2612843" y="1307430"/>
                  </a:lnTo>
                  <a:lnTo>
                    <a:pt x="2585152" y="1272194"/>
                  </a:lnTo>
                  <a:lnTo>
                    <a:pt x="2555835" y="1238349"/>
                  </a:lnTo>
                  <a:lnTo>
                    <a:pt x="2524950" y="1205955"/>
                  </a:lnTo>
                  <a:lnTo>
                    <a:pt x="2492556" y="1175070"/>
                  </a:lnTo>
                  <a:lnTo>
                    <a:pt x="2458711" y="1145753"/>
                  </a:lnTo>
                  <a:lnTo>
                    <a:pt x="2423475" y="1118062"/>
                  </a:lnTo>
                  <a:lnTo>
                    <a:pt x="2386905" y="1092057"/>
                  </a:lnTo>
                  <a:lnTo>
                    <a:pt x="2349060" y="1067795"/>
                  </a:lnTo>
                  <a:lnTo>
                    <a:pt x="2309999" y="1045335"/>
                  </a:lnTo>
                  <a:lnTo>
                    <a:pt x="2269780" y="1024737"/>
                  </a:lnTo>
                  <a:lnTo>
                    <a:pt x="2228462" y="1006057"/>
                  </a:lnTo>
                  <a:lnTo>
                    <a:pt x="2186104" y="989356"/>
                  </a:lnTo>
                  <a:lnTo>
                    <a:pt x="2142765" y="974691"/>
                  </a:lnTo>
                  <a:lnTo>
                    <a:pt x="2098502" y="962122"/>
                  </a:lnTo>
                  <a:lnTo>
                    <a:pt x="2053374" y="951707"/>
                  </a:lnTo>
                  <a:lnTo>
                    <a:pt x="2007441" y="943504"/>
                  </a:lnTo>
                  <a:lnTo>
                    <a:pt x="1960760" y="937572"/>
                  </a:lnTo>
                  <a:lnTo>
                    <a:pt x="1913391" y="933970"/>
                  </a:lnTo>
                  <a:lnTo>
                    <a:pt x="1865392" y="932756"/>
                  </a:lnTo>
                  <a:lnTo>
                    <a:pt x="1913391" y="931543"/>
                  </a:lnTo>
                  <a:lnTo>
                    <a:pt x="1960760" y="927941"/>
                  </a:lnTo>
                  <a:lnTo>
                    <a:pt x="2007441" y="922009"/>
                  </a:lnTo>
                  <a:lnTo>
                    <a:pt x="2053374" y="913806"/>
                  </a:lnTo>
                  <a:lnTo>
                    <a:pt x="2098502" y="903391"/>
                  </a:lnTo>
                  <a:lnTo>
                    <a:pt x="2142765" y="890821"/>
                  </a:lnTo>
                  <a:lnTo>
                    <a:pt x="2186104" y="876157"/>
                  </a:lnTo>
                  <a:lnTo>
                    <a:pt x="2228462" y="859456"/>
                  </a:lnTo>
                  <a:lnTo>
                    <a:pt x="2269780" y="840776"/>
                  </a:lnTo>
                  <a:lnTo>
                    <a:pt x="2309999" y="820178"/>
                  </a:lnTo>
                  <a:lnTo>
                    <a:pt x="2349060" y="797718"/>
                  </a:lnTo>
                  <a:lnTo>
                    <a:pt x="2386905" y="773456"/>
                  </a:lnTo>
                  <a:lnTo>
                    <a:pt x="2423475" y="747450"/>
                  </a:lnTo>
                  <a:lnTo>
                    <a:pt x="2458711" y="719760"/>
                  </a:lnTo>
                  <a:lnTo>
                    <a:pt x="2492556" y="690443"/>
                  </a:lnTo>
                  <a:lnTo>
                    <a:pt x="2524950" y="659558"/>
                  </a:lnTo>
                  <a:lnTo>
                    <a:pt x="2555835" y="627164"/>
                  </a:lnTo>
                  <a:lnTo>
                    <a:pt x="2585152" y="593319"/>
                  </a:lnTo>
                  <a:lnTo>
                    <a:pt x="2612843" y="558083"/>
                  </a:lnTo>
                  <a:lnTo>
                    <a:pt x="2638848" y="521512"/>
                  </a:lnTo>
                  <a:lnTo>
                    <a:pt x="2663110" y="483668"/>
                  </a:lnTo>
                  <a:lnTo>
                    <a:pt x="2685570" y="444606"/>
                  </a:lnTo>
                  <a:lnTo>
                    <a:pt x="2706168" y="404388"/>
                  </a:lnTo>
                  <a:lnTo>
                    <a:pt x="2724848" y="363070"/>
                  </a:lnTo>
                  <a:lnTo>
                    <a:pt x="2741549" y="320712"/>
                  </a:lnTo>
                  <a:lnTo>
                    <a:pt x="2756214" y="277373"/>
                  </a:lnTo>
                  <a:lnTo>
                    <a:pt x="2768783" y="233110"/>
                  </a:lnTo>
                  <a:lnTo>
                    <a:pt x="2779198" y="187982"/>
                  </a:lnTo>
                  <a:lnTo>
                    <a:pt x="2787401" y="142049"/>
                  </a:lnTo>
                  <a:lnTo>
                    <a:pt x="2793333" y="95368"/>
                  </a:lnTo>
                  <a:lnTo>
                    <a:pt x="2796935" y="47999"/>
                  </a:lnTo>
                  <a:lnTo>
                    <a:pt x="2798149" y="0"/>
                  </a:lnTo>
                  <a:close/>
                </a:path>
              </a:pathLst>
            </a:custGeom>
            <a:solidFill>
              <a:srgbClr val="57F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12">
              <a:extLst>
                <a:ext uri="{FF2B5EF4-FFF2-40B4-BE49-F238E27FC236}">
                  <a16:creationId xmlns:a16="http://schemas.microsoft.com/office/drawing/2014/main" id="{AC9C838C-9241-D5CE-67FC-B53CAD752F69}"/>
                </a:ext>
              </a:extLst>
            </p:cNvPr>
            <p:cNvSpPr/>
            <p:nvPr/>
          </p:nvSpPr>
          <p:spPr>
            <a:xfrm>
              <a:off x="18269306" y="7582630"/>
              <a:ext cx="1835150" cy="3726179"/>
            </a:xfrm>
            <a:custGeom>
              <a:avLst/>
              <a:gdLst/>
              <a:ahLst/>
              <a:cxnLst/>
              <a:rect l="l" t="t" r="r" b="b"/>
              <a:pathLst>
                <a:path w="1835150" h="3726179">
                  <a:moveTo>
                    <a:pt x="1834781" y="2560345"/>
                  </a:moveTo>
                  <a:lnTo>
                    <a:pt x="1823580" y="2520899"/>
                  </a:lnTo>
                  <a:lnTo>
                    <a:pt x="1808924" y="2477554"/>
                  </a:lnTo>
                  <a:lnTo>
                    <a:pt x="1792224" y="2435199"/>
                  </a:lnTo>
                  <a:lnTo>
                    <a:pt x="1773542" y="2393873"/>
                  </a:lnTo>
                  <a:lnTo>
                    <a:pt x="1752942" y="2353665"/>
                  </a:lnTo>
                  <a:lnTo>
                    <a:pt x="1730476" y="2314600"/>
                  </a:lnTo>
                  <a:lnTo>
                    <a:pt x="1706219" y="2276754"/>
                  </a:lnTo>
                  <a:lnTo>
                    <a:pt x="1680210" y="2240178"/>
                  </a:lnTo>
                  <a:lnTo>
                    <a:pt x="1652524" y="2204948"/>
                  </a:lnTo>
                  <a:lnTo>
                    <a:pt x="1623199" y="2171103"/>
                  </a:lnTo>
                  <a:lnTo>
                    <a:pt x="1592326" y="2138705"/>
                  </a:lnTo>
                  <a:lnTo>
                    <a:pt x="1559928" y="2107819"/>
                  </a:lnTo>
                  <a:lnTo>
                    <a:pt x="1526082" y="2078507"/>
                  </a:lnTo>
                  <a:lnTo>
                    <a:pt x="1490840" y="2050821"/>
                  </a:lnTo>
                  <a:lnTo>
                    <a:pt x="1454277" y="2024811"/>
                  </a:lnTo>
                  <a:lnTo>
                    <a:pt x="1416431" y="2000554"/>
                  </a:lnTo>
                  <a:lnTo>
                    <a:pt x="1377365" y="1978088"/>
                  </a:lnTo>
                  <a:lnTo>
                    <a:pt x="1337144" y="1957489"/>
                  </a:lnTo>
                  <a:lnTo>
                    <a:pt x="1295831" y="1938807"/>
                  </a:lnTo>
                  <a:lnTo>
                    <a:pt x="1253477" y="1922106"/>
                  </a:lnTo>
                  <a:lnTo>
                    <a:pt x="1210132" y="1907451"/>
                  </a:lnTo>
                  <a:lnTo>
                    <a:pt x="1165872" y="1894878"/>
                  </a:lnTo>
                  <a:lnTo>
                    <a:pt x="1120749" y="1884464"/>
                  </a:lnTo>
                  <a:lnTo>
                    <a:pt x="1074813" y="1876259"/>
                  </a:lnTo>
                  <a:lnTo>
                    <a:pt x="1028128" y="1870329"/>
                  </a:lnTo>
                  <a:lnTo>
                    <a:pt x="980757" y="1866722"/>
                  </a:lnTo>
                  <a:lnTo>
                    <a:pt x="932764" y="1865515"/>
                  </a:lnTo>
                  <a:lnTo>
                    <a:pt x="0" y="1865515"/>
                  </a:lnTo>
                  <a:lnTo>
                    <a:pt x="0" y="3725926"/>
                  </a:lnTo>
                  <a:lnTo>
                    <a:pt x="1030300" y="3725926"/>
                  </a:lnTo>
                  <a:lnTo>
                    <a:pt x="1074813" y="3720274"/>
                  </a:lnTo>
                  <a:lnTo>
                    <a:pt x="1120749" y="3712070"/>
                  </a:lnTo>
                  <a:lnTo>
                    <a:pt x="1165872" y="3701656"/>
                  </a:lnTo>
                  <a:lnTo>
                    <a:pt x="1210132" y="3689083"/>
                  </a:lnTo>
                  <a:lnTo>
                    <a:pt x="1253477" y="3674427"/>
                  </a:lnTo>
                  <a:lnTo>
                    <a:pt x="1295831" y="3657727"/>
                  </a:lnTo>
                  <a:lnTo>
                    <a:pt x="1337144" y="3639045"/>
                  </a:lnTo>
                  <a:lnTo>
                    <a:pt x="1377365" y="3618446"/>
                  </a:lnTo>
                  <a:lnTo>
                    <a:pt x="1416431" y="3595979"/>
                  </a:lnTo>
                  <a:lnTo>
                    <a:pt x="1454277" y="3571722"/>
                  </a:lnTo>
                  <a:lnTo>
                    <a:pt x="1490840" y="3545713"/>
                  </a:lnTo>
                  <a:lnTo>
                    <a:pt x="1526082" y="3518027"/>
                  </a:lnTo>
                  <a:lnTo>
                    <a:pt x="1559928" y="3488715"/>
                  </a:lnTo>
                  <a:lnTo>
                    <a:pt x="1592326" y="3457829"/>
                  </a:lnTo>
                  <a:lnTo>
                    <a:pt x="1623199" y="3425431"/>
                  </a:lnTo>
                  <a:lnTo>
                    <a:pt x="1652524" y="3391585"/>
                  </a:lnTo>
                  <a:lnTo>
                    <a:pt x="1680210" y="3356356"/>
                  </a:lnTo>
                  <a:lnTo>
                    <a:pt x="1706219" y="3319780"/>
                  </a:lnTo>
                  <a:lnTo>
                    <a:pt x="1730476" y="3281934"/>
                  </a:lnTo>
                  <a:lnTo>
                    <a:pt x="1752942" y="3242868"/>
                  </a:lnTo>
                  <a:lnTo>
                    <a:pt x="1773542" y="3202660"/>
                  </a:lnTo>
                  <a:lnTo>
                    <a:pt x="1792224" y="3161334"/>
                  </a:lnTo>
                  <a:lnTo>
                    <a:pt x="1808924" y="3118980"/>
                  </a:lnTo>
                  <a:lnTo>
                    <a:pt x="1823580" y="3075635"/>
                  </a:lnTo>
                  <a:lnTo>
                    <a:pt x="1834781" y="3036189"/>
                  </a:lnTo>
                  <a:lnTo>
                    <a:pt x="1834781" y="2560345"/>
                  </a:lnTo>
                  <a:close/>
                </a:path>
                <a:path w="1835150" h="3726179">
                  <a:moveTo>
                    <a:pt x="1834781" y="0"/>
                  </a:moveTo>
                  <a:lnTo>
                    <a:pt x="0" y="0"/>
                  </a:lnTo>
                  <a:lnTo>
                    <a:pt x="0" y="1865503"/>
                  </a:lnTo>
                  <a:lnTo>
                    <a:pt x="1834781" y="30721"/>
                  </a:lnTo>
                  <a:lnTo>
                    <a:pt x="1834781" y="0"/>
                  </a:lnTo>
                  <a:close/>
                </a:path>
              </a:pathLst>
            </a:custGeom>
            <a:solidFill>
              <a:srgbClr val="00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13">
              <a:extLst>
                <a:ext uri="{FF2B5EF4-FFF2-40B4-BE49-F238E27FC236}">
                  <a16:creationId xmlns:a16="http://schemas.microsoft.com/office/drawing/2014/main" id="{8F02186F-F877-6288-49E7-588C98552248}"/>
                </a:ext>
              </a:extLst>
            </p:cNvPr>
            <p:cNvSpPr/>
            <p:nvPr/>
          </p:nvSpPr>
          <p:spPr>
            <a:xfrm>
              <a:off x="18735688" y="9914515"/>
              <a:ext cx="932815" cy="932815"/>
            </a:xfrm>
            <a:custGeom>
              <a:avLst/>
              <a:gdLst/>
              <a:ahLst/>
              <a:cxnLst/>
              <a:rect l="l" t="t" r="r" b="b"/>
              <a:pathLst>
                <a:path w="932815" h="932815">
                  <a:moveTo>
                    <a:pt x="932764" y="466382"/>
                  </a:moveTo>
                  <a:lnTo>
                    <a:pt x="926592" y="435825"/>
                  </a:lnTo>
                  <a:lnTo>
                    <a:pt x="909764" y="410870"/>
                  </a:lnTo>
                  <a:lnTo>
                    <a:pt x="884809" y="394042"/>
                  </a:lnTo>
                  <a:lnTo>
                    <a:pt x="854240" y="387870"/>
                  </a:lnTo>
                  <a:lnTo>
                    <a:pt x="544906" y="387870"/>
                  </a:lnTo>
                  <a:lnTo>
                    <a:pt x="544906" y="78524"/>
                  </a:lnTo>
                  <a:lnTo>
                    <a:pt x="538734" y="47955"/>
                  </a:lnTo>
                  <a:lnTo>
                    <a:pt x="521906" y="22999"/>
                  </a:lnTo>
                  <a:lnTo>
                    <a:pt x="496951" y="6172"/>
                  </a:lnTo>
                  <a:lnTo>
                    <a:pt x="466382" y="0"/>
                  </a:lnTo>
                  <a:lnTo>
                    <a:pt x="435825" y="6172"/>
                  </a:lnTo>
                  <a:lnTo>
                    <a:pt x="410870" y="22999"/>
                  </a:lnTo>
                  <a:lnTo>
                    <a:pt x="394042" y="47955"/>
                  </a:lnTo>
                  <a:lnTo>
                    <a:pt x="387870" y="78524"/>
                  </a:lnTo>
                  <a:lnTo>
                    <a:pt x="387870" y="387870"/>
                  </a:lnTo>
                  <a:lnTo>
                    <a:pt x="78511" y="387870"/>
                  </a:lnTo>
                  <a:lnTo>
                    <a:pt x="47955" y="394042"/>
                  </a:lnTo>
                  <a:lnTo>
                    <a:pt x="22999" y="410870"/>
                  </a:lnTo>
                  <a:lnTo>
                    <a:pt x="6172" y="435825"/>
                  </a:lnTo>
                  <a:lnTo>
                    <a:pt x="0" y="466382"/>
                  </a:lnTo>
                  <a:lnTo>
                    <a:pt x="6172" y="496951"/>
                  </a:lnTo>
                  <a:lnTo>
                    <a:pt x="22999" y="521906"/>
                  </a:lnTo>
                  <a:lnTo>
                    <a:pt x="47955" y="538734"/>
                  </a:lnTo>
                  <a:lnTo>
                    <a:pt x="78511" y="544906"/>
                  </a:lnTo>
                  <a:lnTo>
                    <a:pt x="387870" y="544906"/>
                  </a:lnTo>
                  <a:lnTo>
                    <a:pt x="387870" y="854252"/>
                  </a:lnTo>
                  <a:lnTo>
                    <a:pt x="394042" y="884809"/>
                  </a:lnTo>
                  <a:lnTo>
                    <a:pt x="410870" y="909764"/>
                  </a:lnTo>
                  <a:lnTo>
                    <a:pt x="435825" y="926592"/>
                  </a:lnTo>
                  <a:lnTo>
                    <a:pt x="466382" y="932764"/>
                  </a:lnTo>
                  <a:lnTo>
                    <a:pt x="496951" y="926592"/>
                  </a:lnTo>
                  <a:lnTo>
                    <a:pt x="521906" y="909764"/>
                  </a:lnTo>
                  <a:lnTo>
                    <a:pt x="538734" y="884809"/>
                  </a:lnTo>
                  <a:lnTo>
                    <a:pt x="544906" y="854252"/>
                  </a:lnTo>
                  <a:lnTo>
                    <a:pt x="544906" y="544906"/>
                  </a:lnTo>
                  <a:lnTo>
                    <a:pt x="854240" y="544906"/>
                  </a:lnTo>
                  <a:lnTo>
                    <a:pt x="884809" y="538734"/>
                  </a:lnTo>
                  <a:lnTo>
                    <a:pt x="909764" y="521906"/>
                  </a:lnTo>
                  <a:lnTo>
                    <a:pt x="926592" y="496951"/>
                  </a:lnTo>
                  <a:lnTo>
                    <a:pt x="932764" y="466382"/>
                  </a:lnTo>
                  <a:close/>
                </a:path>
              </a:pathLst>
            </a:custGeom>
            <a:solidFill>
              <a:srgbClr val="FFC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" name="object 14">
              <a:extLst>
                <a:ext uri="{FF2B5EF4-FFF2-40B4-BE49-F238E27FC236}">
                  <a16:creationId xmlns:a16="http://schemas.microsoft.com/office/drawing/2014/main" id="{A6603C37-2B77-0C3B-A6FA-D1E14F25DA23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978634" y="10380891"/>
              <a:ext cx="186549" cy="186549"/>
            </a:xfrm>
            <a:prstGeom prst="rect">
              <a:avLst/>
            </a:prstGeom>
          </p:spPr>
        </p:pic>
        <p:pic>
          <p:nvPicPr>
            <p:cNvPr id="255" name="object 15">
              <a:extLst>
                <a:ext uri="{FF2B5EF4-FFF2-40B4-BE49-F238E27FC236}">
                  <a16:creationId xmlns:a16="http://schemas.microsoft.com/office/drawing/2014/main" id="{D52B2D25-2244-2D25-355C-7C9C8BA556DD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364175" y="10380891"/>
              <a:ext cx="186549" cy="186549"/>
            </a:xfrm>
            <a:prstGeom prst="rect">
              <a:avLst/>
            </a:prstGeom>
          </p:spPr>
        </p:pic>
        <p:pic>
          <p:nvPicPr>
            <p:cNvPr id="256" name="object 16">
              <a:extLst>
                <a:ext uri="{FF2B5EF4-FFF2-40B4-BE49-F238E27FC236}">
                  <a16:creationId xmlns:a16="http://schemas.microsoft.com/office/drawing/2014/main" id="{F68D03E6-CAFA-BC43-9D50-14425A153B09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749711" y="10380891"/>
              <a:ext cx="186549" cy="186549"/>
            </a:xfrm>
            <a:prstGeom prst="rect">
              <a:avLst/>
            </a:prstGeom>
          </p:spPr>
        </p:pic>
      </p:grpSp>
      <p:sp>
        <p:nvSpPr>
          <p:cNvPr id="257" name="object 17">
            <a:extLst>
              <a:ext uri="{FF2B5EF4-FFF2-40B4-BE49-F238E27FC236}">
                <a16:creationId xmlns:a16="http://schemas.microsoft.com/office/drawing/2014/main" id="{8C0AA049-41BD-AC49-8164-A0BBF06F00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17981" y="1716227"/>
            <a:ext cx="12597469" cy="9585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499"/>
              </a:lnSpc>
              <a:spcBef>
                <a:spcPts val="95"/>
              </a:spcBef>
            </a:pPr>
            <a:r>
              <a:rPr lang="pt-BR" sz="2050" b="0" spc="160" dirty="0">
                <a:latin typeface="Trebuchet MS"/>
                <a:cs typeface="Trebuchet MS"/>
              </a:rPr>
              <a:t>Fundada em 1998 e c</a:t>
            </a:r>
            <a:r>
              <a:rPr sz="2050" b="0" spc="160" dirty="0">
                <a:latin typeface="Trebuchet MS"/>
                <a:cs typeface="Trebuchet MS"/>
              </a:rPr>
              <a:t>om</a:t>
            </a:r>
            <a:r>
              <a:rPr sz="2050" b="0" spc="60" dirty="0">
                <a:latin typeface="Trebuchet MS"/>
                <a:cs typeface="Trebuchet MS"/>
              </a:rPr>
              <a:t> mais </a:t>
            </a:r>
            <a:r>
              <a:rPr sz="2050" b="0" spc="110" dirty="0">
                <a:latin typeface="Trebuchet MS"/>
                <a:cs typeface="Trebuchet MS"/>
              </a:rPr>
              <a:t>de</a:t>
            </a:r>
            <a:r>
              <a:rPr sz="2050" b="0" spc="60" dirty="0">
                <a:latin typeface="Trebuchet MS"/>
                <a:cs typeface="Trebuchet MS"/>
              </a:rPr>
              <a:t> </a:t>
            </a:r>
            <a:r>
              <a:rPr sz="2050" b="0" spc="20" dirty="0">
                <a:latin typeface="Trebuchet MS"/>
                <a:cs typeface="Trebuchet MS"/>
              </a:rPr>
              <a:t>25</a:t>
            </a:r>
            <a:r>
              <a:rPr sz="2050" b="0" spc="60" dirty="0">
                <a:latin typeface="Trebuchet MS"/>
                <a:cs typeface="Trebuchet MS"/>
              </a:rPr>
              <a:t> </a:t>
            </a:r>
            <a:r>
              <a:rPr sz="2050" b="0" spc="100" dirty="0">
                <a:latin typeface="Trebuchet MS"/>
                <a:cs typeface="Trebuchet MS"/>
              </a:rPr>
              <a:t>anos</a:t>
            </a:r>
            <a:r>
              <a:rPr sz="2050" b="0" spc="60" dirty="0">
                <a:latin typeface="Trebuchet MS"/>
                <a:cs typeface="Trebuchet MS"/>
              </a:rPr>
              <a:t> </a:t>
            </a:r>
            <a:r>
              <a:rPr sz="2050" b="0" spc="110" dirty="0">
                <a:latin typeface="Trebuchet MS"/>
                <a:cs typeface="Trebuchet MS"/>
              </a:rPr>
              <a:t>de</a:t>
            </a:r>
            <a:r>
              <a:rPr sz="2050" b="0" spc="60" dirty="0">
                <a:latin typeface="Trebuchet MS"/>
                <a:cs typeface="Trebuchet MS"/>
              </a:rPr>
              <a:t> </a:t>
            </a:r>
            <a:r>
              <a:rPr sz="2050" b="0" spc="-20" dirty="0">
                <a:latin typeface="Trebuchet MS"/>
                <a:cs typeface="Trebuchet MS"/>
              </a:rPr>
              <a:t>existência,</a:t>
            </a:r>
            <a:r>
              <a:rPr sz="2050" b="0" spc="60" dirty="0">
                <a:latin typeface="Trebuchet MS"/>
                <a:cs typeface="Trebuchet MS"/>
              </a:rPr>
              <a:t> </a:t>
            </a:r>
            <a:r>
              <a:rPr sz="2050" b="0" spc="40" dirty="0">
                <a:latin typeface="Trebuchet MS"/>
                <a:cs typeface="Trebuchet MS"/>
              </a:rPr>
              <a:t>a</a:t>
            </a:r>
            <a:r>
              <a:rPr sz="2050" b="0" spc="-25" dirty="0">
                <a:latin typeface="Trebuchet MS"/>
                <a:cs typeface="Trebuchet MS"/>
              </a:rPr>
              <a:t> </a:t>
            </a:r>
            <a:r>
              <a:rPr sz="2050" b="0" spc="90" dirty="0">
                <a:latin typeface="Trebuchet MS"/>
                <a:cs typeface="Trebuchet MS"/>
              </a:rPr>
              <a:t>Associação</a:t>
            </a:r>
            <a:r>
              <a:rPr sz="2050" b="0" spc="60" dirty="0">
                <a:latin typeface="Trebuchet MS"/>
                <a:cs typeface="Trebuchet MS"/>
              </a:rPr>
              <a:t> </a:t>
            </a:r>
            <a:r>
              <a:rPr sz="2050" b="0" dirty="0">
                <a:latin typeface="Trebuchet MS"/>
                <a:cs typeface="Trebuchet MS"/>
              </a:rPr>
              <a:t>Brasileira</a:t>
            </a:r>
            <a:r>
              <a:rPr sz="2050" b="0" spc="60" dirty="0">
                <a:latin typeface="Trebuchet MS"/>
                <a:cs typeface="Trebuchet MS"/>
              </a:rPr>
              <a:t> </a:t>
            </a:r>
            <a:r>
              <a:rPr sz="2050" b="0" spc="130" dirty="0">
                <a:latin typeface="Trebuchet MS"/>
                <a:cs typeface="Trebuchet MS"/>
              </a:rPr>
              <a:t>do</a:t>
            </a:r>
            <a:r>
              <a:rPr sz="2050" b="0" spc="60" dirty="0">
                <a:latin typeface="Trebuchet MS"/>
                <a:cs typeface="Trebuchet MS"/>
              </a:rPr>
              <a:t> </a:t>
            </a:r>
            <a:r>
              <a:rPr sz="2050" b="0" spc="100" dirty="0">
                <a:latin typeface="Trebuchet MS"/>
                <a:cs typeface="Trebuchet MS"/>
              </a:rPr>
              <a:t>Mercado</a:t>
            </a:r>
            <a:r>
              <a:rPr sz="2050" b="0" spc="60" dirty="0">
                <a:latin typeface="Trebuchet MS"/>
                <a:cs typeface="Trebuchet MS"/>
              </a:rPr>
              <a:t> </a:t>
            </a:r>
            <a:r>
              <a:rPr sz="2050" b="0" dirty="0">
                <a:latin typeface="Trebuchet MS"/>
                <a:cs typeface="Trebuchet MS"/>
              </a:rPr>
              <a:t>Imobiliário</a:t>
            </a:r>
            <a:r>
              <a:rPr sz="2050" b="0" spc="60" dirty="0">
                <a:latin typeface="Trebuchet MS"/>
                <a:cs typeface="Trebuchet MS"/>
              </a:rPr>
              <a:t> </a:t>
            </a:r>
            <a:r>
              <a:rPr sz="2050" b="0" spc="35" dirty="0">
                <a:latin typeface="Trebuchet MS"/>
                <a:cs typeface="Trebuchet MS"/>
              </a:rPr>
              <a:t>(ABMI)</a:t>
            </a:r>
            <a:r>
              <a:rPr sz="2050" b="0" spc="60" dirty="0">
                <a:latin typeface="Trebuchet MS"/>
                <a:cs typeface="Trebuchet MS"/>
              </a:rPr>
              <a:t> </a:t>
            </a:r>
            <a:r>
              <a:rPr sz="2050" b="0" spc="40" dirty="0" err="1">
                <a:latin typeface="Trebuchet MS"/>
                <a:cs typeface="Trebuchet MS"/>
              </a:rPr>
              <a:t>tem</a:t>
            </a:r>
            <a:r>
              <a:rPr sz="2050" b="0" spc="60" dirty="0">
                <a:latin typeface="Trebuchet MS"/>
                <a:cs typeface="Trebuchet MS"/>
              </a:rPr>
              <a:t> </a:t>
            </a:r>
            <a:r>
              <a:rPr lang="pt-BR" sz="2050" b="0" spc="100" dirty="0">
                <a:latin typeface="Trebuchet MS"/>
                <a:cs typeface="Trebuchet MS"/>
              </a:rPr>
              <a:t>abrangência nacional e está presente em todas as regiões do país, de modo a contar com mais de 60 associadas.</a:t>
            </a:r>
            <a:endParaRPr sz="2050" dirty="0">
              <a:latin typeface="Trebuchet MS"/>
              <a:cs typeface="Trebuchet MS"/>
            </a:endParaRPr>
          </a:p>
        </p:txBody>
      </p:sp>
      <p:grpSp>
        <p:nvGrpSpPr>
          <p:cNvPr id="272" name="object 37">
            <a:extLst>
              <a:ext uri="{FF2B5EF4-FFF2-40B4-BE49-F238E27FC236}">
                <a16:creationId xmlns:a16="http://schemas.microsoft.com/office/drawing/2014/main" id="{F4418160-FA22-EBD4-3A68-9C656E57C0C2}"/>
              </a:ext>
            </a:extLst>
          </p:cNvPr>
          <p:cNvGrpSpPr/>
          <p:nvPr/>
        </p:nvGrpSpPr>
        <p:grpSpPr>
          <a:xfrm>
            <a:off x="352781" y="9794841"/>
            <a:ext cx="965200" cy="1167130"/>
            <a:chOff x="17015186" y="200715"/>
            <a:chExt cx="965200" cy="1167130"/>
          </a:xfrm>
        </p:grpSpPr>
        <p:sp>
          <p:nvSpPr>
            <p:cNvPr id="273" name="object 38">
              <a:extLst>
                <a:ext uri="{FF2B5EF4-FFF2-40B4-BE49-F238E27FC236}">
                  <a16:creationId xmlns:a16="http://schemas.microsoft.com/office/drawing/2014/main" id="{6A6370DF-7835-9135-83CE-AAE96BBFECAA}"/>
                </a:ext>
              </a:extLst>
            </p:cNvPr>
            <p:cNvSpPr/>
            <p:nvPr/>
          </p:nvSpPr>
          <p:spPr>
            <a:xfrm>
              <a:off x="17203934" y="200715"/>
              <a:ext cx="278765" cy="979805"/>
            </a:xfrm>
            <a:custGeom>
              <a:avLst/>
              <a:gdLst/>
              <a:ahLst/>
              <a:cxnLst/>
              <a:rect l="l" t="t" r="r" b="b"/>
              <a:pathLst>
                <a:path w="278765" h="979805">
                  <a:moveTo>
                    <a:pt x="278609" y="0"/>
                  </a:moveTo>
                  <a:lnTo>
                    <a:pt x="0" y="194664"/>
                  </a:lnTo>
                  <a:lnTo>
                    <a:pt x="0" y="979666"/>
                  </a:lnTo>
                  <a:lnTo>
                    <a:pt x="278609" y="703245"/>
                  </a:lnTo>
                  <a:lnTo>
                    <a:pt x="278609" y="0"/>
                  </a:lnTo>
                  <a:close/>
                </a:path>
              </a:pathLst>
            </a:custGeom>
            <a:solidFill>
              <a:srgbClr val="007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39">
              <a:extLst>
                <a:ext uri="{FF2B5EF4-FFF2-40B4-BE49-F238E27FC236}">
                  <a16:creationId xmlns:a16="http://schemas.microsoft.com/office/drawing/2014/main" id="{16CBDAC1-445D-8A7D-AD9F-F1662562B3BC}"/>
                </a:ext>
              </a:extLst>
            </p:cNvPr>
            <p:cNvSpPr/>
            <p:nvPr/>
          </p:nvSpPr>
          <p:spPr>
            <a:xfrm>
              <a:off x="17512800" y="200715"/>
              <a:ext cx="278765" cy="979805"/>
            </a:xfrm>
            <a:custGeom>
              <a:avLst/>
              <a:gdLst/>
              <a:ahLst/>
              <a:cxnLst/>
              <a:rect l="l" t="t" r="r" b="b"/>
              <a:pathLst>
                <a:path w="278765" h="979805">
                  <a:moveTo>
                    <a:pt x="0" y="0"/>
                  </a:moveTo>
                  <a:lnTo>
                    <a:pt x="31" y="703245"/>
                  </a:lnTo>
                  <a:lnTo>
                    <a:pt x="278651" y="979666"/>
                  </a:lnTo>
                  <a:lnTo>
                    <a:pt x="278651" y="194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40">
              <a:extLst>
                <a:ext uri="{FF2B5EF4-FFF2-40B4-BE49-F238E27FC236}">
                  <a16:creationId xmlns:a16="http://schemas.microsoft.com/office/drawing/2014/main" id="{59B38BDD-D630-9B6D-1AB5-21D5C5EB8A97}"/>
                </a:ext>
              </a:extLst>
            </p:cNvPr>
            <p:cNvSpPr/>
            <p:nvPr/>
          </p:nvSpPr>
          <p:spPr>
            <a:xfrm>
              <a:off x="17015186" y="903926"/>
              <a:ext cx="467359" cy="464184"/>
            </a:xfrm>
            <a:custGeom>
              <a:avLst/>
              <a:gdLst/>
              <a:ahLst/>
              <a:cxnLst/>
              <a:rect l="l" t="t" r="r" b="b"/>
              <a:pathLst>
                <a:path w="467359" h="464184">
                  <a:moveTo>
                    <a:pt x="467357" y="0"/>
                  </a:moveTo>
                  <a:lnTo>
                    <a:pt x="0" y="463671"/>
                  </a:lnTo>
                  <a:lnTo>
                    <a:pt x="259510" y="463671"/>
                  </a:lnTo>
                  <a:lnTo>
                    <a:pt x="258485" y="455614"/>
                  </a:lnTo>
                  <a:lnTo>
                    <a:pt x="257740" y="447481"/>
                  </a:lnTo>
                  <a:lnTo>
                    <a:pt x="257286" y="439272"/>
                  </a:lnTo>
                  <a:lnTo>
                    <a:pt x="257133" y="430992"/>
                  </a:lnTo>
                  <a:lnTo>
                    <a:pt x="262617" y="381355"/>
                  </a:lnTo>
                  <a:lnTo>
                    <a:pt x="278274" y="335567"/>
                  </a:lnTo>
                  <a:lnTo>
                    <a:pt x="302909" y="294819"/>
                  </a:lnTo>
                  <a:lnTo>
                    <a:pt x="335329" y="260306"/>
                  </a:lnTo>
                  <a:lnTo>
                    <a:pt x="374339" y="233221"/>
                  </a:lnTo>
                  <a:lnTo>
                    <a:pt x="418746" y="214757"/>
                  </a:lnTo>
                  <a:lnTo>
                    <a:pt x="467357" y="206108"/>
                  </a:lnTo>
                  <a:lnTo>
                    <a:pt x="467357" y="0"/>
                  </a:lnTo>
                  <a:close/>
                </a:path>
              </a:pathLst>
            </a:custGeom>
            <a:solidFill>
              <a:srgbClr val="D09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41">
              <a:extLst>
                <a:ext uri="{FF2B5EF4-FFF2-40B4-BE49-F238E27FC236}">
                  <a16:creationId xmlns:a16="http://schemas.microsoft.com/office/drawing/2014/main" id="{103DE55E-B5B1-314F-3D04-9322B60F9C60}"/>
                </a:ext>
              </a:extLst>
            </p:cNvPr>
            <p:cNvSpPr/>
            <p:nvPr/>
          </p:nvSpPr>
          <p:spPr>
            <a:xfrm>
              <a:off x="17512831" y="903926"/>
              <a:ext cx="467995" cy="464184"/>
            </a:xfrm>
            <a:custGeom>
              <a:avLst/>
              <a:gdLst/>
              <a:ahLst/>
              <a:cxnLst/>
              <a:rect l="l" t="t" r="r" b="b"/>
              <a:pathLst>
                <a:path w="467994" h="464184">
                  <a:moveTo>
                    <a:pt x="0" y="0"/>
                  </a:moveTo>
                  <a:lnTo>
                    <a:pt x="0" y="206108"/>
                  </a:lnTo>
                  <a:lnTo>
                    <a:pt x="48607" y="214757"/>
                  </a:lnTo>
                  <a:lnTo>
                    <a:pt x="93013" y="233221"/>
                  </a:lnTo>
                  <a:lnTo>
                    <a:pt x="132024" y="260306"/>
                  </a:lnTo>
                  <a:lnTo>
                    <a:pt x="164444" y="294819"/>
                  </a:lnTo>
                  <a:lnTo>
                    <a:pt x="189081" y="335567"/>
                  </a:lnTo>
                  <a:lnTo>
                    <a:pt x="204739" y="381355"/>
                  </a:lnTo>
                  <a:lnTo>
                    <a:pt x="210223" y="430992"/>
                  </a:lnTo>
                  <a:lnTo>
                    <a:pt x="210070" y="439272"/>
                  </a:lnTo>
                  <a:lnTo>
                    <a:pt x="209616" y="447481"/>
                  </a:lnTo>
                  <a:lnTo>
                    <a:pt x="208872" y="455614"/>
                  </a:lnTo>
                  <a:lnTo>
                    <a:pt x="207847" y="463671"/>
                  </a:lnTo>
                  <a:lnTo>
                    <a:pt x="467367" y="4636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42">
              <a:extLst>
                <a:ext uri="{FF2B5EF4-FFF2-40B4-BE49-F238E27FC236}">
                  <a16:creationId xmlns:a16="http://schemas.microsoft.com/office/drawing/2014/main" id="{C2CBF279-BA89-577C-CF47-ECB08642A8AC}"/>
                </a:ext>
              </a:extLst>
            </p:cNvPr>
            <p:cNvSpPr/>
            <p:nvPr/>
          </p:nvSpPr>
          <p:spPr>
            <a:xfrm>
              <a:off x="17294374" y="1129500"/>
              <a:ext cx="407034" cy="238125"/>
            </a:xfrm>
            <a:custGeom>
              <a:avLst/>
              <a:gdLst/>
              <a:ahLst/>
              <a:cxnLst/>
              <a:rect l="l" t="t" r="r" b="b"/>
              <a:pathLst>
                <a:path w="407034" h="238125">
                  <a:moveTo>
                    <a:pt x="203292" y="0"/>
                  </a:moveTo>
                  <a:lnTo>
                    <a:pt x="156684" y="5369"/>
                  </a:lnTo>
                  <a:lnTo>
                    <a:pt x="113896" y="20664"/>
                  </a:lnTo>
                  <a:lnTo>
                    <a:pt x="76150" y="44665"/>
                  </a:lnTo>
                  <a:lnTo>
                    <a:pt x="44666" y="76151"/>
                  </a:lnTo>
                  <a:lnTo>
                    <a:pt x="20665" y="113903"/>
                  </a:lnTo>
                  <a:lnTo>
                    <a:pt x="5369" y="156700"/>
                  </a:lnTo>
                  <a:lnTo>
                    <a:pt x="0" y="203323"/>
                  </a:lnTo>
                  <a:lnTo>
                    <a:pt x="189" y="212164"/>
                  </a:lnTo>
                  <a:lnTo>
                    <a:pt x="751" y="220914"/>
                  </a:lnTo>
                  <a:lnTo>
                    <a:pt x="1678" y="229563"/>
                  </a:lnTo>
                  <a:lnTo>
                    <a:pt x="2963" y="238097"/>
                  </a:lnTo>
                  <a:lnTo>
                    <a:pt x="403663" y="238097"/>
                  </a:lnTo>
                  <a:lnTo>
                    <a:pt x="404946" y="229563"/>
                  </a:lnTo>
                  <a:lnTo>
                    <a:pt x="405869" y="220914"/>
                  </a:lnTo>
                  <a:lnTo>
                    <a:pt x="406428" y="212164"/>
                  </a:lnTo>
                  <a:lnTo>
                    <a:pt x="406615" y="203323"/>
                  </a:lnTo>
                  <a:lnTo>
                    <a:pt x="401246" y="156700"/>
                  </a:lnTo>
                  <a:lnTo>
                    <a:pt x="385953" y="113903"/>
                  </a:lnTo>
                  <a:lnTo>
                    <a:pt x="361953" y="76151"/>
                  </a:lnTo>
                  <a:lnTo>
                    <a:pt x="330468" y="44665"/>
                  </a:lnTo>
                  <a:lnTo>
                    <a:pt x="292716" y="20664"/>
                  </a:lnTo>
                  <a:lnTo>
                    <a:pt x="249918" y="5369"/>
                  </a:lnTo>
                  <a:lnTo>
                    <a:pt x="203292" y="0"/>
                  </a:lnTo>
                  <a:close/>
                </a:path>
              </a:pathLst>
            </a:custGeom>
            <a:solidFill>
              <a:srgbClr val="008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9514" y="192802"/>
            <a:ext cx="9010412" cy="90024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pt-BR" spc="275" dirty="0"/>
              <a:t>Entidades Signatárias</a:t>
            </a:r>
            <a:endParaRPr spc="365" dirty="0"/>
          </a:p>
        </p:txBody>
      </p:sp>
      <p:sp>
        <p:nvSpPr>
          <p:cNvPr id="3" name="object 3"/>
          <p:cNvSpPr/>
          <p:nvPr/>
        </p:nvSpPr>
        <p:spPr>
          <a:xfrm>
            <a:off x="0" y="5"/>
            <a:ext cx="2207260" cy="2150745"/>
          </a:xfrm>
          <a:custGeom>
            <a:avLst/>
            <a:gdLst/>
            <a:ahLst/>
            <a:cxnLst/>
            <a:rect l="l" t="t" r="r" b="b"/>
            <a:pathLst>
              <a:path w="2207260" h="2150745">
                <a:moveTo>
                  <a:pt x="2207183" y="0"/>
                </a:moveTo>
                <a:lnTo>
                  <a:pt x="0" y="0"/>
                </a:lnTo>
                <a:lnTo>
                  <a:pt x="0" y="2150122"/>
                </a:lnTo>
                <a:lnTo>
                  <a:pt x="2946" y="2117407"/>
                </a:lnTo>
                <a:lnTo>
                  <a:pt x="8115" y="2070519"/>
                </a:lnTo>
                <a:lnTo>
                  <a:pt x="14211" y="2023897"/>
                </a:lnTo>
                <a:lnTo>
                  <a:pt x="21196" y="1977567"/>
                </a:lnTo>
                <a:lnTo>
                  <a:pt x="29083" y="1931543"/>
                </a:lnTo>
                <a:lnTo>
                  <a:pt x="37846" y="1885823"/>
                </a:lnTo>
                <a:lnTo>
                  <a:pt x="47485" y="1840420"/>
                </a:lnTo>
                <a:lnTo>
                  <a:pt x="58000" y="1795348"/>
                </a:lnTo>
                <a:lnTo>
                  <a:pt x="69367" y="1750606"/>
                </a:lnTo>
                <a:lnTo>
                  <a:pt x="81572" y="1706219"/>
                </a:lnTo>
                <a:lnTo>
                  <a:pt x="94627" y="1662176"/>
                </a:lnTo>
                <a:lnTo>
                  <a:pt x="108496" y="1618488"/>
                </a:lnTo>
                <a:lnTo>
                  <a:pt x="123202" y="1575181"/>
                </a:lnTo>
                <a:lnTo>
                  <a:pt x="138709" y="1532267"/>
                </a:lnTo>
                <a:lnTo>
                  <a:pt x="155016" y="1489722"/>
                </a:lnTo>
                <a:lnTo>
                  <a:pt x="172123" y="1447584"/>
                </a:lnTo>
                <a:lnTo>
                  <a:pt x="190017" y="1405864"/>
                </a:lnTo>
                <a:lnTo>
                  <a:pt x="208673" y="1364551"/>
                </a:lnTo>
                <a:lnTo>
                  <a:pt x="228104" y="1323670"/>
                </a:lnTo>
                <a:lnTo>
                  <a:pt x="248285" y="1283220"/>
                </a:lnTo>
                <a:lnTo>
                  <a:pt x="269214" y="1243215"/>
                </a:lnTo>
                <a:lnTo>
                  <a:pt x="290880" y="1203667"/>
                </a:lnTo>
                <a:lnTo>
                  <a:pt x="313283" y="1164590"/>
                </a:lnTo>
                <a:lnTo>
                  <a:pt x="336397" y="1125982"/>
                </a:lnTo>
                <a:lnTo>
                  <a:pt x="360222" y="1087843"/>
                </a:lnTo>
                <a:lnTo>
                  <a:pt x="384746" y="1050213"/>
                </a:lnTo>
                <a:lnTo>
                  <a:pt x="409968" y="1013066"/>
                </a:lnTo>
                <a:lnTo>
                  <a:pt x="435864" y="976439"/>
                </a:lnTo>
                <a:lnTo>
                  <a:pt x="462445" y="940333"/>
                </a:lnTo>
                <a:lnTo>
                  <a:pt x="489686" y="904748"/>
                </a:lnTo>
                <a:lnTo>
                  <a:pt x="517575" y="869696"/>
                </a:lnTo>
                <a:lnTo>
                  <a:pt x="546125" y="835190"/>
                </a:lnTo>
                <a:lnTo>
                  <a:pt x="575297" y="801243"/>
                </a:lnTo>
                <a:lnTo>
                  <a:pt x="605104" y="767867"/>
                </a:lnTo>
                <a:lnTo>
                  <a:pt x="635533" y="735050"/>
                </a:lnTo>
                <a:lnTo>
                  <a:pt x="666572" y="702830"/>
                </a:lnTo>
                <a:lnTo>
                  <a:pt x="698207" y="671195"/>
                </a:lnTo>
                <a:lnTo>
                  <a:pt x="730427" y="640156"/>
                </a:lnTo>
                <a:lnTo>
                  <a:pt x="763244" y="609727"/>
                </a:lnTo>
                <a:lnTo>
                  <a:pt x="796620" y="579920"/>
                </a:lnTo>
                <a:lnTo>
                  <a:pt x="830567" y="550748"/>
                </a:lnTo>
                <a:lnTo>
                  <a:pt x="865073" y="522198"/>
                </a:lnTo>
                <a:lnTo>
                  <a:pt x="900125" y="494309"/>
                </a:lnTo>
                <a:lnTo>
                  <a:pt x="935697" y="467067"/>
                </a:lnTo>
                <a:lnTo>
                  <a:pt x="971816" y="440486"/>
                </a:lnTo>
                <a:lnTo>
                  <a:pt x="1008443" y="414591"/>
                </a:lnTo>
                <a:lnTo>
                  <a:pt x="1045578" y="389369"/>
                </a:lnTo>
                <a:lnTo>
                  <a:pt x="1083221" y="364845"/>
                </a:lnTo>
                <a:lnTo>
                  <a:pt x="1121346" y="341020"/>
                </a:lnTo>
                <a:lnTo>
                  <a:pt x="1159967" y="317906"/>
                </a:lnTo>
                <a:lnTo>
                  <a:pt x="1199045" y="295503"/>
                </a:lnTo>
                <a:lnTo>
                  <a:pt x="1238592" y="273837"/>
                </a:lnTo>
                <a:lnTo>
                  <a:pt x="1278597" y="252907"/>
                </a:lnTo>
                <a:lnTo>
                  <a:pt x="1319047" y="232727"/>
                </a:lnTo>
                <a:lnTo>
                  <a:pt x="1359928" y="213296"/>
                </a:lnTo>
                <a:lnTo>
                  <a:pt x="1401229" y="194640"/>
                </a:lnTo>
                <a:lnTo>
                  <a:pt x="1442961" y="176745"/>
                </a:lnTo>
                <a:lnTo>
                  <a:pt x="1485099" y="159639"/>
                </a:lnTo>
                <a:lnTo>
                  <a:pt x="1527632" y="143332"/>
                </a:lnTo>
                <a:lnTo>
                  <a:pt x="1570558" y="127825"/>
                </a:lnTo>
                <a:lnTo>
                  <a:pt x="1613865" y="113118"/>
                </a:lnTo>
                <a:lnTo>
                  <a:pt x="1657540" y="99250"/>
                </a:lnTo>
                <a:lnTo>
                  <a:pt x="1701584" y="86194"/>
                </a:lnTo>
                <a:lnTo>
                  <a:pt x="1745983" y="73990"/>
                </a:lnTo>
                <a:lnTo>
                  <a:pt x="1790725" y="62623"/>
                </a:lnTo>
                <a:lnTo>
                  <a:pt x="1835797" y="52108"/>
                </a:lnTo>
                <a:lnTo>
                  <a:pt x="1881200" y="42468"/>
                </a:lnTo>
                <a:lnTo>
                  <a:pt x="1926920" y="33705"/>
                </a:lnTo>
                <a:lnTo>
                  <a:pt x="1972945" y="25819"/>
                </a:lnTo>
                <a:lnTo>
                  <a:pt x="2019261" y="18834"/>
                </a:lnTo>
                <a:lnTo>
                  <a:pt x="2065883" y="12750"/>
                </a:lnTo>
                <a:lnTo>
                  <a:pt x="2112772" y="7569"/>
                </a:lnTo>
                <a:lnTo>
                  <a:pt x="2159939" y="3314"/>
                </a:lnTo>
                <a:lnTo>
                  <a:pt x="2207183" y="0"/>
                </a:lnTo>
                <a:close/>
              </a:path>
            </a:pathLst>
          </a:custGeom>
          <a:solidFill>
            <a:srgbClr val="00384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4" name="object 4">
            <a:extLst>
              <a:ext uri="{FF2B5EF4-FFF2-40B4-BE49-F238E27FC236}">
                <a16:creationId xmlns:a16="http://schemas.microsoft.com/office/drawing/2014/main" id="{A85F63C0-AE49-3586-857C-4DDD2BC41397}"/>
              </a:ext>
            </a:extLst>
          </p:cNvPr>
          <p:cNvGrpSpPr/>
          <p:nvPr/>
        </p:nvGrpSpPr>
        <p:grpSpPr>
          <a:xfrm>
            <a:off x="12679054" y="2355174"/>
            <a:ext cx="7425055" cy="8953500"/>
            <a:chOff x="12679054" y="2355174"/>
            <a:chExt cx="7425055" cy="8953500"/>
          </a:xfrm>
        </p:grpSpPr>
        <p:pic>
          <p:nvPicPr>
            <p:cNvPr id="245" name="object 5">
              <a:extLst>
                <a:ext uri="{FF2B5EF4-FFF2-40B4-BE49-F238E27FC236}">
                  <a16:creationId xmlns:a16="http://schemas.microsoft.com/office/drawing/2014/main" id="{EF8AA453-28EB-93A5-2510-74E1E361EEE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02176" y="2355174"/>
              <a:ext cx="5015554" cy="7388780"/>
            </a:xfrm>
            <a:prstGeom prst="rect">
              <a:avLst/>
            </a:prstGeom>
          </p:spPr>
        </p:pic>
        <p:sp>
          <p:nvSpPr>
            <p:cNvPr id="246" name="object 6">
              <a:extLst>
                <a:ext uri="{FF2B5EF4-FFF2-40B4-BE49-F238E27FC236}">
                  <a16:creationId xmlns:a16="http://schemas.microsoft.com/office/drawing/2014/main" id="{52FE8675-1139-2F42-8B1C-FE047BF8DC8C}"/>
                </a:ext>
              </a:extLst>
            </p:cNvPr>
            <p:cNvSpPr/>
            <p:nvPr/>
          </p:nvSpPr>
          <p:spPr>
            <a:xfrm>
              <a:off x="16403804" y="7582617"/>
              <a:ext cx="1865630" cy="1865630"/>
            </a:xfrm>
            <a:custGeom>
              <a:avLst/>
              <a:gdLst/>
              <a:ahLst/>
              <a:cxnLst/>
              <a:rect l="l" t="t" r="r" b="b"/>
              <a:pathLst>
                <a:path w="1865630" h="1865629">
                  <a:moveTo>
                    <a:pt x="1865513" y="0"/>
                  </a:moveTo>
                  <a:lnTo>
                    <a:pt x="0" y="0"/>
                  </a:lnTo>
                  <a:lnTo>
                    <a:pt x="0" y="1865513"/>
                  </a:lnTo>
                  <a:lnTo>
                    <a:pt x="1865513" y="1865513"/>
                  </a:lnTo>
                  <a:lnTo>
                    <a:pt x="1865513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7">
              <a:extLst>
                <a:ext uri="{FF2B5EF4-FFF2-40B4-BE49-F238E27FC236}">
                  <a16:creationId xmlns:a16="http://schemas.microsoft.com/office/drawing/2014/main" id="{51CC2120-2064-9A49-CFFD-1455D388BFE8}"/>
                </a:ext>
              </a:extLst>
            </p:cNvPr>
            <p:cNvSpPr/>
            <p:nvPr/>
          </p:nvSpPr>
          <p:spPr>
            <a:xfrm>
              <a:off x="16403803" y="7582618"/>
              <a:ext cx="1865630" cy="1865630"/>
            </a:xfrm>
            <a:custGeom>
              <a:avLst/>
              <a:gdLst/>
              <a:ahLst/>
              <a:cxnLst/>
              <a:rect l="l" t="t" r="r" b="b"/>
              <a:pathLst>
                <a:path w="1865630" h="1865629">
                  <a:moveTo>
                    <a:pt x="1865513" y="0"/>
                  </a:moveTo>
                  <a:lnTo>
                    <a:pt x="1817364" y="609"/>
                  </a:lnTo>
                  <a:lnTo>
                    <a:pt x="1769514" y="2427"/>
                  </a:lnTo>
                  <a:lnTo>
                    <a:pt x="1721980" y="5439"/>
                  </a:lnTo>
                  <a:lnTo>
                    <a:pt x="1674776" y="9631"/>
                  </a:lnTo>
                  <a:lnTo>
                    <a:pt x="1627916" y="14988"/>
                  </a:lnTo>
                  <a:lnTo>
                    <a:pt x="1581414" y="21494"/>
                  </a:lnTo>
                  <a:lnTo>
                    <a:pt x="1535287" y="29137"/>
                  </a:lnTo>
                  <a:lnTo>
                    <a:pt x="1489548" y="37900"/>
                  </a:lnTo>
                  <a:lnTo>
                    <a:pt x="1444212" y="47770"/>
                  </a:lnTo>
                  <a:lnTo>
                    <a:pt x="1399293" y="58731"/>
                  </a:lnTo>
                  <a:lnTo>
                    <a:pt x="1354807" y="70769"/>
                  </a:lnTo>
                  <a:lnTo>
                    <a:pt x="1310767" y="83869"/>
                  </a:lnTo>
                  <a:lnTo>
                    <a:pt x="1267189" y="98018"/>
                  </a:lnTo>
                  <a:lnTo>
                    <a:pt x="1224088" y="113199"/>
                  </a:lnTo>
                  <a:lnTo>
                    <a:pt x="1181477" y="129398"/>
                  </a:lnTo>
                  <a:lnTo>
                    <a:pt x="1139372" y="146601"/>
                  </a:lnTo>
                  <a:lnTo>
                    <a:pt x="1097787" y="164793"/>
                  </a:lnTo>
                  <a:lnTo>
                    <a:pt x="1056737" y="183960"/>
                  </a:lnTo>
                  <a:lnTo>
                    <a:pt x="1016236" y="204086"/>
                  </a:lnTo>
                  <a:lnTo>
                    <a:pt x="976299" y="225157"/>
                  </a:lnTo>
                  <a:lnTo>
                    <a:pt x="936942" y="247159"/>
                  </a:lnTo>
                  <a:lnTo>
                    <a:pt x="898177" y="270077"/>
                  </a:lnTo>
                  <a:lnTo>
                    <a:pt x="860021" y="293895"/>
                  </a:lnTo>
                  <a:lnTo>
                    <a:pt x="822488" y="318600"/>
                  </a:lnTo>
                  <a:lnTo>
                    <a:pt x="785591" y="344177"/>
                  </a:lnTo>
                  <a:lnTo>
                    <a:pt x="749347" y="370612"/>
                  </a:lnTo>
                  <a:lnTo>
                    <a:pt x="713770" y="397888"/>
                  </a:lnTo>
                  <a:lnTo>
                    <a:pt x="678874" y="425993"/>
                  </a:lnTo>
                  <a:lnTo>
                    <a:pt x="644674" y="454910"/>
                  </a:lnTo>
                  <a:lnTo>
                    <a:pt x="611185" y="484627"/>
                  </a:lnTo>
                  <a:lnTo>
                    <a:pt x="578421" y="515127"/>
                  </a:lnTo>
                  <a:lnTo>
                    <a:pt x="546396" y="546396"/>
                  </a:lnTo>
                  <a:lnTo>
                    <a:pt x="515127" y="578421"/>
                  </a:lnTo>
                  <a:lnTo>
                    <a:pt x="484627" y="611185"/>
                  </a:lnTo>
                  <a:lnTo>
                    <a:pt x="454910" y="644674"/>
                  </a:lnTo>
                  <a:lnTo>
                    <a:pt x="425993" y="678874"/>
                  </a:lnTo>
                  <a:lnTo>
                    <a:pt x="397888" y="713770"/>
                  </a:lnTo>
                  <a:lnTo>
                    <a:pt x="370612" y="749347"/>
                  </a:lnTo>
                  <a:lnTo>
                    <a:pt x="344177" y="785591"/>
                  </a:lnTo>
                  <a:lnTo>
                    <a:pt x="318600" y="822488"/>
                  </a:lnTo>
                  <a:lnTo>
                    <a:pt x="293895" y="860021"/>
                  </a:lnTo>
                  <a:lnTo>
                    <a:pt x="270077" y="898177"/>
                  </a:lnTo>
                  <a:lnTo>
                    <a:pt x="247159" y="936942"/>
                  </a:lnTo>
                  <a:lnTo>
                    <a:pt x="225157" y="976299"/>
                  </a:lnTo>
                  <a:lnTo>
                    <a:pt x="204086" y="1016236"/>
                  </a:lnTo>
                  <a:lnTo>
                    <a:pt x="183960" y="1056737"/>
                  </a:lnTo>
                  <a:lnTo>
                    <a:pt x="164793" y="1097787"/>
                  </a:lnTo>
                  <a:lnTo>
                    <a:pt x="146601" y="1139372"/>
                  </a:lnTo>
                  <a:lnTo>
                    <a:pt x="129398" y="1181477"/>
                  </a:lnTo>
                  <a:lnTo>
                    <a:pt x="113199" y="1224088"/>
                  </a:lnTo>
                  <a:lnTo>
                    <a:pt x="98018" y="1267189"/>
                  </a:lnTo>
                  <a:lnTo>
                    <a:pt x="83869" y="1310767"/>
                  </a:lnTo>
                  <a:lnTo>
                    <a:pt x="70769" y="1354807"/>
                  </a:lnTo>
                  <a:lnTo>
                    <a:pt x="58731" y="1399293"/>
                  </a:lnTo>
                  <a:lnTo>
                    <a:pt x="47770" y="1444212"/>
                  </a:lnTo>
                  <a:lnTo>
                    <a:pt x="37900" y="1489548"/>
                  </a:lnTo>
                  <a:lnTo>
                    <a:pt x="29137" y="1535287"/>
                  </a:lnTo>
                  <a:lnTo>
                    <a:pt x="21494" y="1581414"/>
                  </a:lnTo>
                  <a:lnTo>
                    <a:pt x="14988" y="1627916"/>
                  </a:lnTo>
                  <a:lnTo>
                    <a:pt x="9631" y="1674776"/>
                  </a:lnTo>
                  <a:lnTo>
                    <a:pt x="5439" y="1721980"/>
                  </a:lnTo>
                  <a:lnTo>
                    <a:pt x="2427" y="1769514"/>
                  </a:lnTo>
                  <a:lnTo>
                    <a:pt x="609" y="1817364"/>
                  </a:lnTo>
                  <a:lnTo>
                    <a:pt x="0" y="1865513"/>
                  </a:lnTo>
                  <a:lnTo>
                    <a:pt x="48149" y="1864904"/>
                  </a:lnTo>
                  <a:lnTo>
                    <a:pt x="95998" y="1863086"/>
                  </a:lnTo>
                  <a:lnTo>
                    <a:pt x="143533" y="1860074"/>
                  </a:lnTo>
                  <a:lnTo>
                    <a:pt x="190737" y="1855882"/>
                  </a:lnTo>
                  <a:lnTo>
                    <a:pt x="237597" y="1850525"/>
                  </a:lnTo>
                  <a:lnTo>
                    <a:pt x="284098" y="1844018"/>
                  </a:lnTo>
                  <a:lnTo>
                    <a:pt x="330226" y="1836376"/>
                  </a:lnTo>
                  <a:lnTo>
                    <a:pt x="375965" y="1827613"/>
                  </a:lnTo>
                  <a:lnTo>
                    <a:pt x="421301" y="1817743"/>
                  </a:lnTo>
                  <a:lnTo>
                    <a:pt x="466220" y="1806782"/>
                  </a:lnTo>
                  <a:lnTo>
                    <a:pt x="510706" y="1794744"/>
                  </a:lnTo>
                  <a:lnTo>
                    <a:pt x="554746" y="1781643"/>
                  </a:lnTo>
                  <a:lnTo>
                    <a:pt x="598323" y="1767495"/>
                  </a:lnTo>
                  <a:lnTo>
                    <a:pt x="641425" y="1752314"/>
                  </a:lnTo>
                  <a:lnTo>
                    <a:pt x="684036" y="1736115"/>
                  </a:lnTo>
                  <a:lnTo>
                    <a:pt x="726141" y="1718912"/>
                  </a:lnTo>
                  <a:lnTo>
                    <a:pt x="767726" y="1700720"/>
                  </a:lnTo>
                  <a:lnTo>
                    <a:pt x="808776" y="1681553"/>
                  </a:lnTo>
                  <a:lnTo>
                    <a:pt x="849277" y="1661427"/>
                  </a:lnTo>
                  <a:lnTo>
                    <a:pt x="889213" y="1640356"/>
                  </a:lnTo>
                  <a:lnTo>
                    <a:pt x="928571" y="1618354"/>
                  </a:lnTo>
                  <a:lnTo>
                    <a:pt x="967336" y="1595436"/>
                  </a:lnTo>
                  <a:lnTo>
                    <a:pt x="1005492" y="1571618"/>
                  </a:lnTo>
                  <a:lnTo>
                    <a:pt x="1043025" y="1546912"/>
                  </a:lnTo>
                  <a:lnTo>
                    <a:pt x="1079921" y="1521336"/>
                  </a:lnTo>
                  <a:lnTo>
                    <a:pt x="1116166" y="1494901"/>
                  </a:lnTo>
                  <a:lnTo>
                    <a:pt x="1151743" y="1467625"/>
                  </a:lnTo>
                  <a:lnTo>
                    <a:pt x="1186639" y="1439520"/>
                  </a:lnTo>
                  <a:lnTo>
                    <a:pt x="1220839" y="1410602"/>
                  </a:lnTo>
                  <a:lnTo>
                    <a:pt x="1254328" y="1380886"/>
                  </a:lnTo>
                  <a:lnTo>
                    <a:pt x="1287092" y="1350386"/>
                  </a:lnTo>
                  <a:lnTo>
                    <a:pt x="1319116" y="1319116"/>
                  </a:lnTo>
                  <a:lnTo>
                    <a:pt x="1350386" y="1287092"/>
                  </a:lnTo>
                  <a:lnTo>
                    <a:pt x="1380886" y="1254328"/>
                  </a:lnTo>
                  <a:lnTo>
                    <a:pt x="1410602" y="1220839"/>
                  </a:lnTo>
                  <a:lnTo>
                    <a:pt x="1439520" y="1186639"/>
                  </a:lnTo>
                  <a:lnTo>
                    <a:pt x="1467625" y="1151743"/>
                  </a:lnTo>
                  <a:lnTo>
                    <a:pt x="1494901" y="1116166"/>
                  </a:lnTo>
                  <a:lnTo>
                    <a:pt x="1521336" y="1079921"/>
                  </a:lnTo>
                  <a:lnTo>
                    <a:pt x="1546912" y="1043025"/>
                  </a:lnTo>
                  <a:lnTo>
                    <a:pt x="1571618" y="1005492"/>
                  </a:lnTo>
                  <a:lnTo>
                    <a:pt x="1595436" y="967336"/>
                  </a:lnTo>
                  <a:lnTo>
                    <a:pt x="1618354" y="928571"/>
                  </a:lnTo>
                  <a:lnTo>
                    <a:pt x="1640356" y="889213"/>
                  </a:lnTo>
                  <a:lnTo>
                    <a:pt x="1661427" y="849277"/>
                  </a:lnTo>
                  <a:lnTo>
                    <a:pt x="1681553" y="808776"/>
                  </a:lnTo>
                  <a:lnTo>
                    <a:pt x="1700720" y="767726"/>
                  </a:lnTo>
                  <a:lnTo>
                    <a:pt x="1718912" y="726141"/>
                  </a:lnTo>
                  <a:lnTo>
                    <a:pt x="1736115" y="684036"/>
                  </a:lnTo>
                  <a:lnTo>
                    <a:pt x="1752314" y="641425"/>
                  </a:lnTo>
                  <a:lnTo>
                    <a:pt x="1767495" y="598323"/>
                  </a:lnTo>
                  <a:lnTo>
                    <a:pt x="1781643" y="554746"/>
                  </a:lnTo>
                  <a:lnTo>
                    <a:pt x="1794744" y="510706"/>
                  </a:lnTo>
                  <a:lnTo>
                    <a:pt x="1806782" y="466220"/>
                  </a:lnTo>
                  <a:lnTo>
                    <a:pt x="1817743" y="421301"/>
                  </a:lnTo>
                  <a:lnTo>
                    <a:pt x="1827613" y="375965"/>
                  </a:lnTo>
                  <a:lnTo>
                    <a:pt x="1836376" y="330226"/>
                  </a:lnTo>
                  <a:lnTo>
                    <a:pt x="1844018" y="284098"/>
                  </a:lnTo>
                  <a:lnTo>
                    <a:pt x="1850525" y="237597"/>
                  </a:lnTo>
                  <a:lnTo>
                    <a:pt x="1855882" y="190737"/>
                  </a:lnTo>
                  <a:lnTo>
                    <a:pt x="1860074" y="143533"/>
                  </a:lnTo>
                  <a:lnTo>
                    <a:pt x="1863086" y="95998"/>
                  </a:lnTo>
                  <a:lnTo>
                    <a:pt x="1864904" y="48149"/>
                  </a:lnTo>
                  <a:lnTo>
                    <a:pt x="1865513" y="0"/>
                  </a:lnTo>
                  <a:close/>
                </a:path>
              </a:pathLst>
            </a:custGeom>
            <a:solidFill>
              <a:srgbClr val="57F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8">
              <a:extLst>
                <a:ext uri="{FF2B5EF4-FFF2-40B4-BE49-F238E27FC236}">
                  <a16:creationId xmlns:a16="http://schemas.microsoft.com/office/drawing/2014/main" id="{80AEFF11-FBFF-E447-6E57-A7C95CF31B1C}"/>
                </a:ext>
              </a:extLst>
            </p:cNvPr>
            <p:cNvSpPr/>
            <p:nvPr/>
          </p:nvSpPr>
          <p:spPr>
            <a:xfrm>
              <a:off x="14538287" y="5717114"/>
              <a:ext cx="3731260" cy="3731260"/>
            </a:xfrm>
            <a:custGeom>
              <a:avLst/>
              <a:gdLst/>
              <a:ahLst/>
              <a:cxnLst/>
              <a:rect l="l" t="t" r="r" b="b"/>
              <a:pathLst>
                <a:path w="3731259" h="3731259">
                  <a:moveTo>
                    <a:pt x="932751" y="2798267"/>
                  </a:moveTo>
                  <a:lnTo>
                    <a:pt x="931532" y="2750274"/>
                  </a:lnTo>
                  <a:lnTo>
                    <a:pt x="927938" y="2702903"/>
                  </a:lnTo>
                  <a:lnTo>
                    <a:pt x="922007" y="2656217"/>
                  </a:lnTo>
                  <a:lnTo>
                    <a:pt x="913803" y="2610281"/>
                  </a:lnTo>
                  <a:lnTo>
                    <a:pt x="903389" y="2565158"/>
                  </a:lnTo>
                  <a:lnTo>
                    <a:pt x="890816" y="2520899"/>
                  </a:lnTo>
                  <a:lnTo>
                    <a:pt x="876147" y="2477554"/>
                  </a:lnTo>
                  <a:lnTo>
                    <a:pt x="859447" y="2435199"/>
                  </a:lnTo>
                  <a:lnTo>
                    <a:pt x="840765" y="2393873"/>
                  </a:lnTo>
                  <a:lnTo>
                    <a:pt x="820166" y="2353665"/>
                  </a:lnTo>
                  <a:lnTo>
                    <a:pt x="797712" y="2314600"/>
                  </a:lnTo>
                  <a:lnTo>
                    <a:pt x="773455" y="2276754"/>
                  </a:lnTo>
                  <a:lnTo>
                    <a:pt x="747445" y="2240191"/>
                  </a:lnTo>
                  <a:lnTo>
                    <a:pt x="719759" y="2204948"/>
                  </a:lnTo>
                  <a:lnTo>
                    <a:pt x="690435" y="2171103"/>
                  </a:lnTo>
                  <a:lnTo>
                    <a:pt x="659549" y="2138705"/>
                  </a:lnTo>
                  <a:lnTo>
                    <a:pt x="627164" y="2107819"/>
                  </a:lnTo>
                  <a:lnTo>
                    <a:pt x="593318" y="2078507"/>
                  </a:lnTo>
                  <a:lnTo>
                    <a:pt x="558076" y="2050821"/>
                  </a:lnTo>
                  <a:lnTo>
                    <a:pt x="521512" y="2024811"/>
                  </a:lnTo>
                  <a:lnTo>
                    <a:pt x="483666" y="2000554"/>
                  </a:lnTo>
                  <a:lnTo>
                    <a:pt x="444601" y="1978088"/>
                  </a:lnTo>
                  <a:lnTo>
                    <a:pt x="404380" y="1957489"/>
                  </a:lnTo>
                  <a:lnTo>
                    <a:pt x="363067" y="1938807"/>
                  </a:lnTo>
                  <a:lnTo>
                    <a:pt x="320713" y="1922106"/>
                  </a:lnTo>
                  <a:lnTo>
                    <a:pt x="277368" y="1907451"/>
                  </a:lnTo>
                  <a:lnTo>
                    <a:pt x="233108" y="1894878"/>
                  </a:lnTo>
                  <a:lnTo>
                    <a:pt x="187972" y="1884464"/>
                  </a:lnTo>
                  <a:lnTo>
                    <a:pt x="142049" y="1876259"/>
                  </a:lnTo>
                  <a:lnTo>
                    <a:pt x="95364" y="1870329"/>
                  </a:lnTo>
                  <a:lnTo>
                    <a:pt x="47993" y="1866722"/>
                  </a:lnTo>
                  <a:lnTo>
                    <a:pt x="0" y="1865515"/>
                  </a:lnTo>
                  <a:lnTo>
                    <a:pt x="0" y="3731031"/>
                  </a:lnTo>
                  <a:lnTo>
                    <a:pt x="47993" y="3729812"/>
                  </a:lnTo>
                  <a:lnTo>
                    <a:pt x="95364" y="3726205"/>
                  </a:lnTo>
                  <a:lnTo>
                    <a:pt x="142049" y="3720274"/>
                  </a:lnTo>
                  <a:lnTo>
                    <a:pt x="187972" y="3712070"/>
                  </a:lnTo>
                  <a:lnTo>
                    <a:pt x="233108" y="3701656"/>
                  </a:lnTo>
                  <a:lnTo>
                    <a:pt x="277368" y="3689096"/>
                  </a:lnTo>
                  <a:lnTo>
                    <a:pt x="320713" y="3674427"/>
                  </a:lnTo>
                  <a:lnTo>
                    <a:pt x="363067" y="3657727"/>
                  </a:lnTo>
                  <a:lnTo>
                    <a:pt x="404380" y="3639045"/>
                  </a:lnTo>
                  <a:lnTo>
                    <a:pt x="444601" y="3618446"/>
                  </a:lnTo>
                  <a:lnTo>
                    <a:pt x="483666" y="3595992"/>
                  </a:lnTo>
                  <a:lnTo>
                    <a:pt x="521512" y="3571722"/>
                  </a:lnTo>
                  <a:lnTo>
                    <a:pt x="558076" y="3545713"/>
                  </a:lnTo>
                  <a:lnTo>
                    <a:pt x="593318" y="3518027"/>
                  </a:lnTo>
                  <a:lnTo>
                    <a:pt x="627164" y="3488715"/>
                  </a:lnTo>
                  <a:lnTo>
                    <a:pt x="659549" y="3457829"/>
                  </a:lnTo>
                  <a:lnTo>
                    <a:pt x="690435" y="3425431"/>
                  </a:lnTo>
                  <a:lnTo>
                    <a:pt x="719759" y="3391585"/>
                  </a:lnTo>
                  <a:lnTo>
                    <a:pt x="747445" y="3356356"/>
                  </a:lnTo>
                  <a:lnTo>
                    <a:pt x="773455" y="3319780"/>
                  </a:lnTo>
                  <a:lnTo>
                    <a:pt x="797712" y="3281934"/>
                  </a:lnTo>
                  <a:lnTo>
                    <a:pt x="820166" y="3242868"/>
                  </a:lnTo>
                  <a:lnTo>
                    <a:pt x="840765" y="3202660"/>
                  </a:lnTo>
                  <a:lnTo>
                    <a:pt x="859447" y="3161334"/>
                  </a:lnTo>
                  <a:lnTo>
                    <a:pt x="876147" y="3118980"/>
                  </a:lnTo>
                  <a:lnTo>
                    <a:pt x="890816" y="3075635"/>
                  </a:lnTo>
                  <a:lnTo>
                    <a:pt x="903389" y="3031375"/>
                  </a:lnTo>
                  <a:lnTo>
                    <a:pt x="913803" y="2986252"/>
                  </a:lnTo>
                  <a:lnTo>
                    <a:pt x="922007" y="2940316"/>
                  </a:lnTo>
                  <a:lnTo>
                    <a:pt x="927938" y="2893631"/>
                  </a:lnTo>
                  <a:lnTo>
                    <a:pt x="931532" y="2846273"/>
                  </a:lnTo>
                  <a:lnTo>
                    <a:pt x="932751" y="2798267"/>
                  </a:lnTo>
                  <a:close/>
                </a:path>
                <a:path w="3731259" h="3731259">
                  <a:moveTo>
                    <a:pt x="1865503" y="1865515"/>
                  </a:moveTo>
                  <a:lnTo>
                    <a:pt x="1817509" y="1866722"/>
                  </a:lnTo>
                  <a:lnTo>
                    <a:pt x="1770138" y="1870329"/>
                  </a:lnTo>
                  <a:lnTo>
                    <a:pt x="1723453" y="1876259"/>
                  </a:lnTo>
                  <a:lnTo>
                    <a:pt x="1677530" y="1884464"/>
                  </a:lnTo>
                  <a:lnTo>
                    <a:pt x="1632394" y="1894878"/>
                  </a:lnTo>
                  <a:lnTo>
                    <a:pt x="1588135" y="1907451"/>
                  </a:lnTo>
                  <a:lnTo>
                    <a:pt x="1544789" y="1922106"/>
                  </a:lnTo>
                  <a:lnTo>
                    <a:pt x="1502435" y="1938807"/>
                  </a:lnTo>
                  <a:lnTo>
                    <a:pt x="1461122" y="1957489"/>
                  </a:lnTo>
                  <a:lnTo>
                    <a:pt x="1420901" y="1978088"/>
                  </a:lnTo>
                  <a:lnTo>
                    <a:pt x="1381836" y="2000554"/>
                  </a:lnTo>
                  <a:lnTo>
                    <a:pt x="1343990" y="2024811"/>
                  </a:lnTo>
                  <a:lnTo>
                    <a:pt x="1307426" y="2050821"/>
                  </a:lnTo>
                  <a:lnTo>
                    <a:pt x="1272184" y="2078507"/>
                  </a:lnTo>
                  <a:lnTo>
                    <a:pt x="1238338" y="2107819"/>
                  </a:lnTo>
                  <a:lnTo>
                    <a:pt x="1205953" y="2138705"/>
                  </a:lnTo>
                  <a:lnTo>
                    <a:pt x="1175067" y="2171103"/>
                  </a:lnTo>
                  <a:lnTo>
                    <a:pt x="1145743" y="2204948"/>
                  </a:lnTo>
                  <a:lnTo>
                    <a:pt x="1118057" y="2240191"/>
                  </a:lnTo>
                  <a:lnTo>
                    <a:pt x="1092047" y="2276754"/>
                  </a:lnTo>
                  <a:lnTo>
                    <a:pt x="1067790" y="2314600"/>
                  </a:lnTo>
                  <a:lnTo>
                    <a:pt x="1045337" y="2353665"/>
                  </a:lnTo>
                  <a:lnTo>
                    <a:pt x="1024737" y="2393873"/>
                  </a:lnTo>
                  <a:lnTo>
                    <a:pt x="1006055" y="2435199"/>
                  </a:lnTo>
                  <a:lnTo>
                    <a:pt x="989355" y="2477554"/>
                  </a:lnTo>
                  <a:lnTo>
                    <a:pt x="974686" y="2520899"/>
                  </a:lnTo>
                  <a:lnTo>
                    <a:pt x="962113" y="2565158"/>
                  </a:lnTo>
                  <a:lnTo>
                    <a:pt x="951699" y="2610281"/>
                  </a:lnTo>
                  <a:lnTo>
                    <a:pt x="943495" y="2656217"/>
                  </a:lnTo>
                  <a:lnTo>
                    <a:pt x="937564" y="2702903"/>
                  </a:lnTo>
                  <a:lnTo>
                    <a:pt x="933970" y="2750274"/>
                  </a:lnTo>
                  <a:lnTo>
                    <a:pt x="932751" y="2798267"/>
                  </a:lnTo>
                  <a:lnTo>
                    <a:pt x="933970" y="2846273"/>
                  </a:lnTo>
                  <a:lnTo>
                    <a:pt x="937564" y="2893631"/>
                  </a:lnTo>
                  <a:lnTo>
                    <a:pt x="943495" y="2940316"/>
                  </a:lnTo>
                  <a:lnTo>
                    <a:pt x="951699" y="2986252"/>
                  </a:lnTo>
                  <a:lnTo>
                    <a:pt x="962113" y="3031375"/>
                  </a:lnTo>
                  <a:lnTo>
                    <a:pt x="974686" y="3075635"/>
                  </a:lnTo>
                  <a:lnTo>
                    <a:pt x="989355" y="3118980"/>
                  </a:lnTo>
                  <a:lnTo>
                    <a:pt x="1006055" y="3161334"/>
                  </a:lnTo>
                  <a:lnTo>
                    <a:pt x="1024737" y="3202660"/>
                  </a:lnTo>
                  <a:lnTo>
                    <a:pt x="1045337" y="3242868"/>
                  </a:lnTo>
                  <a:lnTo>
                    <a:pt x="1067790" y="3281934"/>
                  </a:lnTo>
                  <a:lnTo>
                    <a:pt x="1092047" y="3319780"/>
                  </a:lnTo>
                  <a:lnTo>
                    <a:pt x="1118057" y="3356356"/>
                  </a:lnTo>
                  <a:lnTo>
                    <a:pt x="1145743" y="3391585"/>
                  </a:lnTo>
                  <a:lnTo>
                    <a:pt x="1175067" y="3425431"/>
                  </a:lnTo>
                  <a:lnTo>
                    <a:pt x="1205953" y="3457829"/>
                  </a:lnTo>
                  <a:lnTo>
                    <a:pt x="1238338" y="3488715"/>
                  </a:lnTo>
                  <a:lnTo>
                    <a:pt x="1272184" y="3518027"/>
                  </a:lnTo>
                  <a:lnTo>
                    <a:pt x="1307426" y="3545713"/>
                  </a:lnTo>
                  <a:lnTo>
                    <a:pt x="1343990" y="3571722"/>
                  </a:lnTo>
                  <a:lnTo>
                    <a:pt x="1381836" y="3595992"/>
                  </a:lnTo>
                  <a:lnTo>
                    <a:pt x="1420901" y="3618446"/>
                  </a:lnTo>
                  <a:lnTo>
                    <a:pt x="1461122" y="3639045"/>
                  </a:lnTo>
                  <a:lnTo>
                    <a:pt x="1502435" y="3657727"/>
                  </a:lnTo>
                  <a:lnTo>
                    <a:pt x="1544789" y="3674427"/>
                  </a:lnTo>
                  <a:lnTo>
                    <a:pt x="1588135" y="3689096"/>
                  </a:lnTo>
                  <a:lnTo>
                    <a:pt x="1632394" y="3701656"/>
                  </a:lnTo>
                  <a:lnTo>
                    <a:pt x="1677530" y="3712070"/>
                  </a:lnTo>
                  <a:lnTo>
                    <a:pt x="1723453" y="3720274"/>
                  </a:lnTo>
                  <a:lnTo>
                    <a:pt x="1770138" y="3726205"/>
                  </a:lnTo>
                  <a:lnTo>
                    <a:pt x="1817509" y="3729812"/>
                  </a:lnTo>
                  <a:lnTo>
                    <a:pt x="1865503" y="3731031"/>
                  </a:lnTo>
                  <a:lnTo>
                    <a:pt x="1865503" y="1865515"/>
                  </a:lnTo>
                  <a:close/>
                </a:path>
                <a:path w="3731259" h="3731259">
                  <a:moveTo>
                    <a:pt x="3731018" y="1865503"/>
                  </a:moveTo>
                  <a:lnTo>
                    <a:pt x="3730409" y="1817357"/>
                  </a:lnTo>
                  <a:lnTo>
                    <a:pt x="3728593" y="1769516"/>
                  </a:lnTo>
                  <a:lnTo>
                    <a:pt x="3725583" y="1721980"/>
                  </a:lnTo>
                  <a:lnTo>
                    <a:pt x="3721392" y="1674774"/>
                  </a:lnTo>
                  <a:lnTo>
                    <a:pt x="3716032" y="1627911"/>
                  </a:lnTo>
                  <a:lnTo>
                    <a:pt x="3709530" y="1581404"/>
                  </a:lnTo>
                  <a:lnTo>
                    <a:pt x="3701885" y="1535277"/>
                  </a:lnTo>
                  <a:lnTo>
                    <a:pt x="3693122" y="1489544"/>
                  </a:lnTo>
                  <a:lnTo>
                    <a:pt x="3683254" y="1444205"/>
                  </a:lnTo>
                  <a:lnTo>
                    <a:pt x="3672294" y="1399286"/>
                  </a:lnTo>
                  <a:lnTo>
                    <a:pt x="3660254" y="1354797"/>
                  </a:lnTo>
                  <a:lnTo>
                    <a:pt x="3647148" y="1310767"/>
                  </a:lnTo>
                  <a:lnTo>
                    <a:pt x="3633000" y="1267180"/>
                  </a:lnTo>
                  <a:lnTo>
                    <a:pt x="3617823" y="1224089"/>
                  </a:lnTo>
                  <a:lnTo>
                    <a:pt x="3601618" y="1181468"/>
                  </a:lnTo>
                  <a:lnTo>
                    <a:pt x="3584422" y="1139367"/>
                  </a:lnTo>
                  <a:lnTo>
                    <a:pt x="3566223" y="1097788"/>
                  </a:lnTo>
                  <a:lnTo>
                    <a:pt x="3547059" y="1056728"/>
                  </a:lnTo>
                  <a:lnTo>
                    <a:pt x="3526942" y="1016228"/>
                  </a:lnTo>
                  <a:lnTo>
                    <a:pt x="3505860" y="976299"/>
                  </a:lnTo>
                  <a:lnTo>
                    <a:pt x="3483864" y="936942"/>
                  </a:lnTo>
                  <a:lnTo>
                    <a:pt x="3460940" y="898169"/>
                  </a:lnTo>
                  <a:lnTo>
                    <a:pt x="3437128" y="860018"/>
                  </a:lnTo>
                  <a:lnTo>
                    <a:pt x="3412426" y="822477"/>
                  </a:lnTo>
                  <a:lnTo>
                    <a:pt x="3386848" y="785583"/>
                  </a:lnTo>
                  <a:lnTo>
                    <a:pt x="3360407" y="749338"/>
                  </a:lnTo>
                  <a:lnTo>
                    <a:pt x="3333140" y="713765"/>
                  </a:lnTo>
                  <a:lnTo>
                    <a:pt x="3305035" y="678865"/>
                  </a:lnTo>
                  <a:lnTo>
                    <a:pt x="3276117" y="644664"/>
                  </a:lnTo>
                  <a:lnTo>
                    <a:pt x="3246399" y="611174"/>
                  </a:lnTo>
                  <a:lnTo>
                    <a:pt x="3215894" y="578421"/>
                  </a:lnTo>
                  <a:lnTo>
                    <a:pt x="3184626" y="546392"/>
                  </a:lnTo>
                  <a:lnTo>
                    <a:pt x="3152597" y="515124"/>
                  </a:lnTo>
                  <a:lnTo>
                    <a:pt x="3119844" y="484619"/>
                  </a:lnTo>
                  <a:lnTo>
                    <a:pt x="3086354" y="454901"/>
                  </a:lnTo>
                  <a:lnTo>
                    <a:pt x="3052153" y="425983"/>
                  </a:lnTo>
                  <a:lnTo>
                    <a:pt x="3017253" y="397878"/>
                  </a:lnTo>
                  <a:lnTo>
                    <a:pt x="2981680" y="370611"/>
                  </a:lnTo>
                  <a:lnTo>
                    <a:pt x="2945434" y="344170"/>
                  </a:lnTo>
                  <a:lnTo>
                    <a:pt x="2908528" y="318592"/>
                  </a:lnTo>
                  <a:lnTo>
                    <a:pt x="2871000" y="293890"/>
                  </a:lnTo>
                  <a:lnTo>
                    <a:pt x="2832849" y="270078"/>
                  </a:lnTo>
                  <a:lnTo>
                    <a:pt x="2794076" y="247154"/>
                  </a:lnTo>
                  <a:lnTo>
                    <a:pt x="2754719" y="225158"/>
                  </a:lnTo>
                  <a:lnTo>
                    <a:pt x="2714790" y="204076"/>
                  </a:lnTo>
                  <a:lnTo>
                    <a:pt x="2674289" y="183959"/>
                  </a:lnTo>
                  <a:lnTo>
                    <a:pt x="2633230" y="164795"/>
                  </a:lnTo>
                  <a:lnTo>
                    <a:pt x="2591651" y="146596"/>
                  </a:lnTo>
                  <a:lnTo>
                    <a:pt x="2549550" y="129387"/>
                  </a:lnTo>
                  <a:lnTo>
                    <a:pt x="2506929" y="113195"/>
                  </a:lnTo>
                  <a:lnTo>
                    <a:pt x="2463838" y="98018"/>
                  </a:lnTo>
                  <a:lnTo>
                    <a:pt x="2420251" y="83870"/>
                  </a:lnTo>
                  <a:lnTo>
                    <a:pt x="2376220" y="70764"/>
                  </a:lnTo>
                  <a:lnTo>
                    <a:pt x="2331732" y="58724"/>
                  </a:lnTo>
                  <a:lnTo>
                    <a:pt x="2286812" y="47764"/>
                  </a:lnTo>
                  <a:lnTo>
                    <a:pt x="2241473" y="37896"/>
                  </a:lnTo>
                  <a:lnTo>
                    <a:pt x="2195741" y="29133"/>
                  </a:lnTo>
                  <a:lnTo>
                    <a:pt x="2149602" y="21488"/>
                  </a:lnTo>
                  <a:lnTo>
                    <a:pt x="2103107" y="14986"/>
                  </a:lnTo>
                  <a:lnTo>
                    <a:pt x="2056244" y="9626"/>
                  </a:lnTo>
                  <a:lnTo>
                    <a:pt x="2009038" y="5435"/>
                  </a:lnTo>
                  <a:lnTo>
                    <a:pt x="1961502" y="2425"/>
                  </a:lnTo>
                  <a:lnTo>
                    <a:pt x="1913661" y="609"/>
                  </a:lnTo>
                  <a:lnTo>
                    <a:pt x="1865503" y="0"/>
                  </a:lnTo>
                  <a:lnTo>
                    <a:pt x="1866112" y="48145"/>
                  </a:lnTo>
                  <a:lnTo>
                    <a:pt x="1867941" y="95999"/>
                  </a:lnTo>
                  <a:lnTo>
                    <a:pt x="1870951" y="143522"/>
                  </a:lnTo>
                  <a:lnTo>
                    <a:pt x="1875142" y="190728"/>
                  </a:lnTo>
                  <a:lnTo>
                    <a:pt x="1880501" y="237591"/>
                  </a:lnTo>
                  <a:lnTo>
                    <a:pt x="1887004" y="284099"/>
                  </a:lnTo>
                  <a:lnTo>
                    <a:pt x="1894649" y="330225"/>
                  </a:lnTo>
                  <a:lnTo>
                    <a:pt x="1903412" y="375958"/>
                  </a:lnTo>
                  <a:lnTo>
                    <a:pt x="1913280" y="421297"/>
                  </a:lnTo>
                  <a:lnTo>
                    <a:pt x="1924240" y="466217"/>
                  </a:lnTo>
                  <a:lnTo>
                    <a:pt x="1936280" y="510705"/>
                  </a:lnTo>
                  <a:lnTo>
                    <a:pt x="1949373" y="554736"/>
                  </a:lnTo>
                  <a:lnTo>
                    <a:pt x="1963521" y="598322"/>
                  </a:lnTo>
                  <a:lnTo>
                    <a:pt x="1978710" y="641426"/>
                  </a:lnTo>
                  <a:lnTo>
                    <a:pt x="1994903" y="684034"/>
                  </a:lnTo>
                  <a:lnTo>
                    <a:pt x="2012111" y="726135"/>
                  </a:lnTo>
                  <a:lnTo>
                    <a:pt x="2030298" y="767727"/>
                  </a:lnTo>
                  <a:lnTo>
                    <a:pt x="2049475" y="808774"/>
                  </a:lnTo>
                  <a:lnTo>
                    <a:pt x="2069592" y="849274"/>
                  </a:lnTo>
                  <a:lnTo>
                    <a:pt x="2090661" y="889203"/>
                  </a:lnTo>
                  <a:lnTo>
                    <a:pt x="2112670" y="928573"/>
                  </a:lnTo>
                  <a:lnTo>
                    <a:pt x="2135581" y="967333"/>
                  </a:lnTo>
                  <a:lnTo>
                    <a:pt x="2159406" y="1005484"/>
                  </a:lnTo>
                  <a:lnTo>
                    <a:pt x="2184108" y="1043025"/>
                  </a:lnTo>
                  <a:lnTo>
                    <a:pt x="2209685" y="1079919"/>
                  </a:lnTo>
                  <a:lnTo>
                    <a:pt x="2236127" y="1116164"/>
                  </a:lnTo>
                  <a:lnTo>
                    <a:pt x="2263394" y="1151737"/>
                  </a:lnTo>
                  <a:lnTo>
                    <a:pt x="2291499" y="1186637"/>
                  </a:lnTo>
                  <a:lnTo>
                    <a:pt x="2320417" y="1220838"/>
                  </a:lnTo>
                  <a:lnTo>
                    <a:pt x="2350135" y="1254328"/>
                  </a:lnTo>
                  <a:lnTo>
                    <a:pt x="2380640" y="1287094"/>
                  </a:lnTo>
                  <a:lnTo>
                    <a:pt x="2411907" y="1319110"/>
                  </a:lnTo>
                  <a:lnTo>
                    <a:pt x="2443924" y="1350378"/>
                  </a:lnTo>
                  <a:lnTo>
                    <a:pt x="2476690" y="1380883"/>
                  </a:lnTo>
                  <a:lnTo>
                    <a:pt x="2510180" y="1410601"/>
                  </a:lnTo>
                  <a:lnTo>
                    <a:pt x="2544381" y="1439519"/>
                  </a:lnTo>
                  <a:lnTo>
                    <a:pt x="2579281" y="1467624"/>
                  </a:lnTo>
                  <a:lnTo>
                    <a:pt x="2614853" y="1494891"/>
                  </a:lnTo>
                  <a:lnTo>
                    <a:pt x="2651099" y="1521333"/>
                  </a:lnTo>
                  <a:lnTo>
                    <a:pt x="2687993" y="1546910"/>
                  </a:lnTo>
                  <a:lnTo>
                    <a:pt x="2725534" y="1571612"/>
                  </a:lnTo>
                  <a:lnTo>
                    <a:pt x="2763685" y="1595437"/>
                  </a:lnTo>
                  <a:lnTo>
                    <a:pt x="2802445" y="1618348"/>
                  </a:lnTo>
                  <a:lnTo>
                    <a:pt x="2841802" y="1640357"/>
                  </a:lnTo>
                  <a:lnTo>
                    <a:pt x="2881744" y="1661426"/>
                  </a:lnTo>
                  <a:lnTo>
                    <a:pt x="2922244" y="1681543"/>
                  </a:lnTo>
                  <a:lnTo>
                    <a:pt x="2963291" y="1700720"/>
                  </a:lnTo>
                  <a:lnTo>
                    <a:pt x="3004883" y="1718906"/>
                  </a:lnTo>
                  <a:lnTo>
                    <a:pt x="3046984" y="1736115"/>
                  </a:lnTo>
                  <a:lnTo>
                    <a:pt x="3089592" y="1752307"/>
                  </a:lnTo>
                  <a:lnTo>
                    <a:pt x="3132696" y="1767497"/>
                  </a:lnTo>
                  <a:lnTo>
                    <a:pt x="3176282" y="1781644"/>
                  </a:lnTo>
                  <a:lnTo>
                    <a:pt x="3220313" y="1794738"/>
                  </a:lnTo>
                  <a:lnTo>
                    <a:pt x="3264801" y="1806778"/>
                  </a:lnTo>
                  <a:lnTo>
                    <a:pt x="3309721" y="1817738"/>
                  </a:lnTo>
                  <a:lnTo>
                    <a:pt x="3355060" y="1827606"/>
                  </a:lnTo>
                  <a:lnTo>
                    <a:pt x="3400793" y="1836369"/>
                  </a:lnTo>
                  <a:lnTo>
                    <a:pt x="3446919" y="1844014"/>
                  </a:lnTo>
                  <a:lnTo>
                    <a:pt x="3493427" y="1850517"/>
                  </a:lnTo>
                  <a:lnTo>
                    <a:pt x="3540290" y="1855876"/>
                  </a:lnTo>
                  <a:lnTo>
                    <a:pt x="3587496" y="1860067"/>
                  </a:lnTo>
                  <a:lnTo>
                    <a:pt x="3635019" y="1863077"/>
                  </a:lnTo>
                  <a:lnTo>
                    <a:pt x="3682873" y="1864906"/>
                  </a:lnTo>
                  <a:lnTo>
                    <a:pt x="3731018" y="1865503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9">
              <a:extLst>
                <a:ext uri="{FF2B5EF4-FFF2-40B4-BE49-F238E27FC236}">
                  <a16:creationId xmlns:a16="http://schemas.microsoft.com/office/drawing/2014/main" id="{1DFC92A3-2485-42B0-E3DA-3BEBD657BA5B}"/>
                </a:ext>
              </a:extLst>
            </p:cNvPr>
            <p:cNvSpPr/>
            <p:nvPr/>
          </p:nvSpPr>
          <p:spPr>
            <a:xfrm>
              <a:off x="12679045" y="9448132"/>
              <a:ext cx="3724910" cy="1860550"/>
            </a:xfrm>
            <a:custGeom>
              <a:avLst/>
              <a:gdLst/>
              <a:ahLst/>
              <a:cxnLst/>
              <a:rect l="l" t="t" r="r" b="b"/>
              <a:pathLst>
                <a:path w="3724909" h="1860550">
                  <a:moveTo>
                    <a:pt x="3724757" y="0"/>
                  </a:moveTo>
                  <a:lnTo>
                    <a:pt x="1859241" y="0"/>
                  </a:lnTo>
                  <a:lnTo>
                    <a:pt x="1817306" y="622"/>
                  </a:lnTo>
                  <a:lnTo>
                    <a:pt x="1769452" y="2438"/>
                  </a:lnTo>
                  <a:lnTo>
                    <a:pt x="1721916" y="5448"/>
                  </a:lnTo>
                  <a:lnTo>
                    <a:pt x="1674710" y="9639"/>
                  </a:lnTo>
                  <a:lnTo>
                    <a:pt x="1627860" y="14998"/>
                  </a:lnTo>
                  <a:lnTo>
                    <a:pt x="1581353" y="21501"/>
                  </a:lnTo>
                  <a:lnTo>
                    <a:pt x="1535226" y="29146"/>
                  </a:lnTo>
                  <a:lnTo>
                    <a:pt x="1489481" y="37909"/>
                  </a:lnTo>
                  <a:lnTo>
                    <a:pt x="1444155" y="47777"/>
                  </a:lnTo>
                  <a:lnTo>
                    <a:pt x="1399235" y="58737"/>
                  </a:lnTo>
                  <a:lnTo>
                    <a:pt x="1354747" y="70777"/>
                  </a:lnTo>
                  <a:lnTo>
                    <a:pt x="1310703" y="83883"/>
                  </a:lnTo>
                  <a:lnTo>
                    <a:pt x="1267129" y="98031"/>
                  </a:lnTo>
                  <a:lnTo>
                    <a:pt x="1224026" y="113207"/>
                  </a:lnTo>
                  <a:lnTo>
                    <a:pt x="1181417" y="129400"/>
                  </a:lnTo>
                  <a:lnTo>
                    <a:pt x="1139317" y="146608"/>
                  </a:lnTo>
                  <a:lnTo>
                    <a:pt x="1097724" y="164795"/>
                  </a:lnTo>
                  <a:lnTo>
                    <a:pt x="1056678" y="183972"/>
                  </a:lnTo>
                  <a:lnTo>
                    <a:pt x="1016177" y="204089"/>
                  </a:lnTo>
                  <a:lnTo>
                    <a:pt x="976236" y="225171"/>
                  </a:lnTo>
                  <a:lnTo>
                    <a:pt x="936879" y="247167"/>
                  </a:lnTo>
                  <a:lnTo>
                    <a:pt x="898118" y="270078"/>
                  </a:lnTo>
                  <a:lnTo>
                    <a:pt x="859955" y="293903"/>
                  </a:lnTo>
                  <a:lnTo>
                    <a:pt x="822426" y="318604"/>
                  </a:lnTo>
                  <a:lnTo>
                    <a:pt x="785533" y="344182"/>
                  </a:lnTo>
                  <a:lnTo>
                    <a:pt x="749287" y="370624"/>
                  </a:lnTo>
                  <a:lnTo>
                    <a:pt x="713714" y="397891"/>
                  </a:lnTo>
                  <a:lnTo>
                    <a:pt x="678815" y="425996"/>
                  </a:lnTo>
                  <a:lnTo>
                    <a:pt x="644613" y="454914"/>
                  </a:lnTo>
                  <a:lnTo>
                    <a:pt x="611124" y="484632"/>
                  </a:lnTo>
                  <a:lnTo>
                    <a:pt x="578358" y="515137"/>
                  </a:lnTo>
                  <a:lnTo>
                    <a:pt x="546341" y="546404"/>
                  </a:lnTo>
                  <a:lnTo>
                    <a:pt x="515061" y="578434"/>
                  </a:lnTo>
                  <a:lnTo>
                    <a:pt x="484568" y="611187"/>
                  </a:lnTo>
                  <a:lnTo>
                    <a:pt x="454850" y="644677"/>
                  </a:lnTo>
                  <a:lnTo>
                    <a:pt x="425932" y="678878"/>
                  </a:lnTo>
                  <a:lnTo>
                    <a:pt x="397827" y="713778"/>
                  </a:lnTo>
                  <a:lnTo>
                    <a:pt x="370547" y="749350"/>
                  </a:lnTo>
                  <a:lnTo>
                    <a:pt x="344119" y="785596"/>
                  </a:lnTo>
                  <a:lnTo>
                    <a:pt x="318541" y="822490"/>
                  </a:lnTo>
                  <a:lnTo>
                    <a:pt x="293839" y="860031"/>
                  </a:lnTo>
                  <a:lnTo>
                    <a:pt x="270014" y="898182"/>
                  </a:lnTo>
                  <a:lnTo>
                    <a:pt x="247103" y="936955"/>
                  </a:lnTo>
                  <a:lnTo>
                    <a:pt x="225094" y="976312"/>
                  </a:lnTo>
                  <a:lnTo>
                    <a:pt x="204025" y="1016241"/>
                  </a:lnTo>
                  <a:lnTo>
                    <a:pt x="183896" y="1056741"/>
                  </a:lnTo>
                  <a:lnTo>
                    <a:pt x="164731" y="1097800"/>
                  </a:lnTo>
                  <a:lnTo>
                    <a:pt x="146545" y="1139380"/>
                  </a:lnTo>
                  <a:lnTo>
                    <a:pt x="129336" y="1181481"/>
                  </a:lnTo>
                  <a:lnTo>
                    <a:pt x="113131" y="1224089"/>
                  </a:lnTo>
                  <a:lnTo>
                    <a:pt x="97955" y="1267193"/>
                  </a:lnTo>
                  <a:lnTo>
                    <a:pt x="83807" y="1310779"/>
                  </a:lnTo>
                  <a:lnTo>
                    <a:pt x="70713" y="1354810"/>
                  </a:lnTo>
                  <a:lnTo>
                    <a:pt x="58674" y="1399298"/>
                  </a:lnTo>
                  <a:lnTo>
                    <a:pt x="47713" y="1444218"/>
                  </a:lnTo>
                  <a:lnTo>
                    <a:pt x="37833" y="1489557"/>
                  </a:lnTo>
                  <a:lnTo>
                    <a:pt x="29070" y="1535290"/>
                  </a:lnTo>
                  <a:lnTo>
                    <a:pt x="21437" y="1581416"/>
                  </a:lnTo>
                  <a:lnTo>
                    <a:pt x="14922" y="1627924"/>
                  </a:lnTo>
                  <a:lnTo>
                    <a:pt x="9575" y="1674787"/>
                  </a:lnTo>
                  <a:lnTo>
                    <a:pt x="5372" y="1721993"/>
                  </a:lnTo>
                  <a:lnTo>
                    <a:pt x="2362" y="1769516"/>
                  </a:lnTo>
                  <a:lnTo>
                    <a:pt x="546" y="1817370"/>
                  </a:lnTo>
                  <a:lnTo>
                    <a:pt x="0" y="1860423"/>
                  </a:lnTo>
                  <a:lnTo>
                    <a:pt x="1859241" y="1860423"/>
                  </a:lnTo>
                  <a:lnTo>
                    <a:pt x="1865452" y="1860423"/>
                  </a:lnTo>
                  <a:lnTo>
                    <a:pt x="3724757" y="1860423"/>
                  </a:lnTo>
                  <a:lnTo>
                    <a:pt x="3724757" y="0"/>
                  </a:lnTo>
                  <a:close/>
                </a:path>
              </a:pathLst>
            </a:custGeom>
            <a:solidFill>
              <a:srgbClr val="FFC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10">
              <a:extLst>
                <a:ext uri="{FF2B5EF4-FFF2-40B4-BE49-F238E27FC236}">
                  <a16:creationId xmlns:a16="http://schemas.microsoft.com/office/drawing/2014/main" id="{2544E25C-E427-A40D-01C8-081E9128753E}"/>
                </a:ext>
              </a:extLst>
            </p:cNvPr>
            <p:cNvSpPr/>
            <p:nvPr/>
          </p:nvSpPr>
          <p:spPr>
            <a:xfrm>
              <a:off x="16403804" y="9448131"/>
              <a:ext cx="1865630" cy="1860550"/>
            </a:xfrm>
            <a:custGeom>
              <a:avLst/>
              <a:gdLst/>
              <a:ahLst/>
              <a:cxnLst/>
              <a:rect l="l" t="t" r="r" b="b"/>
              <a:pathLst>
                <a:path w="1865630" h="1860550">
                  <a:moveTo>
                    <a:pt x="0" y="0"/>
                  </a:moveTo>
                  <a:lnTo>
                    <a:pt x="1865513" y="0"/>
                  </a:lnTo>
                  <a:lnTo>
                    <a:pt x="1865513" y="1860425"/>
                  </a:lnTo>
                  <a:lnTo>
                    <a:pt x="0" y="18604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11">
              <a:extLst>
                <a:ext uri="{FF2B5EF4-FFF2-40B4-BE49-F238E27FC236}">
                  <a16:creationId xmlns:a16="http://schemas.microsoft.com/office/drawing/2014/main" id="{D58EC673-A2FD-0C00-4E0B-8F316E18EDFF}"/>
                </a:ext>
              </a:extLst>
            </p:cNvPr>
            <p:cNvSpPr/>
            <p:nvPr/>
          </p:nvSpPr>
          <p:spPr>
            <a:xfrm>
              <a:off x="15471167" y="9448134"/>
              <a:ext cx="2798445" cy="1860550"/>
            </a:xfrm>
            <a:custGeom>
              <a:avLst/>
              <a:gdLst/>
              <a:ahLst/>
              <a:cxnLst/>
              <a:rect l="l" t="t" r="r" b="b"/>
              <a:pathLst>
                <a:path w="2798444" h="1860550">
                  <a:moveTo>
                    <a:pt x="2798149" y="0"/>
                  </a:moveTo>
                  <a:lnTo>
                    <a:pt x="932635" y="0"/>
                  </a:lnTo>
                  <a:lnTo>
                    <a:pt x="884635" y="1213"/>
                  </a:lnTo>
                  <a:lnTo>
                    <a:pt x="837266" y="4815"/>
                  </a:lnTo>
                  <a:lnTo>
                    <a:pt x="790585" y="10747"/>
                  </a:lnTo>
                  <a:lnTo>
                    <a:pt x="744652" y="18950"/>
                  </a:lnTo>
                  <a:lnTo>
                    <a:pt x="699524" y="29365"/>
                  </a:lnTo>
                  <a:lnTo>
                    <a:pt x="655262" y="41934"/>
                  </a:lnTo>
                  <a:lnTo>
                    <a:pt x="611922" y="56599"/>
                  </a:lnTo>
                  <a:lnTo>
                    <a:pt x="569564" y="73300"/>
                  </a:lnTo>
                  <a:lnTo>
                    <a:pt x="528246" y="91980"/>
                  </a:lnTo>
                  <a:lnTo>
                    <a:pt x="488028" y="112578"/>
                  </a:lnTo>
                  <a:lnTo>
                    <a:pt x="448967" y="135038"/>
                  </a:lnTo>
                  <a:lnTo>
                    <a:pt x="411122" y="159300"/>
                  </a:lnTo>
                  <a:lnTo>
                    <a:pt x="374552" y="185306"/>
                  </a:lnTo>
                  <a:lnTo>
                    <a:pt x="339315" y="212996"/>
                  </a:lnTo>
                  <a:lnTo>
                    <a:pt x="305470" y="242313"/>
                  </a:lnTo>
                  <a:lnTo>
                    <a:pt x="273076" y="273198"/>
                  </a:lnTo>
                  <a:lnTo>
                    <a:pt x="242191" y="305592"/>
                  </a:lnTo>
                  <a:lnTo>
                    <a:pt x="212874" y="339437"/>
                  </a:lnTo>
                  <a:lnTo>
                    <a:pt x="185184" y="374673"/>
                  </a:lnTo>
                  <a:lnTo>
                    <a:pt x="159178" y="411244"/>
                  </a:lnTo>
                  <a:lnTo>
                    <a:pt x="134916" y="449088"/>
                  </a:lnTo>
                  <a:lnTo>
                    <a:pt x="112457" y="488149"/>
                  </a:lnTo>
                  <a:lnTo>
                    <a:pt x="91858" y="528368"/>
                  </a:lnTo>
                  <a:lnTo>
                    <a:pt x="73179" y="569686"/>
                  </a:lnTo>
                  <a:lnTo>
                    <a:pt x="56477" y="612044"/>
                  </a:lnTo>
                  <a:lnTo>
                    <a:pt x="41813" y="655383"/>
                  </a:lnTo>
                  <a:lnTo>
                    <a:pt x="29243" y="699646"/>
                  </a:lnTo>
                  <a:lnTo>
                    <a:pt x="18828" y="744774"/>
                  </a:lnTo>
                  <a:lnTo>
                    <a:pt x="10625" y="790707"/>
                  </a:lnTo>
                  <a:lnTo>
                    <a:pt x="4693" y="837388"/>
                  </a:lnTo>
                  <a:lnTo>
                    <a:pt x="1091" y="884757"/>
                  </a:lnTo>
                  <a:lnTo>
                    <a:pt x="0" y="927941"/>
                  </a:lnTo>
                  <a:lnTo>
                    <a:pt x="0" y="937572"/>
                  </a:lnTo>
                  <a:lnTo>
                    <a:pt x="1091" y="980756"/>
                  </a:lnTo>
                  <a:lnTo>
                    <a:pt x="4693" y="1028125"/>
                  </a:lnTo>
                  <a:lnTo>
                    <a:pt x="10625" y="1074806"/>
                  </a:lnTo>
                  <a:lnTo>
                    <a:pt x="18828" y="1120739"/>
                  </a:lnTo>
                  <a:lnTo>
                    <a:pt x="29243" y="1165867"/>
                  </a:lnTo>
                  <a:lnTo>
                    <a:pt x="41813" y="1210130"/>
                  </a:lnTo>
                  <a:lnTo>
                    <a:pt x="56477" y="1253469"/>
                  </a:lnTo>
                  <a:lnTo>
                    <a:pt x="73179" y="1295827"/>
                  </a:lnTo>
                  <a:lnTo>
                    <a:pt x="91858" y="1337145"/>
                  </a:lnTo>
                  <a:lnTo>
                    <a:pt x="112457" y="1377363"/>
                  </a:lnTo>
                  <a:lnTo>
                    <a:pt x="134916" y="1416424"/>
                  </a:lnTo>
                  <a:lnTo>
                    <a:pt x="159178" y="1454269"/>
                  </a:lnTo>
                  <a:lnTo>
                    <a:pt x="185184" y="1490839"/>
                  </a:lnTo>
                  <a:lnTo>
                    <a:pt x="212874" y="1526076"/>
                  </a:lnTo>
                  <a:lnTo>
                    <a:pt x="242191" y="1559921"/>
                  </a:lnTo>
                  <a:lnTo>
                    <a:pt x="273076" y="1592315"/>
                  </a:lnTo>
                  <a:lnTo>
                    <a:pt x="305470" y="1623200"/>
                  </a:lnTo>
                  <a:lnTo>
                    <a:pt x="339315" y="1652517"/>
                  </a:lnTo>
                  <a:lnTo>
                    <a:pt x="374552" y="1680207"/>
                  </a:lnTo>
                  <a:lnTo>
                    <a:pt x="411122" y="1706213"/>
                  </a:lnTo>
                  <a:lnTo>
                    <a:pt x="448967" y="1730475"/>
                  </a:lnTo>
                  <a:lnTo>
                    <a:pt x="488028" y="1752934"/>
                  </a:lnTo>
                  <a:lnTo>
                    <a:pt x="528246" y="1773533"/>
                  </a:lnTo>
                  <a:lnTo>
                    <a:pt x="569564" y="1792213"/>
                  </a:lnTo>
                  <a:lnTo>
                    <a:pt x="611922" y="1808914"/>
                  </a:lnTo>
                  <a:lnTo>
                    <a:pt x="655262" y="1823578"/>
                  </a:lnTo>
                  <a:lnTo>
                    <a:pt x="699524" y="1836148"/>
                  </a:lnTo>
                  <a:lnTo>
                    <a:pt x="744652" y="1846563"/>
                  </a:lnTo>
                  <a:lnTo>
                    <a:pt x="790585" y="1854766"/>
                  </a:lnTo>
                  <a:lnTo>
                    <a:pt x="835092" y="1860421"/>
                  </a:lnTo>
                  <a:lnTo>
                    <a:pt x="2798020" y="1860421"/>
                  </a:lnTo>
                  <a:lnTo>
                    <a:pt x="2796935" y="1817514"/>
                  </a:lnTo>
                  <a:lnTo>
                    <a:pt x="2793333" y="1770145"/>
                  </a:lnTo>
                  <a:lnTo>
                    <a:pt x="2787401" y="1723464"/>
                  </a:lnTo>
                  <a:lnTo>
                    <a:pt x="2779198" y="1677531"/>
                  </a:lnTo>
                  <a:lnTo>
                    <a:pt x="2768783" y="1632403"/>
                  </a:lnTo>
                  <a:lnTo>
                    <a:pt x="2756214" y="1588140"/>
                  </a:lnTo>
                  <a:lnTo>
                    <a:pt x="2741549" y="1544801"/>
                  </a:lnTo>
                  <a:lnTo>
                    <a:pt x="2724848" y="1502443"/>
                  </a:lnTo>
                  <a:lnTo>
                    <a:pt x="2706168" y="1461125"/>
                  </a:lnTo>
                  <a:lnTo>
                    <a:pt x="2685570" y="1420906"/>
                  </a:lnTo>
                  <a:lnTo>
                    <a:pt x="2663110" y="1381845"/>
                  </a:lnTo>
                  <a:lnTo>
                    <a:pt x="2638848" y="1344000"/>
                  </a:lnTo>
                  <a:lnTo>
                    <a:pt x="2612843" y="1307430"/>
                  </a:lnTo>
                  <a:lnTo>
                    <a:pt x="2585152" y="1272194"/>
                  </a:lnTo>
                  <a:lnTo>
                    <a:pt x="2555835" y="1238349"/>
                  </a:lnTo>
                  <a:lnTo>
                    <a:pt x="2524950" y="1205955"/>
                  </a:lnTo>
                  <a:lnTo>
                    <a:pt x="2492556" y="1175070"/>
                  </a:lnTo>
                  <a:lnTo>
                    <a:pt x="2458711" y="1145753"/>
                  </a:lnTo>
                  <a:lnTo>
                    <a:pt x="2423475" y="1118062"/>
                  </a:lnTo>
                  <a:lnTo>
                    <a:pt x="2386905" y="1092057"/>
                  </a:lnTo>
                  <a:lnTo>
                    <a:pt x="2349060" y="1067795"/>
                  </a:lnTo>
                  <a:lnTo>
                    <a:pt x="2309999" y="1045335"/>
                  </a:lnTo>
                  <a:lnTo>
                    <a:pt x="2269780" y="1024737"/>
                  </a:lnTo>
                  <a:lnTo>
                    <a:pt x="2228462" y="1006057"/>
                  </a:lnTo>
                  <a:lnTo>
                    <a:pt x="2186104" y="989356"/>
                  </a:lnTo>
                  <a:lnTo>
                    <a:pt x="2142765" y="974691"/>
                  </a:lnTo>
                  <a:lnTo>
                    <a:pt x="2098502" y="962122"/>
                  </a:lnTo>
                  <a:lnTo>
                    <a:pt x="2053374" y="951707"/>
                  </a:lnTo>
                  <a:lnTo>
                    <a:pt x="2007441" y="943504"/>
                  </a:lnTo>
                  <a:lnTo>
                    <a:pt x="1960760" y="937572"/>
                  </a:lnTo>
                  <a:lnTo>
                    <a:pt x="1913391" y="933970"/>
                  </a:lnTo>
                  <a:lnTo>
                    <a:pt x="1865392" y="932756"/>
                  </a:lnTo>
                  <a:lnTo>
                    <a:pt x="1913391" y="931543"/>
                  </a:lnTo>
                  <a:lnTo>
                    <a:pt x="1960760" y="927941"/>
                  </a:lnTo>
                  <a:lnTo>
                    <a:pt x="2007441" y="922009"/>
                  </a:lnTo>
                  <a:lnTo>
                    <a:pt x="2053374" y="913806"/>
                  </a:lnTo>
                  <a:lnTo>
                    <a:pt x="2098502" y="903391"/>
                  </a:lnTo>
                  <a:lnTo>
                    <a:pt x="2142765" y="890821"/>
                  </a:lnTo>
                  <a:lnTo>
                    <a:pt x="2186104" y="876157"/>
                  </a:lnTo>
                  <a:lnTo>
                    <a:pt x="2228462" y="859456"/>
                  </a:lnTo>
                  <a:lnTo>
                    <a:pt x="2269780" y="840776"/>
                  </a:lnTo>
                  <a:lnTo>
                    <a:pt x="2309999" y="820178"/>
                  </a:lnTo>
                  <a:lnTo>
                    <a:pt x="2349060" y="797718"/>
                  </a:lnTo>
                  <a:lnTo>
                    <a:pt x="2386905" y="773456"/>
                  </a:lnTo>
                  <a:lnTo>
                    <a:pt x="2423475" y="747450"/>
                  </a:lnTo>
                  <a:lnTo>
                    <a:pt x="2458711" y="719760"/>
                  </a:lnTo>
                  <a:lnTo>
                    <a:pt x="2492556" y="690443"/>
                  </a:lnTo>
                  <a:lnTo>
                    <a:pt x="2524950" y="659558"/>
                  </a:lnTo>
                  <a:lnTo>
                    <a:pt x="2555835" y="627164"/>
                  </a:lnTo>
                  <a:lnTo>
                    <a:pt x="2585152" y="593319"/>
                  </a:lnTo>
                  <a:lnTo>
                    <a:pt x="2612843" y="558083"/>
                  </a:lnTo>
                  <a:lnTo>
                    <a:pt x="2638848" y="521512"/>
                  </a:lnTo>
                  <a:lnTo>
                    <a:pt x="2663110" y="483668"/>
                  </a:lnTo>
                  <a:lnTo>
                    <a:pt x="2685570" y="444606"/>
                  </a:lnTo>
                  <a:lnTo>
                    <a:pt x="2706168" y="404388"/>
                  </a:lnTo>
                  <a:lnTo>
                    <a:pt x="2724848" y="363070"/>
                  </a:lnTo>
                  <a:lnTo>
                    <a:pt x="2741549" y="320712"/>
                  </a:lnTo>
                  <a:lnTo>
                    <a:pt x="2756214" y="277373"/>
                  </a:lnTo>
                  <a:lnTo>
                    <a:pt x="2768783" y="233110"/>
                  </a:lnTo>
                  <a:lnTo>
                    <a:pt x="2779198" y="187982"/>
                  </a:lnTo>
                  <a:lnTo>
                    <a:pt x="2787401" y="142049"/>
                  </a:lnTo>
                  <a:lnTo>
                    <a:pt x="2793333" y="95368"/>
                  </a:lnTo>
                  <a:lnTo>
                    <a:pt x="2796935" y="47999"/>
                  </a:lnTo>
                  <a:lnTo>
                    <a:pt x="2798149" y="0"/>
                  </a:lnTo>
                  <a:close/>
                </a:path>
              </a:pathLst>
            </a:custGeom>
            <a:solidFill>
              <a:srgbClr val="57F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12">
              <a:extLst>
                <a:ext uri="{FF2B5EF4-FFF2-40B4-BE49-F238E27FC236}">
                  <a16:creationId xmlns:a16="http://schemas.microsoft.com/office/drawing/2014/main" id="{AC9C838C-9241-D5CE-67FC-B53CAD752F69}"/>
                </a:ext>
              </a:extLst>
            </p:cNvPr>
            <p:cNvSpPr/>
            <p:nvPr/>
          </p:nvSpPr>
          <p:spPr>
            <a:xfrm>
              <a:off x="18269306" y="7582630"/>
              <a:ext cx="1835150" cy="3726179"/>
            </a:xfrm>
            <a:custGeom>
              <a:avLst/>
              <a:gdLst/>
              <a:ahLst/>
              <a:cxnLst/>
              <a:rect l="l" t="t" r="r" b="b"/>
              <a:pathLst>
                <a:path w="1835150" h="3726179">
                  <a:moveTo>
                    <a:pt x="1834781" y="2560345"/>
                  </a:moveTo>
                  <a:lnTo>
                    <a:pt x="1823580" y="2520899"/>
                  </a:lnTo>
                  <a:lnTo>
                    <a:pt x="1808924" y="2477554"/>
                  </a:lnTo>
                  <a:lnTo>
                    <a:pt x="1792224" y="2435199"/>
                  </a:lnTo>
                  <a:lnTo>
                    <a:pt x="1773542" y="2393873"/>
                  </a:lnTo>
                  <a:lnTo>
                    <a:pt x="1752942" y="2353665"/>
                  </a:lnTo>
                  <a:lnTo>
                    <a:pt x="1730476" y="2314600"/>
                  </a:lnTo>
                  <a:lnTo>
                    <a:pt x="1706219" y="2276754"/>
                  </a:lnTo>
                  <a:lnTo>
                    <a:pt x="1680210" y="2240178"/>
                  </a:lnTo>
                  <a:lnTo>
                    <a:pt x="1652524" y="2204948"/>
                  </a:lnTo>
                  <a:lnTo>
                    <a:pt x="1623199" y="2171103"/>
                  </a:lnTo>
                  <a:lnTo>
                    <a:pt x="1592326" y="2138705"/>
                  </a:lnTo>
                  <a:lnTo>
                    <a:pt x="1559928" y="2107819"/>
                  </a:lnTo>
                  <a:lnTo>
                    <a:pt x="1526082" y="2078507"/>
                  </a:lnTo>
                  <a:lnTo>
                    <a:pt x="1490840" y="2050821"/>
                  </a:lnTo>
                  <a:lnTo>
                    <a:pt x="1454277" y="2024811"/>
                  </a:lnTo>
                  <a:lnTo>
                    <a:pt x="1416431" y="2000554"/>
                  </a:lnTo>
                  <a:lnTo>
                    <a:pt x="1377365" y="1978088"/>
                  </a:lnTo>
                  <a:lnTo>
                    <a:pt x="1337144" y="1957489"/>
                  </a:lnTo>
                  <a:lnTo>
                    <a:pt x="1295831" y="1938807"/>
                  </a:lnTo>
                  <a:lnTo>
                    <a:pt x="1253477" y="1922106"/>
                  </a:lnTo>
                  <a:lnTo>
                    <a:pt x="1210132" y="1907451"/>
                  </a:lnTo>
                  <a:lnTo>
                    <a:pt x="1165872" y="1894878"/>
                  </a:lnTo>
                  <a:lnTo>
                    <a:pt x="1120749" y="1884464"/>
                  </a:lnTo>
                  <a:lnTo>
                    <a:pt x="1074813" y="1876259"/>
                  </a:lnTo>
                  <a:lnTo>
                    <a:pt x="1028128" y="1870329"/>
                  </a:lnTo>
                  <a:lnTo>
                    <a:pt x="980757" y="1866722"/>
                  </a:lnTo>
                  <a:lnTo>
                    <a:pt x="932764" y="1865515"/>
                  </a:lnTo>
                  <a:lnTo>
                    <a:pt x="0" y="1865515"/>
                  </a:lnTo>
                  <a:lnTo>
                    <a:pt x="0" y="3725926"/>
                  </a:lnTo>
                  <a:lnTo>
                    <a:pt x="1030300" y="3725926"/>
                  </a:lnTo>
                  <a:lnTo>
                    <a:pt x="1074813" y="3720274"/>
                  </a:lnTo>
                  <a:lnTo>
                    <a:pt x="1120749" y="3712070"/>
                  </a:lnTo>
                  <a:lnTo>
                    <a:pt x="1165872" y="3701656"/>
                  </a:lnTo>
                  <a:lnTo>
                    <a:pt x="1210132" y="3689083"/>
                  </a:lnTo>
                  <a:lnTo>
                    <a:pt x="1253477" y="3674427"/>
                  </a:lnTo>
                  <a:lnTo>
                    <a:pt x="1295831" y="3657727"/>
                  </a:lnTo>
                  <a:lnTo>
                    <a:pt x="1337144" y="3639045"/>
                  </a:lnTo>
                  <a:lnTo>
                    <a:pt x="1377365" y="3618446"/>
                  </a:lnTo>
                  <a:lnTo>
                    <a:pt x="1416431" y="3595979"/>
                  </a:lnTo>
                  <a:lnTo>
                    <a:pt x="1454277" y="3571722"/>
                  </a:lnTo>
                  <a:lnTo>
                    <a:pt x="1490840" y="3545713"/>
                  </a:lnTo>
                  <a:lnTo>
                    <a:pt x="1526082" y="3518027"/>
                  </a:lnTo>
                  <a:lnTo>
                    <a:pt x="1559928" y="3488715"/>
                  </a:lnTo>
                  <a:lnTo>
                    <a:pt x="1592326" y="3457829"/>
                  </a:lnTo>
                  <a:lnTo>
                    <a:pt x="1623199" y="3425431"/>
                  </a:lnTo>
                  <a:lnTo>
                    <a:pt x="1652524" y="3391585"/>
                  </a:lnTo>
                  <a:lnTo>
                    <a:pt x="1680210" y="3356356"/>
                  </a:lnTo>
                  <a:lnTo>
                    <a:pt x="1706219" y="3319780"/>
                  </a:lnTo>
                  <a:lnTo>
                    <a:pt x="1730476" y="3281934"/>
                  </a:lnTo>
                  <a:lnTo>
                    <a:pt x="1752942" y="3242868"/>
                  </a:lnTo>
                  <a:lnTo>
                    <a:pt x="1773542" y="3202660"/>
                  </a:lnTo>
                  <a:lnTo>
                    <a:pt x="1792224" y="3161334"/>
                  </a:lnTo>
                  <a:lnTo>
                    <a:pt x="1808924" y="3118980"/>
                  </a:lnTo>
                  <a:lnTo>
                    <a:pt x="1823580" y="3075635"/>
                  </a:lnTo>
                  <a:lnTo>
                    <a:pt x="1834781" y="3036189"/>
                  </a:lnTo>
                  <a:lnTo>
                    <a:pt x="1834781" y="2560345"/>
                  </a:lnTo>
                  <a:close/>
                </a:path>
                <a:path w="1835150" h="3726179">
                  <a:moveTo>
                    <a:pt x="1834781" y="0"/>
                  </a:moveTo>
                  <a:lnTo>
                    <a:pt x="0" y="0"/>
                  </a:lnTo>
                  <a:lnTo>
                    <a:pt x="0" y="1865503"/>
                  </a:lnTo>
                  <a:lnTo>
                    <a:pt x="1834781" y="30721"/>
                  </a:lnTo>
                  <a:lnTo>
                    <a:pt x="1834781" y="0"/>
                  </a:lnTo>
                  <a:close/>
                </a:path>
              </a:pathLst>
            </a:custGeom>
            <a:solidFill>
              <a:srgbClr val="00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13">
              <a:extLst>
                <a:ext uri="{FF2B5EF4-FFF2-40B4-BE49-F238E27FC236}">
                  <a16:creationId xmlns:a16="http://schemas.microsoft.com/office/drawing/2014/main" id="{8F02186F-F877-6288-49E7-588C98552248}"/>
                </a:ext>
              </a:extLst>
            </p:cNvPr>
            <p:cNvSpPr/>
            <p:nvPr/>
          </p:nvSpPr>
          <p:spPr>
            <a:xfrm>
              <a:off x="18735688" y="9914515"/>
              <a:ext cx="932815" cy="932815"/>
            </a:xfrm>
            <a:custGeom>
              <a:avLst/>
              <a:gdLst/>
              <a:ahLst/>
              <a:cxnLst/>
              <a:rect l="l" t="t" r="r" b="b"/>
              <a:pathLst>
                <a:path w="932815" h="932815">
                  <a:moveTo>
                    <a:pt x="932764" y="466382"/>
                  </a:moveTo>
                  <a:lnTo>
                    <a:pt x="926592" y="435825"/>
                  </a:lnTo>
                  <a:lnTo>
                    <a:pt x="909764" y="410870"/>
                  </a:lnTo>
                  <a:lnTo>
                    <a:pt x="884809" y="394042"/>
                  </a:lnTo>
                  <a:lnTo>
                    <a:pt x="854240" y="387870"/>
                  </a:lnTo>
                  <a:lnTo>
                    <a:pt x="544906" y="387870"/>
                  </a:lnTo>
                  <a:lnTo>
                    <a:pt x="544906" y="78524"/>
                  </a:lnTo>
                  <a:lnTo>
                    <a:pt x="538734" y="47955"/>
                  </a:lnTo>
                  <a:lnTo>
                    <a:pt x="521906" y="22999"/>
                  </a:lnTo>
                  <a:lnTo>
                    <a:pt x="496951" y="6172"/>
                  </a:lnTo>
                  <a:lnTo>
                    <a:pt x="466382" y="0"/>
                  </a:lnTo>
                  <a:lnTo>
                    <a:pt x="435825" y="6172"/>
                  </a:lnTo>
                  <a:lnTo>
                    <a:pt x="410870" y="22999"/>
                  </a:lnTo>
                  <a:lnTo>
                    <a:pt x="394042" y="47955"/>
                  </a:lnTo>
                  <a:lnTo>
                    <a:pt x="387870" y="78524"/>
                  </a:lnTo>
                  <a:lnTo>
                    <a:pt x="387870" y="387870"/>
                  </a:lnTo>
                  <a:lnTo>
                    <a:pt x="78511" y="387870"/>
                  </a:lnTo>
                  <a:lnTo>
                    <a:pt x="47955" y="394042"/>
                  </a:lnTo>
                  <a:lnTo>
                    <a:pt x="22999" y="410870"/>
                  </a:lnTo>
                  <a:lnTo>
                    <a:pt x="6172" y="435825"/>
                  </a:lnTo>
                  <a:lnTo>
                    <a:pt x="0" y="466382"/>
                  </a:lnTo>
                  <a:lnTo>
                    <a:pt x="6172" y="496951"/>
                  </a:lnTo>
                  <a:lnTo>
                    <a:pt x="22999" y="521906"/>
                  </a:lnTo>
                  <a:lnTo>
                    <a:pt x="47955" y="538734"/>
                  </a:lnTo>
                  <a:lnTo>
                    <a:pt x="78511" y="544906"/>
                  </a:lnTo>
                  <a:lnTo>
                    <a:pt x="387870" y="544906"/>
                  </a:lnTo>
                  <a:lnTo>
                    <a:pt x="387870" y="854252"/>
                  </a:lnTo>
                  <a:lnTo>
                    <a:pt x="394042" y="884809"/>
                  </a:lnTo>
                  <a:lnTo>
                    <a:pt x="410870" y="909764"/>
                  </a:lnTo>
                  <a:lnTo>
                    <a:pt x="435825" y="926592"/>
                  </a:lnTo>
                  <a:lnTo>
                    <a:pt x="466382" y="932764"/>
                  </a:lnTo>
                  <a:lnTo>
                    <a:pt x="496951" y="926592"/>
                  </a:lnTo>
                  <a:lnTo>
                    <a:pt x="521906" y="909764"/>
                  </a:lnTo>
                  <a:lnTo>
                    <a:pt x="538734" y="884809"/>
                  </a:lnTo>
                  <a:lnTo>
                    <a:pt x="544906" y="854252"/>
                  </a:lnTo>
                  <a:lnTo>
                    <a:pt x="544906" y="544906"/>
                  </a:lnTo>
                  <a:lnTo>
                    <a:pt x="854240" y="544906"/>
                  </a:lnTo>
                  <a:lnTo>
                    <a:pt x="884809" y="538734"/>
                  </a:lnTo>
                  <a:lnTo>
                    <a:pt x="909764" y="521906"/>
                  </a:lnTo>
                  <a:lnTo>
                    <a:pt x="926592" y="496951"/>
                  </a:lnTo>
                  <a:lnTo>
                    <a:pt x="932764" y="466382"/>
                  </a:lnTo>
                  <a:close/>
                </a:path>
              </a:pathLst>
            </a:custGeom>
            <a:solidFill>
              <a:srgbClr val="FFC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4" name="object 14">
              <a:extLst>
                <a:ext uri="{FF2B5EF4-FFF2-40B4-BE49-F238E27FC236}">
                  <a16:creationId xmlns:a16="http://schemas.microsoft.com/office/drawing/2014/main" id="{A6603C37-2B77-0C3B-A6FA-D1E14F25DA2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78634" y="10380891"/>
              <a:ext cx="186549" cy="186549"/>
            </a:xfrm>
            <a:prstGeom prst="rect">
              <a:avLst/>
            </a:prstGeom>
          </p:spPr>
        </p:pic>
        <p:pic>
          <p:nvPicPr>
            <p:cNvPr id="255" name="object 15">
              <a:extLst>
                <a:ext uri="{FF2B5EF4-FFF2-40B4-BE49-F238E27FC236}">
                  <a16:creationId xmlns:a16="http://schemas.microsoft.com/office/drawing/2014/main" id="{D52B2D25-2244-2D25-355C-7C9C8BA556D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64175" y="10380891"/>
              <a:ext cx="186549" cy="186549"/>
            </a:xfrm>
            <a:prstGeom prst="rect">
              <a:avLst/>
            </a:prstGeom>
          </p:spPr>
        </p:pic>
        <p:pic>
          <p:nvPicPr>
            <p:cNvPr id="256" name="object 16">
              <a:extLst>
                <a:ext uri="{FF2B5EF4-FFF2-40B4-BE49-F238E27FC236}">
                  <a16:creationId xmlns:a16="http://schemas.microsoft.com/office/drawing/2014/main" id="{F68D03E6-CAFA-BC43-9D50-14425A153B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49711" y="10380891"/>
              <a:ext cx="186549" cy="186549"/>
            </a:xfrm>
            <a:prstGeom prst="rect">
              <a:avLst/>
            </a:prstGeom>
          </p:spPr>
        </p:pic>
      </p:grpSp>
      <p:grpSp>
        <p:nvGrpSpPr>
          <p:cNvPr id="272" name="object 37">
            <a:extLst>
              <a:ext uri="{FF2B5EF4-FFF2-40B4-BE49-F238E27FC236}">
                <a16:creationId xmlns:a16="http://schemas.microsoft.com/office/drawing/2014/main" id="{F4418160-FA22-EBD4-3A68-9C656E57C0C2}"/>
              </a:ext>
            </a:extLst>
          </p:cNvPr>
          <p:cNvGrpSpPr/>
          <p:nvPr/>
        </p:nvGrpSpPr>
        <p:grpSpPr>
          <a:xfrm>
            <a:off x="352781" y="9794841"/>
            <a:ext cx="965200" cy="1167130"/>
            <a:chOff x="17015186" y="200715"/>
            <a:chExt cx="965200" cy="1167130"/>
          </a:xfrm>
        </p:grpSpPr>
        <p:sp>
          <p:nvSpPr>
            <p:cNvPr id="273" name="object 38">
              <a:extLst>
                <a:ext uri="{FF2B5EF4-FFF2-40B4-BE49-F238E27FC236}">
                  <a16:creationId xmlns:a16="http://schemas.microsoft.com/office/drawing/2014/main" id="{6A6370DF-7835-9135-83CE-AAE96BBFECAA}"/>
                </a:ext>
              </a:extLst>
            </p:cNvPr>
            <p:cNvSpPr/>
            <p:nvPr/>
          </p:nvSpPr>
          <p:spPr>
            <a:xfrm>
              <a:off x="17203934" y="200715"/>
              <a:ext cx="278765" cy="979805"/>
            </a:xfrm>
            <a:custGeom>
              <a:avLst/>
              <a:gdLst/>
              <a:ahLst/>
              <a:cxnLst/>
              <a:rect l="l" t="t" r="r" b="b"/>
              <a:pathLst>
                <a:path w="278765" h="979805">
                  <a:moveTo>
                    <a:pt x="278609" y="0"/>
                  </a:moveTo>
                  <a:lnTo>
                    <a:pt x="0" y="194664"/>
                  </a:lnTo>
                  <a:lnTo>
                    <a:pt x="0" y="979666"/>
                  </a:lnTo>
                  <a:lnTo>
                    <a:pt x="278609" y="703245"/>
                  </a:lnTo>
                  <a:lnTo>
                    <a:pt x="278609" y="0"/>
                  </a:lnTo>
                  <a:close/>
                </a:path>
              </a:pathLst>
            </a:custGeom>
            <a:solidFill>
              <a:srgbClr val="007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39">
              <a:extLst>
                <a:ext uri="{FF2B5EF4-FFF2-40B4-BE49-F238E27FC236}">
                  <a16:creationId xmlns:a16="http://schemas.microsoft.com/office/drawing/2014/main" id="{16CBDAC1-445D-8A7D-AD9F-F1662562B3BC}"/>
                </a:ext>
              </a:extLst>
            </p:cNvPr>
            <p:cNvSpPr/>
            <p:nvPr/>
          </p:nvSpPr>
          <p:spPr>
            <a:xfrm>
              <a:off x="17512800" y="200715"/>
              <a:ext cx="278765" cy="979805"/>
            </a:xfrm>
            <a:custGeom>
              <a:avLst/>
              <a:gdLst/>
              <a:ahLst/>
              <a:cxnLst/>
              <a:rect l="l" t="t" r="r" b="b"/>
              <a:pathLst>
                <a:path w="278765" h="979805">
                  <a:moveTo>
                    <a:pt x="0" y="0"/>
                  </a:moveTo>
                  <a:lnTo>
                    <a:pt x="31" y="703245"/>
                  </a:lnTo>
                  <a:lnTo>
                    <a:pt x="278651" y="979666"/>
                  </a:lnTo>
                  <a:lnTo>
                    <a:pt x="278651" y="194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40">
              <a:extLst>
                <a:ext uri="{FF2B5EF4-FFF2-40B4-BE49-F238E27FC236}">
                  <a16:creationId xmlns:a16="http://schemas.microsoft.com/office/drawing/2014/main" id="{59B38BDD-D630-9B6D-1AB5-21D5C5EB8A97}"/>
                </a:ext>
              </a:extLst>
            </p:cNvPr>
            <p:cNvSpPr/>
            <p:nvPr/>
          </p:nvSpPr>
          <p:spPr>
            <a:xfrm>
              <a:off x="17015186" y="903926"/>
              <a:ext cx="467359" cy="464184"/>
            </a:xfrm>
            <a:custGeom>
              <a:avLst/>
              <a:gdLst/>
              <a:ahLst/>
              <a:cxnLst/>
              <a:rect l="l" t="t" r="r" b="b"/>
              <a:pathLst>
                <a:path w="467359" h="464184">
                  <a:moveTo>
                    <a:pt x="467357" y="0"/>
                  </a:moveTo>
                  <a:lnTo>
                    <a:pt x="0" y="463671"/>
                  </a:lnTo>
                  <a:lnTo>
                    <a:pt x="259510" y="463671"/>
                  </a:lnTo>
                  <a:lnTo>
                    <a:pt x="258485" y="455614"/>
                  </a:lnTo>
                  <a:lnTo>
                    <a:pt x="257740" y="447481"/>
                  </a:lnTo>
                  <a:lnTo>
                    <a:pt x="257286" y="439272"/>
                  </a:lnTo>
                  <a:lnTo>
                    <a:pt x="257133" y="430992"/>
                  </a:lnTo>
                  <a:lnTo>
                    <a:pt x="262617" y="381355"/>
                  </a:lnTo>
                  <a:lnTo>
                    <a:pt x="278274" y="335567"/>
                  </a:lnTo>
                  <a:lnTo>
                    <a:pt x="302909" y="294819"/>
                  </a:lnTo>
                  <a:lnTo>
                    <a:pt x="335329" y="260306"/>
                  </a:lnTo>
                  <a:lnTo>
                    <a:pt x="374339" y="233221"/>
                  </a:lnTo>
                  <a:lnTo>
                    <a:pt x="418746" y="214757"/>
                  </a:lnTo>
                  <a:lnTo>
                    <a:pt x="467357" y="206108"/>
                  </a:lnTo>
                  <a:lnTo>
                    <a:pt x="467357" y="0"/>
                  </a:lnTo>
                  <a:close/>
                </a:path>
              </a:pathLst>
            </a:custGeom>
            <a:solidFill>
              <a:srgbClr val="D09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41">
              <a:extLst>
                <a:ext uri="{FF2B5EF4-FFF2-40B4-BE49-F238E27FC236}">
                  <a16:creationId xmlns:a16="http://schemas.microsoft.com/office/drawing/2014/main" id="{103DE55E-B5B1-314F-3D04-9322B60F9C60}"/>
                </a:ext>
              </a:extLst>
            </p:cNvPr>
            <p:cNvSpPr/>
            <p:nvPr/>
          </p:nvSpPr>
          <p:spPr>
            <a:xfrm>
              <a:off x="17512831" y="903926"/>
              <a:ext cx="467995" cy="464184"/>
            </a:xfrm>
            <a:custGeom>
              <a:avLst/>
              <a:gdLst/>
              <a:ahLst/>
              <a:cxnLst/>
              <a:rect l="l" t="t" r="r" b="b"/>
              <a:pathLst>
                <a:path w="467994" h="464184">
                  <a:moveTo>
                    <a:pt x="0" y="0"/>
                  </a:moveTo>
                  <a:lnTo>
                    <a:pt x="0" y="206108"/>
                  </a:lnTo>
                  <a:lnTo>
                    <a:pt x="48607" y="214757"/>
                  </a:lnTo>
                  <a:lnTo>
                    <a:pt x="93013" y="233221"/>
                  </a:lnTo>
                  <a:lnTo>
                    <a:pt x="132024" y="260306"/>
                  </a:lnTo>
                  <a:lnTo>
                    <a:pt x="164444" y="294819"/>
                  </a:lnTo>
                  <a:lnTo>
                    <a:pt x="189081" y="335567"/>
                  </a:lnTo>
                  <a:lnTo>
                    <a:pt x="204739" y="381355"/>
                  </a:lnTo>
                  <a:lnTo>
                    <a:pt x="210223" y="430992"/>
                  </a:lnTo>
                  <a:lnTo>
                    <a:pt x="210070" y="439272"/>
                  </a:lnTo>
                  <a:lnTo>
                    <a:pt x="209616" y="447481"/>
                  </a:lnTo>
                  <a:lnTo>
                    <a:pt x="208872" y="455614"/>
                  </a:lnTo>
                  <a:lnTo>
                    <a:pt x="207847" y="463671"/>
                  </a:lnTo>
                  <a:lnTo>
                    <a:pt x="467367" y="4636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42">
              <a:extLst>
                <a:ext uri="{FF2B5EF4-FFF2-40B4-BE49-F238E27FC236}">
                  <a16:creationId xmlns:a16="http://schemas.microsoft.com/office/drawing/2014/main" id="{C2CBF279-BA89-577C-CF47-ECB08642A8AC}"/>
                </a:ext>
              </a:extLst>
            </p:cNvPr>
            <p:cNvSpPr/>
            <p:nvPr/>
          </p:nvSpPr>
          <p:spPr>
            <a:xfrm>
              <a:off x="17294374" y="1129500"/>
              <a:ext cx="407034" cy="238125"/>
            </a:xfrm>
            <a:custGeom>
              <a:avLst/>
              <a:gdLst/>
              <a:ahLst/>
              <a:cxnLst/>
              <a:rect l="l" t="t" r="r" b="b"/>
              <a:pathLst>
                <a:path w="407034" h="238125">
                  <a:moveTo>
                    <a:pt x="203292" y="0"/>
                  </a:moveTo>
                  <a:lnTo>
                    <a:pt x="156684" y="5369"/>
                  </a:lnTo>
                  <a:lnTo>
                    <a:pt x="113896" y="20664"/>
                  </a:lnTo>
                  <a:lnTo>
                    <a:pt x="76150" y="44665"/>
                  </a:lnTo>
                  <a:lnTo>
                    <a:pt x="44666" y="76151"/>
                  </a:lnTo>
                  <a:lnTo>
                    <a:pt x="20665" y="113903"/>
                  </a:lnTo>
                  <a:lnTo>
                    <a:pt x="5369" y="156700"/>
                  </a:lnTo>
                  <a:lnTo>
                    <a:pt x="0" y="203323"/>
                  </a:lnTo>
                  <a:lnTo>
                    <a:pt x="189" y="212164"/>
                  </a:lnTo>
                  <a:lnTo>
                    <a:pt x="751" y="220914"/>
                  </a:lnTo>
                  <a:lnTo>
                    <a:pt x="1678" y="229563"/>
                  </a:lnTo>
                  <a:lnTo>
                    <a:pt x="2963" y="238097"/>
                  </a:lnTo>
                  <a:lnTo>
                    <a:pt x="403663" y="238097"/>
                  </a:lnTo>
                  <a:lnTo>
                    <a:pt x="404946" y="229563"/>
                  </a:lnTo>
                  <a:lnTo>
                    <a:pt x="405869" y="220914"/>
                  </a:lnTo>
                  <a:lnTo>
                    <a:pt x="406428" y="212164"/>
                  </a:lnTo>
                  <a:lnTo>
                    <a:pt x="406615" y="203323"/>
                  </a:lnTo>
                  <a:lnTo>
                    <a:pt x="401246" y="156700"/>
                  </a:lnTo>
                  <a:lnTo>
                    <a:pt x="385953" y="113903"/>
                  </a:lnTo>
                  <a:lnTo>
                    <a:pt x="361953" y="76151"/>
                  </a:lnTo>
                  <a:lnTo>
                    <a:pt x="330468" y="44665"/>
                  </a:lnTo>
                  <a:lnTo>
                    <a:pt x="292716" y="20664"/>
                  </a:lnTo>
                  <a:lnTo>
                    <a:pt x="249918" y="5369"/>
                  </a:lnTo>
                  <a:lnTo>
                    <a:pt x="203292" y="0"/>
                  </a:lnTo>
                  <a:close/>
                </a:path>
              </a:pathLst>
            </a:custGeom>
            <a:solidFill>
              <a:srgbClr val="008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3F9AF285-5058-59FE-CBBD-8D7B0AEE86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271" y="1093047"/>
            <a:ext cx="9617760" cy="1050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81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1757" y="324523"/>
            <a:ext cx="13437093" cy="90024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275" dirty="0"/>
              <a:t>Sobre</a:t>
            </a:r>
            <a:r>
              <a:rPr spc="-445" dirty="0"/>
              <a:t> </a:t>
            </a:r>
            <a:r>
              <a:rPr lang="pt-BR" spc="365" dirty="0"/>
              <a:t>o mercado Imobiliário</a:t>
            </a:r>
            <a:endParaRPr spc="365" dirty="0"/>
          </a:p>
        </p:txBody>
      </p:sp>
      <p:sp>
        <p:nvSpPr>
          <p:cNvPr id="3" name="object 3"/>
          <p:cNvSpPr/>
          <p:nvPr/>
        </p:nvSpPr>
        <p:spPr>
          <a:xfrm>
            <a:off x="0" y="5"/>
            <a:ext cx="2207260" cy="2150745"/>
          </a:xfrm>
          <a:custGeom>
            <a:avLst/>
            <a:gdLst/>
            <a:ahLst/>
            <a:cxnLst/>
            <a:rect l="l" t="t" r="r" b="b"/>
            <a:pathLst>
              <a:path w="2207260" h="2150745">
                <a:moveTo>
                  <a:pt x="2207183" y="0"/>
                </a:moveTo>
                <a:lnTo>
                  <a:pt x="0" y="0"/>
                </a:lnTo>
                <a:lnTo>
                  <a:pt x="0" y="2150122"/>
                </a:lnTo>
                <a:lnTo>
                  <a:pt x="2946" y="2117407"/>
                </a:lnTo>
                <a:lnTo>
                  <a:pt x="8115" y="2070519"/>
                </a:lnTo>
                <a:lnTo>
                  <a:pt x="14211" y="2023897"/>
                </a:lnTo>
                <a:lnTo>
                  <a:pt x="21196" y="1977567"/>
                </a:lnTo>
                <a:lnTo>
                  <a:pt x="29083" y="1931543"/>
                </a:lnTo>
                <a:lnTo>
                  <a:pt x="37846" y="1885823"/>
                </a:lnTo>
                <a:lnTo>
                  <a:pt x="47485" y="1840420"/>
                </a:lnTo>
                <a:lnTo>
                  <a:pt x="58000" y="1795348"/>
                </a:lnTo>
                <a:lnTo>
                  <a:pt x="69367" y="1750606"/>
                </a:lnTo>
                <a:lnTo>
                  <a:pt x="81572" y="1706219"/>
                </a:lnTo>
                <a:lnTo>
                  <a:pt x="94627" y="1662176"/>
                </a:lnTo>
                <a:lnTo>
                  <a:pt x="108496" y="1618488"/>
                </a:lnTo>
                <a:lnTo>
                  <a:pt x="123202" y="1575181"/>
                </a:lnTo>
                <a:lnTo>
                  <a:pt x="138709" y="1532267"/>
                </a:lnTo>
                <a:lnTo>
                  <a:pt x="155016" y="1489722"/>
                </a:lnTo>
                <a:lnTo>
                  <a:pt x="172123" y="1447584"/>
                </a:lnTo>
                <a:lnTo>
                  <a:pt x="190017" y="1405864"/>
                </a:lnTo>
                <a:lnTo>
                  <a:pt x="208673" y="1364551"/>
                </a:lnTo>
                <a:lnTo>
                  <a:pt x="228104" y="1323670"/>
                </a:lnTo>
                <a:lnTo>
                  <a:pt x="248285" y="1283220"/>
                </a:lnTo>
                <a:lnTo>
                  <a:pt x="269214" y="1243215"/>
                </a:lnTo>
                <a:lnTo>
                  <a:pt x="290880" y="1203667"/>
                </a:lnTo>
                <a:lnTo>
                  <a:pt x="313283" y="1164590"/>
                </a:lnTo>
                <a:lnTo>
                  <a:pt x="336397" y="1125982"/>
                </a:lnTo>
                <a:lnTo>
                  <a:pt x="360222" y="1087843"/>
                </a:lnTo>
                <a:lnTo>
                  <a:pt x="384746" y="1050213"/>
                </a:lnTo>
                <a:lnTo>
                  <a:pt x="409968" y="1013066"/>
                </a:lnTo>
                <a:lnTo>
                  <a:pt x="435864" y="976439"/>
                </a:lnTo>
                <a:lnTo>
                  <a:pt x="462445" y="940333"/>
                </a:lnTo>
                <a:lnTo>
                  <a:pt x="489686" y="904748"/>
                </a:lnTo>
                <a:lnTo>
                  <a:pt x="517575" y="869696"/>
                </a:lnTo>
                <a:lnTo>
                  <a:pt x="546125" y="835190"/>
                </a:lnTo>
                <a:lnTo>
                  <a:pt x="575297" y="801243"/>
                </a:lnTo>
                <a:lnTo>
                  <a:pt x="605104" y="767867"/>
                </a:lnTo>
                <a:lnTo>
                  <a:pt x="635533" y="735050"/>
                </a:lnTo>
                <a:lnTo>
                  <a:pt x="666572" y="702830"/>
                </a:lnTo>
                <a:lnTo>
                  <a:pt x="698207" y="671195"/>
                </a:lnTo>
                <a:lnTo>
                  <a:pt x="730427" y="640156"/>
                </a:lnTo>
                <a:lnTo>
                  <a:pt x="763244" y="609727"/>
                </a:lnTo>
                <a:lnTo>
                  <a:pt x="796620" y="579920"/>
                </a:lnTo>
                <a:lnTo>
                  <a:pt x="830567" y="550748"/>
                </a:lnTo>
                <a:lnTo>
                  <a:pt x="865073" y="522198"/>
                </a:lnTo>
                <a:lnTo>
                  <a:pt x="900125" y="494309"/>
                </a:lnTo>
                <a:lnTo>
                  <a:pt x="935697" y="467067"/>
                </a:lnTo>
                <a:lnTo>
                  <a:pt x="971816" y="440486"/>
                </a:lnTo>
                <a:lnTo>
                  <a:pt x="1008443" y="414591"/>
                </a:lnTo>
                <a:lnTo>
                  <a:pt x="1045578" y="389369"/>
                </a:lnTo>
                <a:lnTo>
                  <a:pt x="1083221" y="364845"/>
                </a:lnTo>
                <a:lnTo>
                  <a:pt x="1121346" y="341020"/>
                </a:lnTo>
                <a:lnTo>
                  <a:pt x="1159967" y="317906"/>
                </a:lnTo>
                <a:lnTo>
                  <a:pt x="1199045" y="295503"/>
                </a:lnTo>
                <a:lnTo>
                  <a:pt x="1238592" y="273837"/>
                </a:lnTo>
                <a:lnTo>
                  <a:pt x="1278597" y="252907"/>
                </a:lnTo>
                <a:lnTo>
                  <a:pt x="1319047" y="232727"/>
                </a:lnTo>
                <a:lnTo>
                  <a:pt x="1359928" y="213296"/>
                </a:lnTo>
                <a:lnTo>
                  <a:pt x="1401229" y="194640"/>
                </a:lnTo>
                <a:lnTo>
                  <a:pt x="1442961" y="176745"/>
                </a:lnTo>
                <a:lnTo>
                  <a:pt x="1485099" y="159639"/>
                </a:lnTo>
                <a:lnTo>
                  <a:pt x="1527632" y="143332"/>
                </a:lnTo>
                <a:lnTo>
                  <a:pt x="1570558" y="127825"/>
                </a:lnTo>
                <a:lnTo>
                  <a:pt x="1613865" y="113118"/>
                </a:lnTo>
                <a:lnTo>
                  <a:pt x="1657540" y="99250"/>
                </a:lnTo>
                <a:lnTo>
                  <a:pt x="1701584" y="86194"/>
                </a:lnTo>
                <a:lnTo>
                  <a:pt x="1745983" y="73990"/>
                </a:lnTo>
                <a:lnTo>
                  <a:pt x="1790725" y="62623"/>
                </a:lnTo>
                <a:lnTo>
                  <a:pt x="1835797" y="52108"/>
                </a:lnTo>
                <a:lnTo>
                  <a:pt x="1881200" y="42468"/>
                </a:lnTo>
                <a:lnTo>
                  <a:pt x="1926920" y="33705"/>
                </a:lnTo>
                <a:lnTo>
                  <a:pt x="1972945" y="25819"/>
                </a:lnTo>
                <a:lnTo>
                  <a:pt x="2019261" y="18834"/>
                </a:lnTo>
                <a:lnTo>
                  <a:pt x="2065883" y="12750"/>
                </a:lnTo>
                <a:lnTo>
                  <a:pt x="2112772" y="7569"/>
                </a:lnTo>
                <a:lnTo>
                  <a:pt x="2159939" y="3314"/>
                </a:lnTo>
                <a:lnTo>
                  <a:pt x="2207183" y="0"/>
                </a:lnTo>
                <a:close/>
              </a:path>
            </a:pathLst>
          </a:custGeom>
          <a:solidFill>
            <a:srgbClr val="0038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3">
            <a:extLst>
              <a:ext uri="{FF2B5EF4-FFF2-40B4-BE49-F238E27FC236}">
                <a16:creationId xmlns:a16="http://schemas.microsoft.com/office/drawing/2014/main" id="{1AA61958-7AEC-6033-3A15-8B25A5AA5868}"/>
              </a:ext>
            </a:extLst>
          </p:cNvPr>
          <p:cNvSpPr txBox="1">
            <a:spLocks/>
          </p:cNvSpPr>
          <p:nvPr/>
        </p:nvSpPr>
        <p:spPr>
          <a:xfrm>
            <a:off x="1457038" y="1159417"/>
            <a:ext cx="18118348" cy="638636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>
            <a:lvl1pPr>
              <a:defRPr sz="5750" b="1" i="0">
                <a:solidFill>
                  <a:srgbClr val="00384C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5875" marR="5080" algn="l">
              <a:spcBef>
                <a:spcPts val="420"/>
              </a:spcBef>
            </a:pPr>
            <a:r>
              <a:rPr lang="pt-BR" sz="3800" spc="60" dirty="0">
                <a:solidFill>
                  <a:srgbClr val="00B050"/>
                </a:solidFill>
              </a:rPr>
              <a:t>O</a:t>
            </a:r>
            <a:r>
              <a:rPr lang="pt-BR" sz="3800" spc="-80" dirty="0">
                <a:solidFill>
                  <a:srgbClr val="FFC000"/>
                </a:solidFill>
              </a:rPr>
              <a:t> </a:t>
            </a:r>
            <a:r>
              <a:rPr lang="pt-BR" sz="3800" spc="110" dirty="0">
                <a:solidFill>
                  <a:srgbClr val="00B050"/>
                </a:solidFill>
              </a:rPr>
              <a:t>mercado</a:t>
            </a:r>
            <a:r>
              <a:rPr lang="pt-BR" sz="3800" spc="-100" dirty="0">
                <a:solidFill>
                  <a:srgbClr val="00B050"/>
                </a:solidFill>
              </a:rPr>
              <a:t> </a:t>
            </a:r>
            <a:r>
              <a:rPr lang="pt-BR" sz="3800" spc="130" dirty="0">
                <a:solidFill>
                  <a:srgbClr val="00B050"/>
                </a:solidFill>
              </a:rPr>
              <a:t>imobiliário</a:t>
            </a:r>
            <a:r>
              <a:rPr lang="pt-BR" sz="3800" spc="-100" dirty="0">
                <a:solidFill>
                  <a:srgbClr val="00B050"/>
                </a:solidFill>
              </a:rPr>
              <a:t> </a:t>
            </a:r>
            <a:r>
              <a:rPr lang="pt-BR" sz="3800" spc="130" dirty="0">
                <a:solidFill>
                  <a:srgbClr val="00B050"/>
                </a:solidFill>
              </a:rPr>
              <a:t>impulsiona </a:t>
            </a:r>
            <a:r>
              <a:rPr lang="pt-BR" sz="3800" spc="150" dirty="0">
                <a:solidFill>
                  <a:srgbClr val="00B050"/>
                </a:solidFill>
              </a:rPr>
              <a:t>mais</a:t>
            </a:r>
            <a:r>
              <a:rPr lang="pt-BR" sz="3800" spc="-50" dirty="0">
                <a:solidFill>
                  <a:srgbClr val="00B050"/>
                </a:solidFill>
              </a:rPr>
              <a:t> </a:t>
            </a:r>
            <a:r>
              <a:rPr lang="pt-BR" sz="3800" spc="95" dirty="0">
                <a:solidFill>
                  <a:srgbClr val="00B050"/>
                </a:solidFill>
              </a:rPr>
              <a:t>de</a:t>
            </a:r>
            <a:r>
              <a:rPr lang="pt-BR" sz="3800" spc="-45" dirty="0">
                <a:solidFill>
                  <a:srgbClr val="00B050"/>
                </a:solidFill>
              </a:rPr>
              <a:t> </a:t>
            </a:r>
            <a:r>
              <a:rPr lang="pt-BR" sz="3800" dirty="0">
                <a:solidFill>
                  <a:srgbClr val="00B050"/>
                </a:solidFill>
              </a:rPr>
              <a:t>97</a:t>
            </a:r>
            <a:r>
              <a:rPr lang="pt-BR" sz="3800" spc="-50" dirty="0">
                <a:solidFill>
                  <a:srgbClr val="00B050"/>
                </a:solidFill>
              </a:rPr>
              <a:t> </a:t>
            </a:r>
            <a:r>
              <a:rPr lang="pt-BR" sz="3800" spc="125" dirty="0">
                <a:solidFill>
                  <a:srgbClr val="00B050"/>
                </a:solidFill>
              </a:rPr>
              <a:t>atividades</a:t>
            </a:r>
          </a:p>
        </p:txBody>
      </p:sp>
      <p:grpSp>
        <p:nvGrpSpPr>
          <p:cNvPr id="109" name="object 27">
            <a:extLst>
              <a:ext uri="{FF2B5EF4-FFF2-40B4-BE49-F238E27FC236}">
                <a16:creationId xmlns:a16="http://schemas.microsoft.com/office/drawing/2014/main" id="{A0D9C3E8-9D34-1995-5075-70580F4B61BD}"/>
              </a:ext>
            </a:extLst>
          </p:cNvPr>
          <p:cNvGrpSpPr/>
          <p:nvPr/>
        </p:nvGrpSpPr>
        <p:grpSpPr>
          <a:xfrm>
            <a:off x="2547672" y="2238936"/>
            <a:ext cx="11292973" cy="8506444"/>
            <a:chOff x="355486" y="1970837"/>
            <a:chExt cx="6816090" cy="5392420"/>
          </a:xfrm>
        </p:grpSpPr>
        <p:sp>
          <p:nvSpPr>
            <p:cNvPr id="110" name="object 28">
              <a:extLst>
                <a:ext uri="{FF2B5EF4-FFF2-40B4-BE49-F238E27FC236}">
                  <a16:creationId xmlns:a16="http://schemas.microsoft.com/office/drawing/2014/main" id="{B384B661-7573-4204-A684-0F88488A4184}"/>
                </a:ext>
              </a:extLst>
            </p:cNvPr>
            <p:cNvSpPr/>
            <p:nvPr/>
          </p:nvSpPr>
          <p:spPr>
            <a:xfrm>
              <a:off x="358661" y="5896311"/>
              <a:ext cx="1310005" cy="0"/>
            </a:xfrm>
            <a:custGeom>
              <a:avLst/>
              <a:gdLst/>
              <a:ahLst/>
              <a:cxnLst/>
              <a:rect l="l" t="t" r="r" b="b"/>
              <a:pathLst>
                <a:path w="1310005">
                  <a:moveTo>
                    <a:pt x="0" y="0"/>
                  </a:moveTo>
                  <a:lnTo>
                    <a:pt x="1309509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29">
              <a:extLst>
                <a:ext uri="{FF2B5EF4-FFF2-40B4-BE49-F238E27FC236}">
                  <a16:creationId xmlns:a16="http://schemas.microsoft.com/office/drawing/2014/main" id="{230BCAC6-43DD-67CA-598E-BE77F66A1CD6}"/>
                </a:ext>
              </a:extLst>
            </p:cNvPr>
            <p:cNvSpPr/>
            <p:nvPr/>
          </p:nvSpPr>
          <p:spPr>
            <a:xfrm>
              <a:off x="5339840" y="5896311"/>
              <a:ext cx="1828164" cy="0"/>
            </a:xfrm>
            <a:custGeom>
              <a:avLst/>
              <a:gdLst/>
              <a:ahLst/>
              <a:cxnLst/>
              <a:rect l="l" t="t" r="r" b="b"/>
              <a:pathLst>
                <a:path w="1828165">
                  <a:moveTo>
                    <a:pt x="0" y="0"/>
                  </a:moveTo>
                  <a:lnTo>
                    <a:pt x="1828164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30">
              <a:extLst>
                <a:ext uri="{FF2B5EF4-FFF2-40B4-BE49-F238E27FC236}">
                  <a16:creationId xmlns:a16="http://schemas.microsoft.com/office/drawing/2014/main" id="{66BFF1E2-0218-6092-B8D3-82BA3FA49E62}"/>
                </a:ext>
              </a:extLst>
            </p:cNvPr>
            <p:cNvSpPr/>
            <p:nvPr/>
          </p:nvSpPr>
          <p:spPr>
            <a:xfrm>
              <a:off x="358661" y="4581692"/>
              <a:ext cx="1310005" cy="0"/>
            </a:xfrm>
            <a:custGeom>
              <a:avLst/>
              <a:gdLst/>
              <a:ahLst/>
              <a:cxnLst/>
              <a:rect l="l" t="t" r="r" b="b"/>
              <a:pathLst>
                <a:path w="1310005">
                  <a:moveTo>
                    <a:pt x="0" y="0"/>
                  </a:moveTo>
                  <a:lnTo>
                    <a:pt x="1309509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31">
              <a:extLst>
                <a:ext uri="{FF2B5EF4-FFF2-40B4-BE49-F238E27FC236}">
                  <a16:creationId xmlns:a16="http://schemas.microsoft.com/office/drawing/2014/main" id="{A95A40EA-F1A1-212F-024C-37E1B2E8278A}"/>
                </a:ext>
              </a:extLst>
            </p:cNvPr>
            <p:cNvSpPr/>
            <p:nvPr/>
          </p:nvSpPr>
          <p:spPr>
            <a:xfrm>
              <a:off x="5339840" y="4581692"/>
              <a:ext cx="1828164" cy="0"/>
            </a:xfrm>
            <a:custGeom>
              <a:avLst/>
              <a:gdLst/>
              <a:ahLst/>
              <a:cxnLst/>
              <a:rect l="l" t="t" r="r" b="b"/>
              <a:pathLst>
                <a:path w="1828165">
                  <a:moveTo>
                    <a:pt x="0" y="0"/>
                  </a:moveTo>
                  <a:lnTo>
                    <a:pt x="1828164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32">
              <a:extLst>
                <a:ext uri="{FF2B5EF4-FFF2-40B4-BE49-F238E27FC236}">
                  <a16:creationId xmlns:a16="http://schemas.microsoft.com/office/drawing/2014/main" id="{A6278657-1B44-AD3B-306E-376E0F1C1948}"/>
                </a:ext>
              </a:extLst>
            </p:cNvPr>
            <p:cNvSpPr/>
            <p:nvPr/>
          </p:nvSpPr>
          <p:spPr>
            <a:xfrm>
              <a:off x="2077761" y="2746876"/>
              <a:ext cx="1631314" cy="2306955"/>
            </a:xfrm>
            <a:custGeom>
              <a:avLst/>
              <a:gdLst/>
              <a:ahLst/>
              <a:cxnLst/>
              <a:rect l="l" t="t" r="r" b="b"/>
              <a:pathLst>
                <a:path w="1631314" h="2306954">
                  <a:moveTo>
                    <a:pt x="1630895" y="0"/>
                  </a:moveTo>
                  <a:lnTo>
                    <a:pt x="1579459" y="493"/>
                  </a:lnTo>
                  <a:lnTo>
                    <a:pt x="1528431" y="1973"/>
                  </a:lnTo>
                  <a:lnTo>
                    <a:pt x="1477812" y="4441"/>
                  </a:lnTo>
                  <a:lnTo>
                    <a:pt x="1427602" y="7895"/>
                  </a:lnTo>
                  <a:lnTo>
                    <a:pt x="1377800" y="12336"/>
                  </a:lnTo>
                  <a:lnTo>
                    <a:pt x="1328408" y="17764"/>
                  </a:lnTo>
                  <a:lnTo>
                    <a:pt x="1279424" y="24179"/>
                  </a:lnTo>
                  <a:lnTo>
                    <a:pt x="1230849" y="31581"/>
                  </a:lnTo>
                  <a:lnTo>
                    <a:pt x="1182682" y="39970"/>
                  </a:lnTo>
                  <a:lnTo>
                    <a:pt x="1134925" y="49346"/>
                  </a:lnTo>
                  <a:lnTo>
                    <a:pt x="1087576" y="59709"/>
                  </a:lnTo>
                  <a:lnTo>
                    <a:pt x="1040636" y="71058"/>
                  </a:lnTo>
                  <a:lnTo>
                    <a:pt x="994105" y="83395"/>
                  </a:lnTo>
                  <a:lnTo>
                    <a:pt x="947983" y="96718"/>
                  </a:lnTo>
                  <a:lnTo>
                    <a:pt x="902269" y="111029"/>
                  </a:lnTo>
                  <a:lnTo>
                    <a:pt x="856964" y="126326"/>
                  </a:lnTo>
                  <a:lnTo>
                    <a:pt x="812069" y="142610"/>
                  </a:lnTo>
                  <a:lnTo>
                    <a:pt x="767581" y="159882"/>
                  </a:lnTo>
                  <a:lnTo>
                    <a:pt x="723503" y="178140"/>
                  </a:lnTo>
                  <a:lnTo>
                    <a:pt x="679833" y="197385"/>
                  </a:lnTo>
                  <a:lnTo>
                    <a:pt x="636573" y="217617"/>
                  </a:lnTo>
                  <a:lnTo>
                    <a:pt x="593721" y="238836"/>
                  </a:lnTo>
                  <a:lnTo>
                    <a:pt x="551278" y="261042"/>
                  </a:lnTo>
                  <a:lnTo>
                    <a:pt x="509243" y="284234"/>
                  </a:lnTo>
                  <a:lnTo>
                    <a:pt x="467618" y="308414"/>
                  </a:lnTo>
                  <a:lnTo>
                    <a:pt x="426401" y="333581"/>
                  </a:lnTo>
                  <a:lnTo>
                    <a:pt x="385593" y="359734"/>
                  </a:lnTo>
                  <a:lnTo>
                    <a:pt x="345194" y="386875"/>
                  </a:lnTo>
                  <a:lnTo>
                    <a:pt x="305204" y="415002"/>
                  </a:lnTo>
                  <a:lnTo>
                    <a:pt x="265622" y="444116"/>
                  </a:lnTo>
                  <a:lnTo>
                    <a:pt x="226450" y="474218"/>
                  </a:lnTo>
                  <a:lnTo>
                    <a:pt x="187686" y="505306"/>
                  </a:lnTo>
                  <a:lnTo>
                    <a:pt x="149331" y="537381"/>
                  </a:lnTo>
                  <a:lnTo>
                    <a:pt x="111385" y="570443"/>
                  </a:lnTo>
                  <a:lnTo>
                    <a:pt x="73848" y="604492"/>
                  </a:lnTo>
                  <a:lnTo>
                    <a:pt x="36719" y="639528"/>
                  </a:lnTo>
                  <a:lnTo>
                    <a:pt x="0" y="675551"/>
                  </a:lnTo>
                  <a:lnTo>
                    <a:pt x="1630895" y="2306447"/>
                  </a:lnTo>
                  <a:lnTo>
                    <a:pt x="1630895" y="0"/>
                  </a:lnTo>
                  <a:close/>
                </a:path>
              </a:pathLst>
            </a:custGeom>
            <a:solidFill>
              <a:srgbClr val="FCB6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33">
              <a:extLst>
                <a:ext uri="{FF2B5EF4-FFF2-40B4-BE49-F238E27FC236}">
                  <a16:creationId xmlns:a16="http://schemas.microsoft.com/office/drawing/2014/main" id="{397372FD-78E5-39A5-21F5-7BDEF1361CAB}"/>
                </a:ext>
              </a:extLst>
            </p:cNvPr>
            <p:cNvSpPr/>
            <p:nvPr/>
          </p:nvSpPr>
          <p:spPr>
            <a:xfrm>
              <a:off x="1402210" y="3422428"/>
              <a:ext cx="2306955" cy="1631314"/>
            </a:xfrm>
            <a:custGeom>
              <a:avLst/>
              <a:gdLst/>
              <a:ahLst/>
              <a:cxnLst/>
              <a:rect l="l" t="t" r="r" b="b"/>
              <a:pathLst>
                <a:path w="2306954" h="1631314">
                  <a:moveTo>
                    <a:pt x="675551" y="0"/>
                  </a:moveTo>
                  <a:lnTo>
                    <a:pt x="639528" y="36719"/>
                  </a:lnTo>
                  <a:lnTo>
                    <a:pt x="604492" y="73848"/>
                  </a:lnTo>
                  <a:lnTo>
                    <a:pt x="570443" y="111385"/>
                  </a:lnTo>
                  <a:lnTo>
                    <a:pt x="537381" y="149331"/>
                  </a:lnTo>
                  <a:lnTo>
                    <a:pt x="505306" y="187686"/>
                  </a:lnTo>
                  <a:lnTo>
                    <a:pt x="474218" y="226450"/>
                  </a:lnTo>
                  <a:lnTo>
                    <a:pt x="444116" y="265622"/>
                  </a:lnTo>
                  <a:lnTo>
                    <a:pt x="415002" y="305204"/>
                  </a:lnTo>
                  <a:lnTo>
                    <a:pt x="386875" y="345194"/>
                  </a:lnTo>
                  <a:lnTo>
                    <a:pt x="359734" y="385593"/>
                  </a:lnTo>
                  <a:lnTo>
                    <a:pt x="333581" y="426401"/>
                  </a:lnTo>
                  <a:lnTo>
                    <a:pt x="308414" y="467618"/>
                  </a:lnTo>
                  <a:lnTo>
                    <a:pt x="284234" y="509243"/>
                  </a:lnTo>
                  <a:lnTo>
                    <a:pt x="261042" y="551278"/>
                  </a:lnTo>
                  <a:lnTo>
                    <a:pt x="238836" y="593721"/>
                  </a:lnTo>
                  <a:lnTo>
                    <a:pt x="217617" y="636573"/>
                  </a:lnTo>
                  <a:lnTo>
                    <a:pt x="197385" y="679833"/>
                  </a:lnTo>
                  <a:lnTo>
                    <a:pt x="178140" y="723503"/>
                  </a:lnTo>
                  <a:lnTo>
                    <a:pt x="159882" y="767581"/>
                  </a:lnTo>
                  <a:lnTo>
                    <a:pt x="142610" y="812069"/>
                  </a:lnTo>
                  <a:lnTo>
                    <a:pt x="126326" y="856964"/>
                  </a:lnTo>
                  <a:lnTo>
                    <a:pt x="111029" y="902269"/>
                  </a:lnTo>
                  <a:lnTo>
                    <a:pt x="96718" y="947983"/>
                  </a:lnTo>
                  <a:lnTo>
                    <a:pt x="83395" y="994105"/>
                  </a:lnTo>
                  <a:lnTo>
                    <a:pt x="71058" y="1040636"/>
                  </a:lnTo>
                  <a:lnTo>
                    <a:pt x="59709" y="1087576"/>
                  </a:lnTo>
                  <a:lnTo>
                    <a:pt x="49346" y="1134925"/>
                  </a:lnTo>
                  <a:lnTo>
                    <a:pt x="39970" y="1182682"/>
                  </a:lnTo>
                  <a:lnTo>
                    <a:pt x="31581" y="1230849"/>
                  </a:lnTo>
                  <a:lnTo>
                    <a:pt x="24179" y="1279424"/>
                  </a:lnTo>
                  <a:lnTo>
                    <a:pt x="17764" y="1328408"/>
                  </a:lnTo>
                  <a:lnTo>
                    <a:pt x="12336" y="1377800"/>
                  </a:lnTo>
                  <a:lnTo>
                    <a:pt x="7895" y="1427602"/>
                  </a:lnTo>
                  <a:lnTo>
                    <a:pt x="4441" y="1477812"/>
                  </a:lnTo>
                  <a:lnTo>
                    <a:pt x="1973" y="1528431"/>
                  </a:lnTo>
                  <a:lnTo>
                    <a:pt x="493" y="1579459"/>
                  </a:lnTo>
                  <a:lnTo>
                    <a:pt x="0" y="1630895"/>
                  </a:lnTo>
                  <a:lnTo>
                    <a:pt x="2306447" y="1630895"/>
                  </a:lnTo>
                  <a:lnTo>
                    <a:pt x="675551" y="0"/>
                  </a:lnTo>
                  <a:close/>
                </a:path>
              </a:pathLst>
            </a:custGeom>
            <a:solidFill>
              <a:srgbClr val="00BA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34">
              <a:extLst>
                <a:ext uri="{FF2B5EF4-FFF2-40B4-BE49-F238E27FC236}">
                  <a16:creationId xmlns:a16="http://schemas.microsoft.com/office/drawing/2014/main" id="{73E5CDAE-35FA-7775-F15A-E0558CA92DAE}"/>
                </a:ext>
              </a:extLst>
            </p:cNvPr>
            <p:cNvSpPr/>
            <p:nvPr/>
          </p:nvSpPr>
          <p:spPr>
            <a:xfrm>
              <a:off x="1402210" y="3422428"/>
              <a:ext cx="2306955" cy="1631314"/>
            </a:xfrm>
            <a:custGeom>
              <a:avLst/>
              <a:gdLst/>
              <a:ahLst/>
              <a:cxnLst/>
              <a:rect l="l" t="t" r="r" b="b"/>
              <a:pathLst>
                <a:path w="2306954" h="1631314">
                  <a:moveTo>
                    <a:pt x="2306447" y="1630895"/>
                  </a:moveTo>
                  <a:lnTo>
                    <a:pt x="0" y="1630895"/>
                  </a:lnTo>
                  <a:lnTo>
                    <a:pt x="493" y="1579459"/>
                  </a:lnTo>
                  <a:lnTo>
                    <a:pt x="1973" y="1528431"/>
                  </a:lnTo>
                  <a:lnTo>
                    <a:pt x="4441" y="1477812"/>
                  </a:lnTo>
                  <a:lnTo>
                    <a:pt x="7895" y="1427602"/>
                  </a:lnTo>
                  <a:lnTo>
                    <a:pt x="12336" y="1377800"/>
                  </a:lnTo>
                  <a:lnTo>
                    <a:pt x="17764" y="1328408"/>
                  </a:lnTo>
                  <a:lnTo>
                    <a:pt x="24179" y="1279424"/>
                  </a:lnTo>
                  <a:lnTo>
                    <a:pt x="31581" y="1230849"/>
                  </a:lnTo>
                  <a:lnTo>
                    <a:pt x="39970" y="1182682"/>
                  </a:lnTo>
                  <a:lnTo>
                    <a:pt x="49346" y="1134925"/>
                  </a:lnTo>
                  <a:lnTo>
                    <a:pt x="59709" y="1087576"/>
                  </a:lnTo>
                  <a:lnTo>
                    <a:pt x="71058" y="1040636"/>
                  </a:lnTo>
                  <a:lnTo>
                    <a:pt x="83395" y="994105"/>
                  </a:lnTo>
                  <a:lnTo>
                    <a:pt x="96718" y="947983"/>
                  </a:lnTo>
                  <a:lnTo>
                    <a:pt x="111029" y="902269"/>
                  </a:lnTo>
                  <a:lnTo>
                    <a:pt x="126326" y="856964"/>
                  </a:lnTo>
                  <a:lnTo>
                    <a:pt x="142610" y="812069"/>
                  </a:lnTo>
                  <a:lnTo>
                    <a:pt x="159882" y="767581"/>
                  </a:lnTo>
                  <a:lnTo>
                    <a:pt x="178140" y="723503"/>
                  </a:lnTo>
                  <a:lnTo>
                    <a:pt x="197385" y="679833"/>
                  </a:lnTo>
                  <a:lnTo>
                    <a:pt x="217617" y="636573"/>
                  </a:lnTo>
                  <a:lnTo>
                    <a:pt x="238836" y="593721"/>
                  </a:lnTo>
                  <a:lnTo>
                    <a:pt x="261042" y="551278"/>
                  </a:lnTo>
                  <a:lnTo>
                    <a:pt x="284234" y="509243"/>
                  </a:lnTo>
                  <a:lnTo>
                    <a:pt x="308414" y="467618"/>
                  </a:lnTo>
                  <a:lnTo>
                    <a:pt x="333581" y="426401"/>
                  </a:lnTo>
                  <a:lnTo>
                    <a:pt x="359734" y="385593"/>
                  </a:lnTo>
                  <a:lnTo>
                    <a:pt x="386875" y="345194"/>
                  </a:lnTo>
                  <a:lnTo>
                    <a:pt x="415002" y="305204"/>
                  </a:lnTo>
                  <a:lnTo>
                    <a:pt x="444116" y="265622"/>
                  </a:lnTo>
                  <a:lnTo>
                    <a:pt x="474218" y="226450"/>
                  </a:lnTo>
                  <a:lnTo>
                    <a:pt x="505306" y="187686"/>
                  </a:lnTo>
                  <a:lnTo>
                    <a:pt x="537381" y="149331"/>
                  </a:lnTo>
                  <a:lnTo>
                    <a:pt x="570443" y="111385"/>
                  </a:lnTo>
                  <a:lnTo>
                    <a:pt x="604492" y="73848"/>
                  </a:lnTo>
                  <a:lnTo>
                    <a:pt x="639528" y="36719"/>
                  </a:lnTo>
                  <a:lnTo>
                    <a:pt x="675551" y="0"/>
                  </a:lnTo>
                  <a:lnTo>
                    <a:pt x="2306447" y="1630895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35">
              <a:extLst>
                <a:ext uri="{FF2B5EF4-FFF2-40B4-BE49-F238E27FC236}">
                  <a16:creationId xmlns:a16="http://schemas.microsoft.com/office/drawing/2014/main" id="{07B240AF-8B5D-5721-09DD-227726D71636}"/>
                </a:ext>
              </a:extLst>
            </p:cNvPr>
            <p:cNvSpPr/>
            <p:nvPr/>
          </p:nvSpPr>
          <p:spPr>
            <a:xfrm>
              <a:off x="1402210" y="5053323"/>
              <a:ext cx="2306955" cy="1631314"/>
            </a:xfrm>
            <a:custGeom>
              <a:avLst/>
              <a:gdLst/>
              <a:ahLst/>
              <a:cxnLst/>
              <a:rect l="l" t="t" r="r" b="b"/>
              <a:pathLst>
                <a:path w="2306954" h="1631315">
                  <a:moveTo>
                    <a:pt x="2306447" y="0"/>
                  </a:moveTo>
                  <a:lnTo>
                    <a:pt x="0" y="0"/>
                  </a:lnTo>
                  <a:lnTo>
                    <a:pt x="493" y="51436"/>
                  </a:lnTo>
                  <a:lnTo>
                    <a:pt x="1973" y="102464"/>
                  </a:lnTo>
                  <a:lnTo>
                    <a:pt x="4441" y="153083"/>
                  </a:lnTo>
                  <a:lnTo>
                    <a:pt x="7895" y="203293"/>
                  </a:lnTo>
                  <a:lnTo>
                    <a:pt x="12336" y="253095"/>
                  </a:lnTo>
                  <a:lnTo>
                    <a:pt x="17764" y="302487"/>
                  </a:lnTo>
                  <a:lnTo>
                    <a:pt x="24179" y="351471"/>
                  </a:lnTo>
                  <a:lnTo>
                    <a:pt x="31581" y="400046"/>
                  </a:lnTo>
                  <a:lnTo>
                    <a:pt x="39970" y="448212"/>
                  </a:lnTo>
                  <a:lnTo>
                    <a:pt x="49346" y="495970"/>
                  </a:lnTo>
                  <a:lnTo>
                    <a:pt x="59709" y="543319"/>
                  </a:lnTo>
                  <a:lnTo>
                    <a:pt x="71058" y="590259"/>
                  </a:lnTo>
                  <a:lnTo>
                    <a:pt x="83395" y="636790"/>
                  </a:lnTo>
                  <a:lnTo>
                    <a:pt x="96718" y="682912"/>
                  </a:lnTo>
                  <a:lnTo>
                    <a:pt x="111029" y="728626"/>
                  </a:lnTo>
                  <a:lnTo>
                    <a:pt x="126326" y="773930"/>
                  </a:lnTo>
                  <a:lnTo>
                    <a:pt x="142610" y="818826"/>
                  </a:lnTo>
                  <a:lnTo>
                    <a:pt x="159882" y="863314"/>
                  </a:lnTo>
                  <a:lnTo>
                    <a:pt x="178140" y="907392"/>
                  </a:lnTo>
                  <a:lnTo>
                    <a:pt x="197385" y="951061"/>
                  </a:lnTo>
                  <a:lnTo>
                    <a:pt x="217617" y="994322"/>
                  </a:lnTo>
                  <a:lnTo>
                    <a:pt x="238836" y="1037174"/>
                  </a:lnTo>
                  <a:lnTo>
                    <a:pt x="261042" y="1079617"/>
                  </a:lnTo>
                  <a:lnTo>
                    <a:pt x="284234" y="1121652"/>
                  </a:lnTo>
                  <a:lnTo>
                    <a:pt x="308414" y="1163277"/>
                  </a:lnTo>
                  <a:lnTo>
                    <a:pt x="333581" y="1204494"/>
                  </a:lnTo>
                  <a:lnTo>
                    <a:pt x="359734" y="1245302"/>
                  </a:lnTo>
                  <a:lnTo>
                    <a:pt x="386875" y="1285701"/>
                  </a:lnTo>
                  <a:lnTo>
                    <a:pt x="415002" y="1325691"/>
                  </a:lnTo>
                  <a:lnTo>
                    <a:pt x="444116" y="1365272"/>
                  </a:lnTo>
                  <a:lnTo>
                    <a:pt x="474218" y="1404445"/>
                  </a:lnTo>
                  <a:lnTo>
                    <a:pt x="505306" y="1443209"/>
                  </a:lnTo>
                  <a:lnTo>
                    <a:pt x="537381" y="1481564"/>
                  </a:lnTo>
                  <a:lnTo>
                    <a:pt x="570443" y="1519510"/>
                  </a:lnTo>
                  <a:lnTo>
                    <a:pt x="604492" y="1557047"/>
                  </a:lnTo>
                  <a:lnTo>
                    <a:pt x="639528" y="1594176"/>
                  </a:lnTo>
                  <a:lnTo>
                    <a:pt x="675551" y="1630895"/>
                  </a:lnTo>
                  <a:lnTo>
                    <a:pt x="2306447" y="0"/>
                  </a:lnTo>
                  <a:close/>
                </a:path>
              </a:pathLst>
            </a:custGeom>
            <a:solidFill>
              <a:srgbClr val="F063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36">
              <a:extLst>
                <a:ext uri="{FF2B5EF4-FFF2-40B4-BE49-F238E27FC236}">
                  <a16:creationId xmlns:a16="http://schemas.microsoft.com/office/drawing/2014/main" id="{92243B4B-5E8F-C06C-3EA2-BE31AA118B39}"/>
                </a:ext>
              </a:extLst>
            </p:cNvPr>
            <p:cNvSpPr/>
            <p:nvPr/>
          </p:nvSpPr>
          <p:spPr>
            <a:xfrm>
              <a:off x="1402210" y="5053323"/>
              <a:ext cx="2306955" cy="1631314"/>
            </a:xfrm>
            <a:custGeom>
              <a:avLst/>
              <a:gdLst/>
              <a:ahLst/>
              <a:cxnLst/>
              <a:rect l="l" t="t" r="r" b="b"/>
              <a:pathLst>
                <a:path w="2306954" h="1631315">
                  <a:moveTo>
                    <a:pt x="2306447" y="0"/>
                  </a:moveTo>
                  <a:lnTo>
                    <a:pt x="675551" y="1630895"/>
                  </a:lnTo>
                  <a:lnTo>
                    <a:pt x="639528" y="1594176"/>
                  </a:lnTo>
                  <a:lnTo>
                    <a:pt x="604492" y="1557047"/>
                  </a:lnTo>
                  <a:lnTo>
                    <a:pt x="570443" y="1519510"/>
                  </a:lnTo>
                  <a:lnTo>
                    <a:pt x="537381" y="1481564"/>
                  </a:lnTo>
                  <a:lnTo>
                    <a:pt x="505306" y="1443209"/>
                  </a:lnTo>
                  <a:lnTo>
                    <a:pt x="474218" y="1404445"/>
                  </a:lnTo>
                  <a:lnTo>
                    <a:pt x="444116" y="1365272"/>
                  </a:lnTo>
                  <a:lnTo>
                    <a:pt x="415002" y="1325691"/>
                  </a:lnTo>
                  <a:lnTo>
                    <a:pt x="386875" y="1285701"/>
                  </a:lnTo>
                  <a:lnTo>
                    <a:pt x="359734" y="1245302"/>
                  </a:lnTo>
                  <a:lnTo>
                    <a:pt x="333581" y="1204494"/>
                  </a:lnTo>
                  <a:lnTo>
                    <a:pt x="308414" y="1163277"/>
                  </a:lnTo>
                  <a:lnTo>
                    <a:pt x="284234" y="1121652"/>
                  </a:lnTo>
                  <a:lnTo>
                    <a:pt x="261042" y="1079617"/>
                  </a:lnTo>
                  <a:lnTo>
                    <a:pt x="238836" y="1037174"/>
                  </a:lnTo>
                  <a:lnTo>
                    <a:pt x="217617" y="994322"/>
                  </a:lnTo>
                  <a:lnTo>
                    <a:pt x="197385" y="951061"/>
                  </a:lnTo>
                  <a:lnTo>
                    <a:pt x="178140" y="907392"/>
                  </a:lnTo>
                  <a:lnTo>
                    <a:pt x="159882" y="863314"/>
                  </a:lnTo>
                  <a:lnTo>
                    <a:pt x="142610" y="818826"/>
                  </a:lnTo>
                  <a:lnTo>
                    <a:pt x="126326" y="773930"/>
                  </a:lnTo>
                  <a:lnTo>
                    <a:pt x="111029" y="728626"/>
                  </a:lnTo>
                  <a:lnTo>
                    <a:pt x="96718" y="682912"/>
                  </a:lnTo>
                  <a:lnTo>
                    <a:pt x="83395" y="636790"/>
                  </a:lnTo>
                  <a:lnTo>
                    <a:pt x="71058" y="590259"/>
                  </a:lnTo>
                  <a:lnTo>
                    <a:pt x="59709" y="543319"/>
                  </a:lnTo>
                  <a:lnTo>
                    <a:pt x="49346" y="495970"/>
                  </a:lnTo>
                  <a:lnTo>
                    <a:pt x="39970" y="448212"/>
                  </a:lnTo>
                  <a:lnTo>
                    <a:pt x="31581" y="400046"/>
                  </a:lnTo>
                  <a:lnTo>
                    <a:pt x="24179" y="351471"/>
                  </a:lnTo>
                  <a:lnTo>
                    <a:pt x="17764" y="302487"/>
                  </a:lnTo>
                  <a:lnTo>
                    <a:pt x="12336" y="253095"/>
                  </a:lnTo>
                  <a:lnTo>
                    <a:pt x="7895" y="203293"/>
                  </a:lnTo>
                  <a:lnTo>
                    <a:pt x="4441" y="153083"/>
                  </a:lnTo>
                  <a:lnTo>
                    <a:pt x="1973" y="102464"/>
                  </a:lnTo>
                  <a:lnTo>
                    <a:pt x="493" y="51436"/>
                  </a:lnTo>
                  <a:lnTo>
                    <a:pt x="0" y="0"/>
                  </a:lnTo>
                  <a:lnTo>
                    <a:pt x="2306447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37">
              <a:extLst>
                <a:ext uri="{FF2B5EF4-FFF2-40B4-BE49-F238E27FC236}">
                  <a16:creationId xmlns:a16="http://schemas.microsoft.com/office/drawing/2014/main" id="{2EE47C1C-4647-B7B9-CDB3-5D3540585206}"/>
                </a:ext>
              </a:extLst>
            </p:cNvPr>
            <p:cNvSpPr/>
            <p:nvPr/>
          </p:nvSpPr>
          <p:spPr>
            <a:xfrm>
              <a:off x="2077761" y="5053323"/>
              <a:ext cx="1631314" cy="2306955"/>
            </a:xfrm>
            <a:custGeom>
              <a:avLst/>
              <a:gdLst/>
              <a:ahLst/>
              <a:cxnLst/>
              <a:rect l="l" t="t" r="r" b="b"/>
              <a:pathLst>
                <a:path w="1631314" h="2306954">
                  <a:moveTo>
                    <a:pt x="1630895" y="0"/>
                  </a:moveTo>
                  <a:lnTo>
                    <a:pt x="0" y="1630895"/>
                  </a:lnTo>
                  <a:lnTo>
                    <a:pt x="36719" y="1666918"/>
                  </a:lnTo>
                  <a:lnTo>
                    <a:pt x="73848" y="1701954"/>
                  </a:lnTo>
                  <a:lnTo>
                    <a:pt x="111385" y="1736003"/>
                  </a:lnTo>
                  <a:lnTo>
                    <a:pt x="149331" y="1769065"/>
                  </a:lnTo>
                  <a:lnTo>
                    <a:pt x="187686" y="1801140"/>
                  </a:lnTo>
                  <a:lnTo>
                    <a:pt x="226450" y="1832228"/>
                  </a:lnTo>
                  <a:lnTo>
                    <a:pt x="265622" y="1862330"/>
                  </a:lnTo>
                  <a:lnTo>
                    <a:pt x="305204" y="1891444"/>
                  </a:lnTo>
                  <a:lnTo>
                    <a:pt x="345194" y="1919571"/>
                  </a:lnTo>
                  <a:lnTo>
                    <a:pt x="385593" y="1946712"/>
                  </a:lnTo>
                  <a:lnTo>
                    <a:pt x="426401" y="1972865"/>
                  </a:lnTo>
                  <a:lnTo>
                    <a:pt x="467618" y="1998032"/>
                  </a:lnTo>
                  <a:lnTo>
                    <a:pt x="509243" y="2022212"/>
                  </a:lnTo>
                  <a:lnTo>
                    <a:pt x="551278" y="2045404"/>
                  </a:lnTo>
                  <a:lnTo>
                    <a:pt x="593721" y="2067610"/>
                  </a:lnTo>
                  <a:lnTo>
                    <a:pt x="636573" y="2088829"/>
                  </a:lnTo>
                  <a:lnTo>
                    <a:pt x="679833" y="2109061"/>
                  </a:lnTo>
                  <a:lnTo>
                    <a:pt x="723503" y="2128306"/>
                  </a:lnTo>
                  <a:lnTo>
                    <a:pt x="767581" y="2146564"/>
                  </a:lnTo>
                  <a:lnTo>
                    <a:pt x="812069" y="2163836"/>
                  </a:lnTo>
                  <a:lnTo>
                    <a:pt x="856964" y="2180120"/>
                  </a:lnTo>
                  <a:lnTo>
                    <a:pt x="902269" y="2195417"/>
                  </a:lnTo>
                  <a:lnTo>
                    <a:pt x="947983" y="2209728"/>
                  </a:lnTo>
                  <a:lnTo>
                    <a:pt x="994105" y="2223051"/>
                  </a:lnTo>
                  <a:lnTo>
                    <a:pt x="1040636" y="2235388"/>
                  </a:lnTo>
                  <a:lnTo>
                    <a:pt x="1087576" y="2246737"/>
                  </a:lnTo>
                  <a:lnTo>
                    <a:pt x="1134925" y="2257100"/>
                  </a:lnTo>
                  <a:lnTo>
                    <a:pt x="1182682" y="2266476"/>
                  </a:lnTo>
                  <a:lnTo>
                    <a:pt x="1230849" y="2274865"/>
                  </a:lnTo>
                  <a:lnTo>
                    <a:pt x="1279424" y="2282267"/>
                  </a:lnTo>
                  <a:lnTo>
                    <a:pt x="1328408" y="2288682"/>
                  </a:lnTo>
                  <a:lnTo>
                    <a:pt x="1377800" y="2294110"/>
                  </a:lnTo>
                  <a:lnTo>
                    <a:pt x="1427602" y="2298551"/>
                  </a:lnTo>
                  <a:lnTo>
                    <a:pt x="1477812" y="2302005"/>
                  </a:lnTo>
                  <a:lnTo>
                    <a:pt x="1528431" y="2304473"/>
                  </a:lnTo>
                  <a:lnTo>
                    <a:pt x="1579459" y="2305953"/>
                  </a:lnTo>
                  <a:lnTo>
                    <a:pt x="1630895" y="2306447"/>
                  </a:lnTo>
                  <a:lnTo>
                    <a:pt x="16308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38">
              <a:extLst>
                <a:ext uri="{FF2B5EF4-FFF2-40B4-BE49-F238E27FC236}">
                  <a16:creationId xmlns:a16="http://schemas.microsoft.com/office/drawing/2014/main" id="{400D4BCE-E34F-EAD5-CB50-999C98AD42A4}"/>
                </a:ext>
              </a:extLst>
            </p:cNvPr>
            <p:cNvSpPr/>
            <p:nvPr/>
          </p:nvSpPr>
          <p:spPr>
            <a:xfrm>
              <a:off x="2077761" y="5053323"/>
              <a:ext cx="1631314" cy="2306955"/>
            </a:xfrm>
            <a:custGeom>
              <a:avLst/>
              <a:gdLst/>
              <a:ahLst/>
              <a:cxnLst/>
              <a:rect l="l" t="t" r="r" b="b"/>
              <a:pathLst>
                <a:path w="1631314" h="2306954">
                  <a:moveTo>
                    <a:pt x="1630895" y="0"/>
                  </a:moveTo>
                  <a:lnTo>
                    <a:pt x="1630895" y="2306447"/>
                  </a:lnTo>
                  <a:lnTo>
                    <a:pt x="1579459" y="2305953"/>
                  </a:lnTo>
                  <a:lnTo>
                    <a:pt x="1528431" y="2304473"/>
                  </a:lnTo>
                  <a:lnTo>
                    <a:pt x="1477812" y="2302005"/>
                  </a:lnTo>
                  <a:lnTo>
                    <a:pt x="1427602" y="2298551"/>
                  </a:lnTo>
                  <a:lnTo>
                    <a:pt x="1377800" y="2294110"/>
                  </a:lnTo>
                  <a:lnTo>
                    <a:pt x="1328408" y="2288682"/>
                  </a:lnTo>
                  <a:lnTo>
                    <a:pt x="1279424" y="2282267"/>
                  </a:lnTo>
                  <a:lnTo>
                    <a:pt x="1230849" y="2274865"/>
                  </a:lnTo>
                  <a:lnTo>
                    <a:pt x="1182682" y="2266476"/>
                  </a:lnTo>
                  <a:lnTo>
                    <a:pt x="1134925" y="2257100"/>
                  </a:lnTo>
                  <a:lnTo>
                    <a:pt x="1087576" y="2246737"/>
                  </a:lnTo>
                  <a:lnTo>
                    <a:pt x="1040636" y="2235388"/>
                  </a:lnTo>
                  <a:lnTo>
                    <a:pt x="994105" y="2223051"/>
                  </a:lnTo>
                  <a:lnTo>
                    <a:pt x="947983" y="2209728"/>
                  </a:lnTo>
                  <a:lnTo>
                    <a:pt x="902269" y="2195417"/>
                  </a:lnTo>
                  <a:lnTo>
                    <a:pt x="856964" y="2180120"/>
                  </a:lnTo>
                  <a:lnTo>
                    <a:pt x="812069" y="2163836"/>
                  </a:lnTo>
                  <a:lnTo>
                    <a:pt x="767581" y="2146564"/>
                  </a:lnTo>
                  <a:lnTo>
                    <a:pt x="723503" y="2128306"/>
                  </a:lnTo>
                  <a:lnTo>
                    <a:pt x="679833" y="2109061"/>
                  </a:lnTo>
                  <a:lnTo>
                    <a:pt x="636573" y="2088829"/>
                  </a:lnTo>
                  <a:lnTo>
                    <a:pt x="593721" y="2067610"/>
                  </a:lnTo>
                  <a:lnTo>
                    <a:pt x="551278" y="2045404"/>
                  </a:lnTo>
                  <a:lnTo>
                    <a:pt x="509243" y="2022212"/>
                  </a:lnTo>
                  <a:lnTo>
                    <a:pt x="467618" y="1998032"/>
                  </a:lnTo>
                  <a:lnTo>
                    <a:pt x="426401" y="1972865"/>
                  </a:lnTo>
                  <a:lnTo>
                    <a:pt x="385593" y="1946712"/>
                  </a:lnTo>
                  <a:lnTo>
                    <a:pt x="345194" y="1919571"/>
                  </a:lnTo>
                  <a:lnTo>
                    <a:pt x="305204" y="1891444"/>
                  </a:lnTo>
                  <a:lnTo>
                    <a:pt x="265622" y="1862330"/>
                  </a:lnTo>
                  <a:lnTo>
                    <a:pt x="226450" y="1832228"/>
                  </a:lnTo>
                  <a:lnTo>
                    <a:pt x="187686" y="1801140"/>
                  </a:lnTo>
                  <a:lnTo>
                    <a:pt x="149331" y="1769065"/>
                  </a:lnTo>
                  <a:lnTo>
                    <a:pt x="111385" y="1736003"/>
                  </a:lnTo>
                  <a:lnTo>
                    <a:pt x="73848" y="1701954"/>
                  </a:lnTo>
                  <a:lnTo>
                    <a:pt x="36719" y="1666918"/>
                  </a:lnTo>
                  <a:lnTo>
                    <a:pt x="0" y="1630895"/>
                  </a:lnTo>
                  <a:lnTo>
                    <a:pt x="1630895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39">
              <a:extLst>
                <a:ext uri="{FF2B5EF4-FFF2-40B4-BE49-F238E27FC236}">
                  <a16:creationId xmlns:a16="http://schemas.microsoft.com/office/drawing/2014/main" id="{6BE29498-3BE1-39D0-3E7D-740044E77875}"/>
                </a:ext>
              </a:extLst>
            </p:cNvPr>
            <p:cNvSpPr/>
            <p:nvPr/>
          </p:nvSpPr>
          <p:spPr>
            <a:xfrm>
              <a:off x="3708657" y="5053323"/>
              <a:ext cx="2306955" cy="1631314"/>
            </a:xfrm>
            <a:custGeom>
              <a:avLst/>
              <a:gdLst/>
              <a:ahLst/>
              <a:cxnLst/>
              <a:rect l="l" t="t" r="r" b="b"/>
              <a:pathLst>
                <a:path w="2306954" h="1631315">
                  <a:moveTo>
                    <a:pt x="2306447" y="0"/>
                  </a:moveTo>
                  <a:lnTo>
                    <a:pt x="0" y="0"/>
                  </a:lnTo>
                  <a:lnTo>
                    <a:pt x="1630895" y="1630895"/>
                  </a:lnTo>
                  <a:lnTo>
                    <a:pt x="1666918" y="1594176"/>
                  </a:lnTo>
                  <a:lnTo>
                    <a:pt x="1701954" y="1557047"/>
                  </a:lnTo>
                  <a:lnTo>
                    <a:pt x="1736003" y="1519510"/>
                  </a:lnTo>
                  <a:lnTo>
                    <a:pt x="1769065" y="1481564"/>
                  </a:lnTo>
                  <a:lnTo>
                    <a:pt x="1801140" y="1443209"/>
                  </a:lnTo>
                  <a:lnTo>
                    <a:pt x="1832228" y="1404445"/>
                  </a:lnTo>
                  <a:lnTo>
                    <a:pt x="1862330" y="1365272"/>
                  </a:lnTo>
                  <a:lnTo>
                    <a:pt x="1891444" y="1325691"/>
                  </a:lnTo>
                  <a:lnTo>
                    <a:pt x="1919571" y="1285701"/>
                  </a:lnTo>
                  <a:lnTo>
                    <a:pt x="1946712" y="1245302"/>
                  </a:lnTo>
                  <a:lnTo>
                    <a:pt x="1972865" y="1204494"/>
                  </a:lnTo>
                  <a:lnTo>
                    <a:pt x="1998032" y="1163277"/>
                  </a:lnTo>
                  <a:lnTo>
                    <a:pt x="2022212" y="1121652"/>
                  </a:lnTo>
                  <a:lnTo>
                    <a:pt x="2045404" y="1079617"/>
                  </a:lnTo>
                  <a:lnTo>
                    <a:pt x="2067610" y="1037174"/>
                  </a:lnTo>
                  <a:lnTo>
                    <a:pt x="2088829" y="994322"/>
                  </a:lnTo>
                  <a:lnTo>
                    <a:pt x="2109061" y="951061"/>
                  </a:lnTo>
                  <a:lnTo>
                    <a:pt x="2128306" y="907392"/>
                  </a:lnTo>
                  <a:lnTo>
                    <a:pt x="2146564" y="863314"/>
                  </a:lnTo>
                  <a:lnTo>
                    <a:pt x="2163836" y="818826"/>
                  </a:lnTo>
                  <a:lnTo>
                    <a:pt x="2180120" y="773930"/>
                  </a:lnTo>
                  <a:lnTo>
                    <a:pt x="2195417" y="728626"/>
                  </a:lnTo>
                  <a:lnTo>
                    <a:pt x="2209728" y="682912"/>
                  </a:lnTo>
                  <a:lnTo>
                    <a:pt x="2223051" y="636790"/>
                  </a:lnTo>
                  <a:lnTo>
                    <a:pt x="2235388" y="590259"/>
                  </a:lnTo>
                  <a:lnTo>
                    <a:pt x="2246737" y="543319"/>
                  </a:lnTo>
                  <a:lnTo>
                    <a:pt x="2257100" y="495970"/>
                  </a:lnTo>
                  <a:lnTo>
                    <a:pt x="2266476" y="448212"/>
                  </a:lnTo>
                  <a:lnTo>
                    <a:pt x="2274865" y="400046"/>
                  </a:lnTo>
                  <a:lnTo>
                    <a:pt x="2282267" y="351471"/>
                  </a:lnTo>
                  <a:lnTo>
                    <a:pt x="2288682" y="302487"/>
                  </a:lnTo>
                  <a:lnTo>
                    <a:pt x="2294110" y="253095"/>
                  </a:lnTo>
                  <a:lnTo>
                    <a:pt x="2298551" y="203293"/>
                  </a:lnTo>
                  <a:lnTo>
                    <a:pt x="2302005" y="153083"/>
                  </a:lnTo>
                  <a:lnTo>
                    <a:pt x="2304473" y="102464"/>
                  </a:lnTo>
                  <a:lnTo>
                    <a:pt x="2305953" y="51436"/>
                  </a:lnTo>
                  <a:lnTo>
                    <a:pt x="2306447" y="0"/>
                  </a:lnTo>
                  <a:close/>
                </a:path>
              </a:pathLst>
            </a:custGeom>
            <a:solidFill>
              <a:srgbClr val="45B4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40">
              <a:extLst>
                <a:ext uri="{FF2B5EF4-FFF2-40B4-BE49-F238E27FC236}">
                  <a16:creationId xmlns:a16="http://schemas.microsoft.com/office/drawing/2014/main" id="{3E632294-236E-3EDD-0FEA-E00396146751}"/>
                </a:ext>
              </a:extLst>
            </p:cNvPr>
            <p:cNvSpPr/>
            <p:nvPr/>
          </p:nvSpPr>
          <p:spPr>
            <a:xfrm>
              <a:off x="3708657" y="5053323"/>
              <a:ext cx="2306955" cy="1631314"/>
            </a:xfrm>
            <a:custGeom>
              <a:avLst/>
              <a:gdLst/>
              <a:ahLst/>
              <a:cxnLst/>
              <a:rect l="l" t="t" r="r" b="b"/>
              <a:pathLst>
                <a:path w="2306954" h="1631315">
                  <a:moveTo>
                    <a:pt x="0" y="0"/>
                  </a:moveTo>
                  <a:lnTo>
                    <a:pt x="2306447" y="0"/>
                  </a:lnTo>
                  <a:lnTo>
                    <a:pt x="2305953" y="51436"/>
                  </a:lnTo>
                  <a:lnTo>
                    <a:pt x="2304473" y="102464"/>
                  </a:lnTo>
                  <a:lnTo>
                    <a:pt x="2302005" y="153083"/>
                  </a:lnTo>
                  <a:lnTo>
                    <a:pt x="2298551" y="203293"/>
                  </a:lnTo>
                  <a:lnTo>
                    <a:pt x="2294110" y="253095"/>
                  </a:lnTo>
                  <a:lnTo>
                    <a:pt x="2288682" y="302487"/>
                  </a:lnTo>
                  <a:lnTo>
                    <a:pt x="2282267" y="351471"/>
                  </a:lnTo>
                  <a:lnTo>
                    <a:pt x="2274865" y="400046"/>
                  </a:lnTo>
                  <a:lnTo>
                    <a:pt x="2266476" y="448212"/>
                  </a:lnTo>
                  <a:lnTo>
                    <a:pt x="2257100" y="495970"/>
                  </a:lnTo>
                  <a:lnTo>
                    <a:pt x="2246737" y="543319"/>
                  </a:lnTo>
                  <a:lnTo>
                    <a:pt x="2235388" y="590259"/>
                  </a:lnTo>
                  <a:lnTo>
                    <a:pt x="2223051" y="636790"/>
                  </a:lnTo>
                  <a:lnTo>
                    <a:pt x="2209728" y="682912"/>
                  </a:lnTo>
                  <a:lnTo>
                    <a:pt x="2195417" y="728626"/>
                  </a:lnTo>
                  <a:lnTo>
                    <a:pt x="2180120" y="773930"/>
                  </a:lnTo>
                  <a:lnTo>
                    <a:pt x="2163836" y="818826"/>
                  </a:lnTo>
                  <a:lnTo>
                    <a:pt x="2146564" y="863314"/>
                  </a:lnTo>
                  <a:lnTo>
                    <a:pt x="2128306" y="907392"/>
                  </a:lnTo>
                  <a:lnTo>
                    <a:pt x="2109061" y="951061"/>
                  </a:lnTo>
                  <a:lnTo>
                    <a:pt x="2088829" y="994322"/>
                  </a:lnTo>
                  <a:lnTo>
                    <a:pt x="2067610" y="1037174"/>
                  </a:lnTo>
                  <a:lnTo>
                    <a:pt x="2045404" y="1079617"/>
                  </a:lnTo>
                  <a:lnTo>
                    <a:pt x="2022212" y="1121652"/>
                  </a:lnTo>
                  <a:lnTo>
                    <a:pt x="1998032" y="1163277"/>
                  </a:lnTo>
                  <a:lnTo>
                    <a:pt x="1972865" y="1204494"/>
                  </a:lnTo>
                  <a:lnTo>
                    <a:pt x="1946712" y="1245302"/>
                  </a:lnTo>
                  <a:lnTo>
                    <a:pt x="1919571" y="1285701"/>
                  </a:lnTo>
                  <a:lnTo>
                    <a:pt x="1891444" y="1325691"/>
                  </a:lnTo>
                  <a:lnTo>
                    <a:pt x="1862330" y="1365272"/>
                  </a:lnTo>
                  <a:lnTo>
                    <a:pt x="1832228" y="1404445"/>
                  </a:lnTo>
                  <a:lnTo>
                    <a:pt x="1801140" y="1443209"/>
                  </a:lnTo>
                  <a:lnTo>
                    <a:pt x="1769065" y="1481564"/>
                  </a:lnTo>
                  <a:lnTo>
                    <a:pt x="1736003" y="1519510"/>
                  </a:lnTo>
                  <a:lnTo>
                    <a:pt x="1701954" y="1557047"/>
                  </a:lnTo>
                  <a:lnTo>
                    <a:pt x="1666918" y="1594176"/>
                  </a:lnTo>
                  <a:lnTo>
                    <a:pt x="1630895" y="1630895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41">
              <a:extLst>
                <a:ext uri="{FF2B5EF4-FFF2-40B4-BE49-F238E27FC236}">
                  <a16:creationId xmlns:a16="http://schemas.microsoft.com/office/drawing/2014/main" id="{2BB517FA-505C-DD87-90F5-A022211311A3}"/>
                </a:ext>
              </a:extLst>
            </p:cNvPr>
            <p:cNvSpPr/>
            <p:nvPr/>
          </p:nvSpPr>
          <p:spPr>
            <a:xfrm>
              <a:off x="3708657" y="3422428"/>
              <a:ext cx="2306955" cy="1631314"/>
            </a:xfrm>
            <a:custGeom>
              <a:avLst/>
              <a:gdLst/>
              <a:ahLst/>
              <a:cxnLst/>
              <a:rect l="l" t="t" r="r" b="b"/>
              <a:pathLst>
                <a:path w="2306954" h="1631314">
                  <a:moveTo>
                    <a:pt x="1630895" y="0"/>
                  </a:moveTo>
                  <a:lnTo>
                    <a:pt x="0" y="1630895"/>
                  </a:lnTo>
                  <a:lnTo>
                    <a:pt x="2306447" y="1630895"/>
                  </a:lnTo>
                  <a:lnTo>
                    <a:pt x="2305953" y="1579459"/>
                  </a:lnTo>
                  <a:lnTo>
                    <a:pt x="2304473" y="1528431"/>
                  </a:lnTo>
                  <a:lnTo>
                    <a:pt x="2302005" y="1477812"/>
                  </a:lnTo>
                  <a:lnTo>
                    <a:pt x="2298551" y="1427602"/>
                  </a:lnTo>
                  <a:lnTo>
                    <a:pt x="2294110" y="1377800"/>
                  </a:lnTo>
                  <a:lnTo>
                    <a:pt x="2288682" y="1328408"/>
                  </a:lnTo>
                  <a:lnTo>
                    <a:pt x="2282267" y="1279424"/>
                  </a:lnTo>
                  <a:lnTo>
                    <a:pt x="2274865" y="1230849"/>
                  </a:lnTo>
                  <a:lnTo>
                    <a:pt x="2266476" y="1182682"/>
                  </a:lnTo>
                  <a:lnTo>
                    <a:pt x="2257100" y="1134925"/>
                  </a:lnTo>
                  <a:lnTo>
                    <a:pt x="2246737" y="1087576"/>
                  </a:lnTo>
                  <a:lnTo>
                    <a:pt x="2235388" y="1040636"/>
                  </a:lnTo>
                  <a:lnTo>
                    <a:pt x="2223051" y="994105"/>
                  </a:lnTo>
                  <a:lnTo>
                    <a:pt x="2209728" y="947983"/>
                  </a:lnTo>
                  <a:lnTo>
                    <a:pt x="2195417" y="902269"/>
                  </a:lnTo>
                  <a:lnTo>
                    <a:pt x="2180120" y="856964"/>
                  </a:lnTo>
                  <a:lnTo>
                    <a:pt x="2163836" y="812069"/>
                  </a:lnTo>
                  <a:lnTo>
                    <a:pt x="2146564" y="767581"/>
                  </a:lnTo>
                  <a:lnTo>
                    <a:pt x="2128306" y="723503"/>
                  </a:lnTo>
                  <a:lnTo>
                    <a:pt x="2109061" y="679833"/>
                  </a:lnTo>
                  <a:lnTo>
                    <a:pt x="2088829" y="636573"/>
                  </a:lnTo>
                  <a:lnTo>
                    <a:pt x="2067610" y="593721"/>
                  </a:lnTo>
                  <a:lnTo>
                    <a:pt x="2045404" y="551278"/>
                  </a:lnTo>
                  <a:lnTo>
                    <a:pt x="2022212" y="509243"/>
                  </a:lnTo>
                  <a:lnTo>
                    <a:pt x="1998032" y="467618"/>
                  </a:lnTo>
                  <a:lnTo>
                    <a:pt x="1972865" y="426401"/>
                  </a:lnTo>
                  <a:lnTo>
                    <a:pt x="1946712" y="385593"/>
                  </a:lnTo>
                  <a:lnTo>
                    <a:pt x="1919571" y="345194"/>
                  </a:lnTo>
                  <a:lnTo>
                    <a:pt x="1891444" y="305204"/>
                  </a:lnTo>
                  <a:lnTo>
                    <a:pt x="1862330" y="265622"/>
                  </a:lnTo>
                  <a:lnTo>
                    <a:pt x="1832228" y="226450"/>
                  </a:lnTo>
                  <a:lnTo>
                    <a:pt x="1801140" y="187686"/>
                  </a:lnTo>
                  <a:lnTo>
                    <a:pt x="1769065" y="149331"/>
                  </a:lnTo>
                  <a:lnTo>
                    <a:pt x="1736003" y="111385"/>
                  </a:lnTo>
                  <a:lnTo>
                    <a:pt x="1701954" y="73848"/>
                  </a:lnTo>
                  <a:lnTo>
                    <a:pt x="1666918" y="36719"/>
                  </a:lnTo>
                  <a:lnTo>
                    <a:pt x="1630895" y="0"/>
                  </a:lnTo>
                  <a:close/>
                </a:path>
              </a:pathLst>
            </a:custGeom>
            <a:solidFill>
              <a:srgbClr val="7B86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42">
              <a:extLst>
                <a:ext uri="{FF2B5EF4-FFF2-40B4-BE49-F238E27FC236}">
                  <a16:creationId xmlns:a16="http://schemas.microsoft.com/office/drawing/2014/main" id="{543DC617-9702-38AC-5E13-AEF339644010}"/>
                </a:ext>
              </a:extLst>
            </p:cNvPr>
            <p:cNvSpPr/>
            <p:nvPr/>
          </p:nvSpPr>
          <p:spPr>
            <a:xfrm>
              <a:off x="3708657" y="3422428"/>
              <a:ext cx="2306955" cy="1631314"/>
            </a:xfrm>
            <a:custGeom>
              <a:avLst/>
              <a:gdLst/>
              <a:ahLst/>
              <a:cxnLst/>
              <a:rect l="l" t="t" r="r" b="b"/>
              <a:pathLst>
                <a:path w="2306954" h="1631314">
                  <a:moveTo>
                    <a:pt x="0" y="1630895"/>
                  </a:moveTo>
                  <a:lnTo>
                    <a:pt x="1630895" y="0"/>
                  </a:lnTo>
                  <a:lnTo>
                    <a:pt x="1666918" y="36719"/>
                  </a:lnTo>
                  <a:lnTo>
                    <a:pt x="1701954" y="73848"/>
                  </a:lnTo>
                  <a:lnTo>
                    <a:pt x="1736003" y="111385"/>
                  </a:lnTo>
                  <a:lnTo>
                    <a:pt x="1769065" y="149331"/>
                  </a:lnTo>
                  <a:lnTo>
                    <a:pt x="1801140" y="187686"/>
                  </a:lnTo>
                  <a:lnTo>
                    <a:pt x="1832228" y="226450"/>
                  </a:lnTo>
                  <a:lnTo>
                    <a:pt x="1862330" y="265622"/>
                  </a:lnTo>
                  <a:lnTo>
                    <a:pt x="1891444" y="305204"/>
                  </a:lnTo>
                  <a:lnTo>
                    <a:pt x="1919571" y="345194"/>
                  </a:lnTo>
                  <a:lnTo>
                    <a:pt x="1946712" y="385593"/>
                  </a:lnTo>
                  <a:lnTo>
                    <a:pt x="1972865" y="426401"/>
                  </a:lnTo>
                  <a:lnTo>
                    <a:pt x="1998032" y="467618"/>
                  </a:lnTo>
                  <a:lnTo>
                    <a:pt x="2022212" y="509243"/>
                  </a:lnTo>
                  <a:lnTo>
                    <a:pt x="2045404" y="551278"/>
                  </a:lnTo>
                  <a:lnTo>
                    <a:pt x="2067610" y="593721"/>
                  </a:lnTo>
                  <a:lnTo>
                    <a:pt x="2088829" y="636573"/>
                  </a:lnTo>
                  <a:lnTo>
                    <a:pt x="2109061" y="679833"/>
                  </a:lnTo>
                  <a:lnTo>
                    <a:pt x="2128306" y="723503"/>
                  </a:lnTo>
                  <a:lnTo>
                    <a:pt x="2146564" y="767581"/>
                  </a:lnTo>
                  <a:lnTo>
                    <a:pt x="2163836" y="812069"/>
                  </a:lnTo>
                  <a:lnTo>
                    <a:pt x="2180120" y="856964"/>
                  </a:lnTo>
                  <a:lnTo>
                    <a:pt x="2195417" y="902269"/>
                  </a:lnTo>
                  <a:lnTo>
                    <a:pt x="2209728" y="947983"/>
                  </a:lnTo>
                  <a:lnTo>
                    <a:pt x="2223051" y="994105"/>
                  </a:lnTo>
                  <a:lnTo>
                    <a:pt x="2235388" y="1040636"/>
                  </a:lnTo>
                  <a:lnTo>
                    <a:pt x="2246737" y="1087576"/>
                  </a:lnTo>
                  <a:lnTo>
                    <a:pt x="2257100" y="1134925"/>
                  </a:lnTo>
                  <a:lnTo>
                    <a:pt x="2266476" y="1182682"/>
                  </a:lnTo>
                  <a:lnTo>
                    <a:pt x="2274865" y="1230849"/>
                  </a:lnTo>
                  <a:lnTo>
                    <a:pt x="2282267" y="1279424"/>
                  </a:lnTo>
                  <a:lnTo>
                    <a:pt x="2288682" y="1328408"/>
                  </a:lnTo>
                  <a:lnTo>
                    <a:pt x="2294110" y="1377800"/>
                  </a:lnTo>
                  <a:lnTo>
                    <a:pt x="2298551" y="1427602"/>
                  </a:lnTo>
                  <a:lnTo>
                    <a:pt x="2302005" y="1477812"/>
                  </a:lnTo>
                  <a:lnTo>
                    <a:pt x="2304473" y="1528431"/>
                  </a:lnTo>
                  <a:lnTo>
                    <a:pt x="2305953" y="1579459"/>
                  </a:lnTo>
                  <a:lnTo>
                    <a:pt x="2306447" y="1630895"/>
                  </a:lnTo>
                  <a:lnTo>
                    <a:pt x="0" y="1630895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43">
              <a:extLst>
                <a:ext uri="{FF2B5EF4-FFF2-40B4-BE49-F238E27FC236}">
                  <a16:creationId xmlns:a16="http://schemas.microsoft.com/office/drawing/2014/main" id="{387F5AF9-0334-8268-CCAD-F23D066BD2A2}"/>
                </a:ext>
              </a:extLst>
            </p:cNvPr>
            <p:cNvSpPr/>
            <p:nvPr/>
          </p:nvSpPr>
          <p:spPr>
            <a:xfrm>
              <a:off x="3708657" y="2746876"/>
              <a:ext cx="1631314" cy="2306955"/>
            </a:xfrm>
            <a:custGeom>
              <a:avLst/>
              <a:gdLst/>
              <a:ahLst/>
              <a:cxnLst/>
              <a:rect l="l" t="t" r="r" b="b"/>
              <a:pathLst>
                <a:path w="1631314" h="2306954">
                  <a:moveTo>
                    <a:pt x="0" y="0"/>
                  </a:moveTo>
                  <a:lnTo>
                    <a:pt x="0" y="2306447"/>
                  </a:lnTo>
                  <a:lnTo>
                    <a:pt x="1630895" y="675551"/>
                  </a:lnTo>
                  <a:lnTo>
                    <a:pt x="1594176" y="639528"/>
                  </a:lnTo>
                  <a:lnTo>
                    <a:pt x="1557047" y="604492"/>
                  </a:lnTo>
                  <a:lnTo>
                    <a:pt x="1519510" y="570443"/>
                  </a:lnTo>
                  <a:lnTo>
                    <a:pt x="1481564" y="537381"/>
                  </a:lnTo>
                  <a:lnTo>
                    <a:pt x="1443209" y="505306"/>
                  </a:lnTo>
                  <a:lnTo>
                    <a:pt x="1404445" y="474218"/>
                  </a:lnTo>
                  <a:lnTo>
                    <a:pt x="1365272" y="444116"/>
                  </a:lnTo>
                  <a:lnTo>
                    <a:pt x="1325691" y="415002"/>
                  </a:lnTo>
                  <a:lnTo>
                    <a:pt x="1285701" y="386875"/>
                  </a:lnTo>
                  <a:lnTo>
                    <a:pt x="1245302" y="359734"/>
                  </a:lnTo>
                  <a:lnTo>
                    <a:pt x="1204494" y="333581"/>
                  </a:lnTo>
                  <a:lnTo>
                    <a:pt x="1163277" y="308414"/>
                  </a:lnTo>
                  <a:lnTo>
                    <a:pt x="1121652" y="284234"/>
                  </a:lnTo>
                  <a:lnTo>
                    <a:pt x="1079617" y="261042"/>
                  </a:lnTo>
                  <a:lnTo>
                    <a:pt x="1037174" y="238836"/>
                  </a:lnTo>
                  <a:lnTo>
                    <a:pt x="994322" y="217617"/>
                  </a:lnTo>
                  <a:lnTo>
                    <a:pt x="951061" y="197385"/>
                  </a:lnTo>
                  <a:lnTo>
                    <a:pt x="907392" y="178140"/>
                  </a:lnTo>
                  <a:lnTo>
                    <a:pt x="863314" y="159882"/>
                  </a:lnTo>
                  <a:lnTo>
                    <a:pt x="818826" y="142610"/>
                  </a:lnTo>
                  <a:lnTo>
                    <a:pt x="773930" y="126326"/>
                  </a:lnTo>
                  <a:lnTo>
                    <a:pt x="728626" y="111029"/>
                  </a:lnTo>
                  <a:lnTo>
                    <a:pt x="682912" y="96718"/>
                  </a:lnTo>
                  <a:lnTo>
                    <a:pt x="636790" y="83395"/>
                  </a:lnTo>
                  <a:lnTo>
                    <a:pt x="590259" y="71058"/>
                  </a:lnTo>
                  <a:lnTo>
                    <a:pt x="543319" y="59709"/>
                  </a:lnTo>
                  <a:lnTo>
                    <a:pt x="495970" y="49346"/>
                  </a:lnTo>
                  <a:lnTo>
                    <a:pt x="448212" y="39970"/>
                  </a:lnTo>
                  <a:lnTo>
                    <a:pt x="400046" y="31581"/>
                  </a:lnTo>
                  <a:lnTo>
                    <a:pt x="351471" y="24179"/>
                  </a:lnTo>
                  <a:lnTo>
                    <a:pt x="302487" y="17764"/>
                  </a:lnTo>
                  <a:lnTo>
                    <a:pt x="253095" y="12336"/>
                  </a:lnTo>
                  <a:lnTo>
                    <a:pt x="203293" y="7895"/>
                  </a:lnTo>
                  <a:lnTo>
                    <a:pt x="153083" y="4441"/>
                  </a:lnTo>
                  <a:lnTo>
                    <a:pt x="102464" y="1973"/>
                  </a:lnTo>
                  <a:lnTo>
                    <a:pt x="51436" y="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B6C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44">
              <a:extLst>
                <a:ext uri="{FF2B5EF4-FFF2-40B4-BE49-F238E27FC236}">
                  <a16:creationId xmlns:a16="http://schemas.microsoft.com/office/drawing/2014/main" id="{56BE127E-C74D-642D-A4EC-71B40F51E7C8}"/>
                </a:ext>
              </a:extLst>
            </p:cNvPr>
            <p:cNvSpPr/>
            <p:nvPr/>
          </p:nvSpPr>
          <p:spPr>
            <a:xfrm>
              <a:off x="3708657" y="2746876"/>
              <a:ext cx="1631314" cy="2306955"/>
            </a:xfrm>
            <a:custGeom>
              <a:avLst/>
              <a:gdLst/>
              <a:ahLst/>
              <a:cxnLst/>
              <a:rect l="l" t="t" r="r" b="b"/>
              <a:pathLst>
                <a:path w="1631314" h="2306954">
                  <a:moveTo>
                    <a:pt x="0" y="2306447"/>
                  </a:moveTo>
                  <a:lnTo>
                    <a:pt x="0" y="0"/>
                  </a:lnTo>
                  <a:lnTo>
                    <a:pt x="51436" y="493"/>
                  </a:lnTo>
                  <a:lnTo>
                    <a:pt x="102464" y="1973"/>
                  </a:lnTo>
                  <a:lnTo>
                    <a:pt x="153083" y="4441"/>
                  </a:lnTo>
                  <a:lnTo>
                    <a:pt x="203293" y="7895"/>
                  </a:lnTo>
                  <a:lnTo>
                    <a:pt x="253095" y="12336"/>
                  </a:lnTo>
                  <a:lnTo>
                    <a:pt x="302487" y="17764"/>
                  </a:lnTo>
                  <a:lnTo>
                    <a:pt x="351471" y="24179"/>
                  </a:lnTo>
                  <a:lnTo>
                    <a:pt x="400046" y="31581"/>
                  </a:lnTo>
                  <a:lnTo>
                    <a:pt x="448212" y="39970"/>
                  </a:lnTo>
                  <a:lnTo>
                    <a:pt x="495970" y="49346"/>
                  </a:lnTo>
                  <a:lnTo>
                    <a:pt x="543319" y="59709"/>
                  </a:lnTo>
                  <a:lnTo>
                    <a:pt x="590259" y="71058"/>
                  </a:lnTo>
                  <a:lnTo>
                    <a:pt x="636790" y="83395"/>
                  </a:lnTo>
                  <a:lnTo>
                    <a:pt x="682912" y="96718"/>
                  </a:lnTo>
                  <a:lnTo>
                    <a:pt x="728626" y="111029"/>
                  </a:lnTo>
                  <a:lnTo>
                    <a:pt x="773930" y="126326"/>
                  </a:lnTo>
                  <a:lnTo>
                    <a:pt x="818826" y="142610"/>
                  </a:lnTo>
                  <a:lnTo>
                    <a:pt x="863314" y="159882"/>
                  </a:lnTo>
                  <a:lnTo>
                    <a:pt x="907392" y="178140"/>
                  </a:lnTo>
                  <a:lnTo>
                    <a:pt x="951061" y="197385"/>
                  </a:lnTo>
                  <a:lnTo>
                    <a:pt x="994322" y="217617"/>
                  </a:lnTo>
                  <a:lnTo>
                    <a:pt x="1037174" y="238836"/>
                  </a:lnTo>
                  <a:lnTo>
                    <a:pt x="1079617" y="261042"/>
                  </a:lnTo>
                  <a:lnTo>
                    <a:pt x="1121652" y="284234"/>
                  </a:lnTo>
                  <a:lnTo>
                    <a:pt x="1163277" y="308414"/>
                  </a:lnTo>
                  <a:lnTo>
                    <a:pt x="1204494" y="333581"/>
                  </a:lnTo>
                  <a:lnTo>
                    <a:pt x="1245302" y="359734"/>
                  </a:lnTo>
                  <a:lnTo>
                    <a:pt x="1285701" y="386875"/>
                  </a:lnTo>
                  <a:lnTo>
                    <a:pt x="1325691" y="415002"/>
                  </a:lnTo>
                  <a:lnTo>
                    <a:pt x="1365272" y="444116"/>
                  </a:lnTo>
                  <a:lnTo>
                    <a:pt x="1404445" y="474218"/>
                  </a:lnTo>
                  <a:lnTo>
                    <a:pt x="1443209" y="505306"/>
                  </a:lnTo>
                  <a:lnTo>
                    <a:pt x="1481564" y="537381"/>
                  </a:lnTo>
                  <a:lnTo>
                    <a:pt x="1519510" y="570443"/>
                  </a:lnTo>
                  <a:lnTo>
                    <a:pt x="1557047" y="604492"/>
                  </a:lnTo>
                  <a:lnTo>
                    <a:pt x="1594176" y="639528"/>
                  </a:lnTo>
                  <a:lnTo>
                    <a:pt x="1630895" y="675551"/>
                  </a:lnTo>
                  <a:lnTo>
                    <a:pt x="0" y="2306447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45">
              <a:extLst>
                <a:ext uri="{FF2B5EF4-FFF2-40B4-BE49-F238E27FC236}">
                  <a16:creationId xmlns:a16="http://schemas.microsoft.com/office/drawing/2014/main" id="{447B7ECF-5D9A-D635-2EBA-93356F5DE36E}"/>
                </a:ext>
              </a:extLst>
            </p:cNvPr>
            <p:cNvSpPr/>
            <p:nvPr/>
          </p:nvSpPr>
          <p:spPr>
            <a:xfrm>
              <a:off x="2146075" y="2843498"/>
              <a:ext cx="1562735" cy="2210435"/>
            </a:xfrm>
            <a:custGeom>
              <a:avLst/>
              <a:gdLst/>
              <a:ahLst/>
              <a:cxnLst/>
              <a:rect l="l" t="t" r="r" b="b"/>
              <a:pathLst>
                <a:path w="1562735" h="2210435">
                  <a:moveTo>
                    <a:pt x="1562582" y="0"/>
                  </a:moveTo>
                  <a:lnTo>
                    <a:pt x="1510496" y="528"/>
                  </a:lnTo>
                  <a:lnTo>
                    <a:pt x="1458848" y="2113"/>
                  </a:lnTo>
                  <a:lnTo>
                    <a:pt x="1407637" y="4755"/>
                  </a:lnTo>
                  <a:lnTo>
                    <a:pt x="1356864" y="8453"/>
                  </a:lnTo>
                  <a:lnTo>
                    <a:pt x="1306529" y="13209"/>
                  </a:lnTo>
                  <a:lnTo>
                    <a:pt x="1256632" y="19021"/>
                  </a:lnTo>
                  <a:lnTo>
                    <a:pt x="1207172" y="25889"/>
                  </a:lnTo>
                  <a:lnTo>
                    <a:pt x="1158149" y="33815"/>
                  </a:lnTo>
                  <a:lnTo>
                    <a:pt x="1109565" y="42797"/>
                  </a:lnTo>
                  <a:lnTo>
                    <a:pt x="1061418" y="52836"/>
                  </a:lnTo>
                  <a:lnTo>
                    <a:pt x="1013709" y="63931"/>
                  </a:lnTo>
                  <a:lnTo>
                    <a:pt x="966437" y="76084"/>
                  </a:lnTo>
                  <a:lnTo>
                    <a:pt x="919604" y="89293"/>
                  </a:lnTo>
                  <a:lnTo>
                    <a:pt x="873208" y="103558"/>
                  </a:lnTo>
                  <a:lnTo>
                    <a:pt x="827249" y="118881"/>
                  </a:lnTo>
                  <a:lnTo>
                    <a:pt x="781729" y="135260"/>
                  </a:lnTo>
                  <a:lnTo>
                    <a:pt x="736646" y="152696"/>
                  </a:lnTo>
                  <a:lnTo>
                    <a:pt x="692000" y="171189"/>
                  </a:lnTo>
                  <a:lnTo>
                    <a:pt x="647793" y="190738"/>
                  </a:lnTo>
                  <a:lnTo>
                    <a:pt x="604023" y="211344"/>
                  </a:lnTo>
                  <a:lnTo>
                    <a:pt x="560690" y="233007"/>
                  </a:lnTo>
                  <a:lnTo>
                    <a:pt x="517796" y="255726"/>
                  </a:lnTo>
                  <a:lnTo>
                    <a:pt x="475339" y="279503"/>
                  </a:lnTo>
                  <a:lnTo>
                    <a:pt x="433320" y="304336"/>
                  </a:lnTo>
                  <a:lnTo>
                    <a:pt x="391739" y="330225"/>
                  </a:lnTo>
                  <a:lnTo>
                    <a:pt x="350595" y="357172"/>
                  </a:lnTo>
                  <a:lnTo>
                    <a:pt x="309889" y="385175"/>
                  </a:lnTo>
                  <a:lnTo>
                    <a:pt x="269621" y="414235"/>
                  </a:lnTo>
                  <a:lnTo>
                    <a:pt x="229790" y="444351"/>
                  </a:lnTo>
                  <a:lnTo>
                    <a:pt x="190398" y="475525"/>
                  </a:lnTo>
                  <a:lnTo>
                    <a:pt x="151443" y="507755"/>
                  </a:lnTo>
                  <a:lnTo>
                    <a:pt x="112925" y="541042"/>
                  </a:lnTo>
                  <a:lnTo>
                    <a:pt x="74846" y="575385"/>
                  </a:lnTo>
                  <a:lnTo>
                    <a:pt x="37204" y="610785"/>
                  </a:lnTo>
                  <a:lnTo>
                    <a:pt x="0" y="647242"/>
                  </a:lnTo>
                  <a:lnTo>
                    <a:pt x="1562582" y="2209825"/>
                  </a:lnTo>
                  <a:lnTo>
                    <a:pt x="1562582" y="0"/>
                  </a:lnTo>
                  <a:close/>
                </a:path>
              </a:pathLst>
            </a:custGeom>
            <a:solidFill>
              <a:srgbClr val="D0D8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46">
              <a:extLst>
                <a:ext uri="{FF2B5EF4-FFF2-40B4-BE49-F238E27FC236}">
                  <a16:creationId xmlns:a16="http://schemas.microsoft.com/office/drawing/2014/main" id="{17BBA583-D74B-2955-31BC-2A1679399FFC}"/>
                </a:ext>
              </a:extLst>
            </p:cNvPr>
            <p:cNvSpPr/>
            <p:nvPr/>
          </p:nvSpPr>
          <p:spPr>
            <a:xfrm>
              <a:off x="2146075" y="2843498"/>
              <a:ext cx="1562735" cy="2210435"/>
            </a:xfrm>
            <a:custGeom>
              <a:avLst/>
              <a:gdLst/>
              <a:ahLst/>
              <a:cxnLst/>
              <a:rect l="l" t="t" r="r" b="b"/>
              <a:pathLst>
                <a:path w="1562735" h="2210435">
                  <a:moveTo>
                    <a:pt x="1562582" y="2209825"/>
                  </a:moveTo>
                  <a:lnTo>
                    <a:pt x="0" y="647242"/>
                  </a:lnTo>
                  <a:lnTo>
                    <a:pt x="37204" y="610785"/>
                  </a:lnTo>
                  <a:lnTo>
                    <a:pt x="74846" y="575385"/>
                  </a:lnTo>
                  <a:lnTo>
                    <a:pt x="112925" y="541042"/>
                  </a:lnTo>
                  <a:lnTo>
                    <a:pt x="151443" y="507755"/>
                  </a:lnTo>
                  <a:lnTo>
                    <a:pt x="190398" y="475525"/>
                  </a:lnTo>
                  <a:lnTo>
                    <a:pt x="229790" y="444351"/>
                  </a:lnTo>
                  <a:lnTo>
                    <a:pt x="269621" y="414235"/>
                  </a:lnTo>
                  <a:lnTo>
                    <a:pt x="309889" y="385175"/>
                  </a:lnTo>
                  <a:lnTo>
                    <a:pt x="350595" y="357172"/>
                  </a:lnTo>
                  <a:lnTo>
                    <a:pt x="391739" y="330225"/>
                  </a:lnTo>
                  <a:lnTo>
                    <a:pt x="433320" y="304336"/>
                  </a:lnTo>
                  <a:lnTo>
                    <a:pt x="475339" y="279503"/>
                  </a:lnTo>
                  <a:lnTo>
                    <a:pt x="517796" y="255726"/>
                  </a:lnTo>
                  <a:lnTo>
                    <a:pt x="560690" y="233007"/>
                  </a:lnTo>
                  <a:lnTo>
                    <a:pt x="604023" y="211344"/>
                  </a:lnTo>
                  <a:lnTo>
                    <a:pt x="647793" y="190738"/>
                  </a:lnTo>
                  <a:lnTo>
                    <a:pt x="692000" y="171189"/>
                  </a:lnTo>
                  <a:lnTo>
                    <a:pt x="736646" y="152696"/>
                  </a:lnTo>
                  <a:lnTo>
                    <a:pt x="781729" y="135260"/>
                  </a:lnTo>
                  <a:lnTo>
                    <a:pt x="827249" y="118881"/>
                  </a:lnTo>
                  <a:lnTo>
                    <a:pt x="873208" y="103558"/>
                  </a:lnTo>
                  <a:lnTo>
                    <a:pt x="919604" y="89293"/>
                  </a:lnTo>
                  <a:lnTo>
                    <a:pt x="966437" y="76084"/>
                  </a:lnTo>
                  <a:lnTo>
                    <a:pt x="1013709" y="63931"/>
                  </a:lnTo>
                  <a:lnTo>
                    <a:pt x="1061418" y="52836"/>
                  </a:lnTo>
                  <a:lnTo>
                    <a:pt x="1109565" y="42797"/>
                  </a:lnTo>
                  <a:lnTo>
                    <a:pt x="1158149" y="33815"/>
                  </a:lnTo>
                  <a:lnTo>
                    <a:pt x="1207172" y="25889"/>
                  </a:lnTo>
                  <a:lnTo>
                    <a:pt x="1256632" y="19021"/>
                  </a:lnTo>
                  <a:lnTo>
                    <a:pt x="1306529" y="13209"/>
                  </a:lnTo>
                  <a:lnTo>
                    <a:pt x="1356864" y="8453"/>
                  </a:lnTo>
                  <a:lnTo>
                    <a:pt x="1407637" y="4755"/>
                  </a:lnTo>
                  <a:lnTo>
                    <a:pt x="1458848" y="2113"/>
                  </a:lnTo>
                  <a:lnTo>
                    <a:pt x="1510496" y="528"/>
                  </a:lnTo>
                  <a:lnTo>
                    <a:pt x="1562582" y="0"/>
                  </a:lnTo>
                  <a:lnTo>
                    <a:pt x="1562582" y="2209825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47">
              <a:extLst>
                <a:ext uri="{FF2B5EF4-FFF2-40B4-BE49-F238E27FC236}">
                  <a16:creationId xmlns:a16="http://schemas.microsoft.com/office/drawing/2014/main" id="{D0B2ACF2-A702-7CF2-4DC9-ABF71A0EC6A1}"/>
                </a:ext>
              </a:extLst>
            </p:cNvPr>
            <p:cNvSpPr/>
            <p:nvPr/>
          </p:nvSpPr>
          <p:spPr>
            <a:xfrm>
              <a:off x="1498832" y="3490741"/>
              <a:ext cx="2210435" cy="1562735"/>
            </a:xfrm>
            <a:custGeom>
              <a:avLst/>
              <a:gdLst/>
              <a:ahLst/>
              <a:cxnLst/>
              <a:rect l="l" t="t" r="r" b="b"/>
              <a:pathLst>
                <a:path w="2210435" h="1562735">
                  <a:moveTo>
                    <a:pt x="647242" y="0"/>
                  </a:moveTo>
                  <a:lnTo>
                    <a:pt x="610785" y="37204"/>
                  </a:lnTo>
                  <a:lnTo>
                    <a:pt x="575385" y="74846"/>
                  </a:lnTo>
                  <a:lnTo>
                    <a:pt x="541042" y="112925"/>
                  </a:lnTo>
                  <a:lnTo>
                    <a:pt x="507755" y="151443"/>
                  </a:lnTo>
                  <a:lnTo>
                    <a:pt x="475525" y="190398"/>
                  </a:lnTo>
                  <a:lnTo>
                    <a:pt x="444351" y="229790"/>
                  </a:lnTo>
                  <a:lnTo>
                    <a:pt x="414235" y="269621"/>
                  </a:lnTo>
                  <a:lnTo>
                    <a:pt x="385175" y="309889"/>
                  </a:lnTo>
                  <a:lnTo>
                    <a:pt x="357172" y="350595"/>
                  </a:lnTo>
                  <a:lnTo>
                    <a:pt x="330225" y="391739"/>
                  </a:lnTo>
                  <a:lnTo>
                    <a:pt x="304336" y="433320"/>
                  </a:lnTo>
                  <a:lnTo>
                    <a:pt x="279503" y="475339"/>
                  </a:lnTo>
                  <a:lnTo>
                    <a:pt x="255726" y="517796"/>
                  </a:lnTo>
                  <a:lnTo>
                    <a:pt x="233007" y="560690"/>
                  </a:lnTo>
                  <a:lnTo>
                    <a:pt x="211344" y="604023"/>
                  </a:lnTo>
                  <a:lnTo>
                    <a:pt x="190738" y="647793"/>
                  </a:lnTo>
                  <a:lnTo>
                    <a:pt x="171189" y="692000"/>
                  </a:lnTo>
                  <a:lnTo>
                    <a:pt x="152696" y="736646"/>
                  </a:lnTo>
                  <a:lnTo>
                    <a:pt x="135260" y="781729"/>
                  </a:lnTo>
                  <a:lnTo>
                    <a:pt x="118881" y="827249"/>
                  </a:lnTo>
                  <a:lnTo>
                    <a:pt x="103558" y="873208"/>
                  </a:lnTo>
                  <a:lnTo>
                    <a:pt x="89293" y="919604"/>
                  </a:lnTo>
                  <a:lnTo>
                    <a:pt x="76084" y="966437"/>
                  </a:lnTo>
                  <a:lnTo>
                    <a:pt x="63931" y="1013709"/>
                  </a:lnTo>
                  <a:lnTo>
                    <a:pt x="52836" y="1061418"/>
                  </a:lnTo>
                  <a:lnTo>
                    <a:pt x="42797" y="1109565"/>
                  </a:lnTo>
                  <a:lnTo>
                    <a:pt x="33815" y="1158149"/>
                  </a:lnTo>
                  <a:lnTo>
                    <a:pt x="25889" y="1207172"/>
                  </a:lnTo>
                  <a:lnTo>
                    <a:pt x="19021" y="1256632"/>
                  </a:lnTo>
                  <a:lnTo>
                    <a:pt x="13209" y="1306529"/>
                  </a:lnTo>
                  <a:lnTo>
                    <a:pt x="8453" y="1356864"/>
                  </a:lnTo>
                  <a:lnTo>
                    <a:pt x="4755" y="1407637"/>
                  </a:lnTo>
                  <a:lnTo>
                    <a:pt x="2113" y="1458848"/>
                  </a:lnTo>
                  <a:lnTo>
                    <a:pt x="528" y="1510496"/>
                  </a:lnTo>
                  <a:lnTo>
                    <a:pt x="0" y="1562582"/>
                  </a:lnTo>
                  <a:lnTo>
                    <a:pt x="2209825" y="1562582"/>
                  </a:lnTo>
                  <a:lnTo>
                    <a:pt x="647242" y="0"/>
                  </a:lnTo>
                  <a:close/>
                </a:path>
              </a:pathLst>
            </a:custGeom>
            <a:solidFill>
              <a:srgbClr val="D0D8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48">
              <a:extLst>
                <a:ext uri="{FF2B5EF4-FFF2-40B4-BE49-F238E27FC236}">
                  <a16:creationId xmlns:a16="http://schemas.microsoft.com/office/drawing/2014/main" id="{F39B78B0-C6B7-EBC5-293F-C41CC113AC7F}"/>
                </a:ext>
              </a:extLst>
            </p:cNvPr>
            <p:cNvSpPr/>
            <p:nvPr/>
          </p:nvSpPr>
          <p:spPr>
            <a:xfrm>
              <a:off x="1498832" y="3490741"/>
              <a:ext cx="2210435" cy="1562735"/>
            </a:xfrm>
            <a:custGeom>
              <a:avLst/>
              <a:gdLst/>
              <a:ahLst/>
              <a:cxnLst/>
              <a:rect l="l" t="t" r="r" b="b"/>
              <a:pathLst>
                <a:path w="2210435" h="1562735">
                  <a:moveTo>
                    <a:pt x="2209825" y="1562582"/>
                  </a:moveTo>
                  <a:lnTo>
                    <a:pt x="0" y="1562582"/>
                  </a:lnTo>
                  <a:lnTo>
                    <a:pt x="528" y="1510496"/>
                  </a:lnTo>
                  <a:lnTo>
                    <a:pt x="2113" y="1458848"/>
                  </a:lnTo>
                  <a:lnTo>
                    <a:pt x="4755" y="1407637"/>
                  </a:lnTo>
                  <a:lnTo>
                    <a:pt x="8453" y="1356864"/>
                  </a:lnTo>
                  <a:lnTo>
                    <a:pt x="13209" y="1306529"/>
                  </a:lnTo>
                  <a:lnTo>
                    <a:pt x="19021" y="1256632"/>
                  </a:lnTo>
                  <a:lnTo>
                    <a:pt x="25889" y="1207172"/>
                  </a:lnTo>
                  <a:lnTo>
                    <a:pt x="33815" y="1158149"/>
                  </a:lnTo>
                  <a:lnTo>
                    <a:pt x="42797" y="1109565"/>
                  </a:lnTo>
                  <a:lnTo>
                    <a:pt x="52836" y="1061418"/>
                  </a:lnTo>
                  <a:lnTo>
                    <a:pt x="63931" y="1013709"/>
                  </a:lnTo>
                  <a:lnTo>
                    <a:pt x="76084" y="966437"/>
                  </a:lnTo>
                  <a:lnTo>
                    <a:pt x="89293" y="919604"/>
                  </a:lnTo>
                  <a:lnTo>
                    <a:pt x="103558" y="873208"/>
                  </a:lnTo>
                  <a:lnTo>
                    <a:pt x="118881" y="827249"/>
                  </a:lnTo>
                  <a:lnTo>
                    <a:pt x="135260" y="781729"/>
                  </a:lnTo>
                  <a:lnTo>
                    <a:pt x="152696" y="736646"/>
                  </a:lnTo>
                  <a:lnTo>
                    <a:pt x="171189" y="692000"/>
                  </a:lnTo>
                  <a:lnTo>
                    <a:pt x="190738" y="647793"/>
                  </a:lnTo>
                  <a:lnTo>
                    <a:pt x="211344" y="604023"/>
                  </a:lnTo>
                  <a:lnTo>
                    <a:pt x="233007" y="560690"/>
                  </a:lnTo>
                  <a:lnTo>
                    <a:pt x="255726" y="517796"/>
                  </a:lnTo>
                  <a:lnTo>
                    <a:pt x="279503" y="475339"/>
                  </a:lnTo>
                  <a:lnTo>
                    <a:pt x="304336" y="433320"/>
                  </a:lnTo>
                  <a:lnTo>
                    <a:pt x="330225" y="391739"/>
                  </a:lnTo>
                  <a:lnTo>
                    <a:pt x="357172" y="350595"/>
                  </a:lnTo>
                  <a:lnTo>
                    <a:pt x="385175" y="309889"/>
                  </a:lnTo>
                  <a:lnTo>
                    <a:pt x="414235" y="269621"/>
                  </a:lnTo>
                  <a:lnTo>
                    <a:pt x="444351" y="229790"/>
                  </a:lnTo>
                  <a:lnTo>
                    <a:pt x="475525" y="190398"/>
                  </a:lnTo>
                  <a:lnTo>
                    <a:pt x="507755" y="151443"/>
                  </a:lnTo>
                  <a:lnTo>
                    <a:pt x="541042" y="112925"/>
                  </a:lnTo>
                  <a:lnTo>
                    <a:pt x="575385" y="74846"/>
                  </a:lnTo>
                  <a:lnTo>
                    <a:pt x="610785" y="37204"/>
                  </a:lnTo>
                  <a:lnTo>
                    <a:pt x="647242" y="0"/>
                  </a:lnTo>
                  <a:lnTo>
                    <a:pt x="2209825" y="1562582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49">
              <a:extLst>
                <a:ext uri="{FF2B5EF4-FFF2-40B4-BE49-F238E27FC236}">
                  <a16:creationId xmlns:a16="http://schemas.microsoft.com/office/drawing/2014/main" id="{BA9D3942-89A7-1ED8-C729-854F818DCC1D}"/>
                </a:ext>
              </a:extLst>
            </p:cNvPr>
            <p:cNvSpPr/>
            <p:nvPr/>
          </p:nvSpPr>
          <p:spPr>
            <a:xfrm>
              <a:off x="1498832" y="5053323"/>
              <a:ext cx="2210435" cy="1562735"/>
            </a:xfrm>
            <a:custGeom>
              <a:avLst/>
              <a:gdLst/>
              <a:ahLst/>
              <a:cxnLst/>
              <a:rect l="l" t="t" r="r" b="b"/>
              <a:pathLst>
                <a:path w="2210435" h="1562734">
                  <a:moveTo>
                    <a:pt x="2209825" y="0"/>
                  </a:moveTo>
                  <a:lnTo>
                    <a:pt x="0" y="0"/>
                  </a:lnTo>
                  <a:lnTo>
                    <a:pt x="528" y="52085"/>
                  </a:lnTo>
                  <a:lnTo>
                    <a:pt x="2113" y="103734"/>
                  </a:lnTo>
                  <a:lnTo>
                    <a:pt x="4755" y="154944"/>
                  </a:lnTo>
                  <a:lnTo>
                    <a:pt x="8453" y="205717"/>
                  </a:lnTo>
                  <a:lnTo>
                    <a:pt x="13209" y="256052"/>
                  </a:lnTo>
                  <a:lnTo>
                    <a:pt x="19021" y="305950"/>
                  </a:lnTo>
                  <a:lnTo>
                    <a:pt x="25889" y="355410"/>
                  </a:lnTo>
                  <a:lnTo>
                    <a:pt x="33815" y="404432"/>
                  </a:lnTo>
                  <a:lnTo>
                    <a:pt x="42797" y="453017"/>
                  </a:lnTo>
                  <a:lnTo>
                    <a:pt x="52836" y="501163"/>
                  </a:lnTo>
                  <a:lnTo>
                    <a:pt x="63931" y="548873"/>
                  </a:lnTo>
                  <a:lnTo>
                    <a:pt x="76084" y="596144"/>
                  </a:lnTo>
                  <a:lnTo>
                    <a:pt x="89293" y="642978"/>
                  </a:lnTo>
                  <a:lnTo>
                    <a:pt x="103558" y="689374"/>
                  </a:lnTo>
                  <a:lnTo>
                    <a:pt x="118881" y="735332"/>
                  </a:lnTo>
                  <a:lnTo>
                    <a:pt x="135260" y="780853"/>
                  </a:lnTo>
                  <a:lnTo>
                    <a:pt x="152696" y="825936"/>
                  </a:lnTo>
                  <a:lnTo>
                    <a:pt x="171189" y="870581"/>
                  </a:lnTo>
                  <a:lnTo>
                    <a:pt x="190738" y="914789"/>
                  </a:lnTo>
                  <a:lnTo>
                    <a:pt x="211344" y="958559"/>
                  </a:lnTo>
                  <a:lnTo>
                    <a:pt x="233007" y="1001891"/>
                  </a:lnTo>
                  <a:lnTo>
                    <a:pt x="255726" y="1044786"/>
                  </a:lnTo>
                  <a:lnTo>
                    <a:pt x="279503" y="1087242"/>
                  </a:lnTo>
                  <a:lnTo>
                    <a:pt x="304336" y="1129261"/>
                  </a:lnTo>
                  <a:lnTo>
                    <a:pt x="330225" y="1170843"/>
                  </a:lnTo>
                  <a:lnTo>
                    <a:pt x="357172" y="1211987"/>
                  </a:lnTo>
                  <a:lnTo>
                    <a:pt x="385175" y="1252692"/>
                  </a:lnTo>
                  <a:lnTo>
                    <a:pt x="414235" y="1292961"/>
                  </a:lnTo>
                  <a:lnTo>
                    <a:pt x="444351" y="1332791"/>
                  </a:lnTo>
                  <a:lnTo>
                    <a:pt x="475525" y="1372184"/>
                  </a:lnTo>
                  <a:lnTo>
                    <a:pt x="507755" y="1411139"/>
                  </a:lnTo>
                  <a:lnTo>
                    <a:pt x="541042" y="1449656"/>
                  </a:lnTo>
                  <a:lnTo>
                    <a:pt x="575385" y="1487736"/>
                  </a:lnTo>
                  <a:lnTo>
                    <a:pt x="610785" y="1525378"/>
                  </a:lnTo>
                  <a:lnTo>
                    <a:pt x="647242" y="1562582"/>
                  </a:lnTo>
                  <a:lnTo>
                    <a:pt x="2209825" y="0"/>
                  </a:lnTo>
                  <a:close/>
                </a:path>
              </a:pathLst>
            </a:custGeom>
            <a:solidFill>
              <a:srgbClr val="D0D8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50">
              <a:extLst>
                <a:ext uri="{FF2B5EF4-FFF2-40B4-BE49-F238E27FC236}">
                  <a16:creationId xmlns:a16="http://schemas.microsoft.com/office/drawing/2014/main" id="{406137B1-AA10-C4E4-83D3-2B62A3621839}"/>
                </a:ext>
              </a:extLst>
            </p:cNvPr>
            <p:cNvSpPr/>
            <p:nvPr/>
          </p:nvSpPr>
          <p:spPr>
            <a:xfrm>
              <a:off x="1498832" y="5053323"/>
              <a:ext cx="2210435" cy="1562735"/>
            </a:xfrm>
            <a:custGeom>
              <a:avLst/>
              <a:gdLst/>
              <a:ahLst/>
              <a:cxnLst/>
              <a:rect l="l" t="t" r="r" b="b"/>
              <a:pathLst>
                <a:path w="2210435" h="1562734">
                  <a:moveTo>
                    <a:pt x="2209825" y="0"/>
                  </a:moveTo>
                  <a:lnTo>
                    <a:pt x="647242" y="1562582"/>
                  </a:lnTo>
                  <a:lnTo>
                    <a:pt x="610785" y="1525378"/>
                  </a:lnTo>
                  <a:lnTo>
                    <a:pt x="575385" y="1487736"/>
                  </a:lnTo>
                  <a:lnTo>
                    <a:pt x="541042" y="1449656"/>
                  </a:lnTo>
                  <a:lnTo>
                    <a:pt x="507755" y="1411139"/>
                  </a:lnTo>
                  <a:lnTo>
                    <a:pt x="475525" y="1372184"/>
                  </a:lnTo>
                  <a:lnTo>
                    <a:pt x="444351" y="1332791"/>
                  </a:lnTo>
                  <a:lnTo>
                    <a:pt x="414235" y="1292961"/>
                  </a:lnTo>
                  <a:lnTo>
                    <a:pt x="385175" y="1252692"/>
                  </a:lnTo>
                  <a:lnTo>
                    <a:pt x="357172" y="1211987"/>
                  </a:lnTo>
                  <a:lnTo>
                    <a:pt x="330225" y="1170843"/>
                  </a:lnTo>
                  <a:lnTo>
                    <a:pt x="304336" y="1129261"/>
                  </a:lnTo>
                  <a:lnTo>
                    <a:pt x="279503" y="1087242"/>
                  </a:lnTo>
                  <a:lnTo>
                    <a:pt x="255726" y="1044786"/>
                  </a:lnTo>
                  <a:lnTo>
                    <a:pt x="233007" y="1001891"/>
                  </a:lnTo>
                  <a:lnTo>
                    <a:pt x="211344" y="958559"/>
                  </a:lnTo>
                  <a:lnTo>
                    <a:pt x="190738" y="914789"/>
                  </a:lnTo>
                  <a:lnTo>
                    <a:pt x="171189" y="870581"/>
                  </a:lnTo>
                  <a:lnTo>
                    <a:pt x="152696" y="825936"/>
                  </a:lnTo>
                  <a:lnTo>
                    <a:pt x="135260" y="780853"/>
                  </a:lnTo>
                  <a:lnTo>
                    <a:pt x="118881" y="735332"/>
                  </a:lnTo>
                  <a:lnTo>
                    <a:pt x="103558" y="689374"/>
                  </a:lnTo>
                  <a:lnTo>
                    <a:pt x="89293" y="642978"/>
                  </a:lnTo>
                  <a:lnTo>
                    <a:pt x="76084" y="596144"/>
                  </a:lnTo>
                  <a:lnTo>
                    <a:pt x="63931" y="548873"/>
                  </a:lnTo>
                  <a:lnTo>
                    <a:pt x="52836" y="501163"/>
                  </a:lnTo>
                  <a:lnTo>
                    <a:pt x="42797" y="453017"/>
                  </a:lnTo>
                  <a:lnTo>
                    <a:pt x="33815" y="404432"/>
                  </a:lnTo>
                  <a:lnTo>
                    <a:pt x="25889" y="355410"/>
                  </a:lnTo>
                  <a:lnTo>
                    <a:pt x="19021" y="305950"/>
                  </a:lnTo>
                  <a:lnTo>
                    <a:pt x="13209" y="256052"/>
                  </a:lnTo>
                  <a:lnTo>
                    <a:pt x="8453" y="205717"/>
                  </a:lnTo>
                  <a:lnTo>
                    <a:pt x="4755" y="154944"/>
                  </a:lnTo>
                  <a:lnTo>
                    <a:pt x="2113" y="103734"/>
                  </a:lnTo>
                  <a:lnTo>
                    <a:pt x="528" y="52085"/>
                  </a:lnTo>
                  <a:lnTo>
                    <a:pt x="0" y="0"/>
                  </a:lnTo>
                  <a:lnTo>
                    <a:pt x="2209825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51">
              <a:extLst>
                <a:ext uri="{FF2B5EF4-FFF2-40B4-BE49-F238E27FC236}">
                  <a16:creationId xmlns:a16="http://schemas.microsoft.com/office/drawing/2014/main" id="{4BA18579-A97A-A045-2A32-B889D632E51C}"/>
                </a:ext>
              </a:extLst>
            </p:cNvPr>
            <p:cNvSpPr/>
            <p:nvPr/>
          </p:nvSpPr>
          <p:spPr>
            <a:xfrm>
              <a:off x="2146075" y="5053323"/>
              <a:ext cx="1562735" cy="2210435"/>
            </a:xfrm>
            <a:custGeom>
              <a:avLst/>
              <a:gdLst/>
              <a:ahLst/>
              <a:cxnLst/>
              <a:rect l="l" t="t" r="r" b="b"/>
              <a:pathLst>
                <a:path w="1562735" h="2210434">
                  <a:moveTo>
                    <a:pt x="1562582" y="0"/>
                  </a:moveTo>
                  <a:lnTo>
                    <a:pt x="0" y="1562582"/>
                  </a:lnTo>
                  <a:lnTo>
                    <a:pt x="37204" y="1599039"/>
                  </a:lnTo>
                  <a:lnTo>
                    <a:pt x="74846" y="1634439"/>
                  </a:lnTo>
                  <a:lnTo>
                    <a:pt x="112925" y="1668783"/>
                  </a:lnTo>
                  <a:lnTo>
                    <a:pt x="151443" y="1702070"/>
                  </a:lnTo>
                  <a:lnTo>
                    <a:pt x="190398" y="1734300"/>
                  </a:lnTo>
                  <a:lnTo>
                    <a:pt x="229790" y="1765473"/>
                  </a:lnTo>
                  <a:lnTo>
                    <a:pt x="269621" y="1795590"/>
                  </a:lnTo>
                  <a:lnTo>
                    <a:pt x="309889" y="1824649"/>
                  </a:lnTo>
                  <a:lnTo>
                    <a:pt x="350595" y="1852653"/>
                  </a:lnTo>
                  <a:lnTo>
                    <a:pt x="391739" y="1879599"/>
                  </a:lnTo>
                  <a:lnTo>
                    <a:pt x="433320" y="1905489"/>
                  </a:lnTo>
                  <a:lnTo>
                    <a:pt x="475339" y="1930322"/>
                  </a:lnTo>
                  <a:lnTo>
                    <a:pt x="517796" y="1954098"/>
                  </a:lnTo>
                  <a:lnTo>
                    <a:pt x="560690" y="1976817"/>
                  </a:lnTo>
                  <a:lnTo>
                    <a:pt x="604023" y="1998480"/>
                  </a:lnTo>
                  <a:lnTo>
                    <a:pt x="647793" y="2019086"/>
                  </a:lnTo>
                  <a:lnTo>
                    <a:pt x="692000" y="2038636"/>
                  </a:lnTo>
                  <a:lnTo>
                    <a:pt x="736646" y="2057128"/>
                  </a:lnTo>
                  <a:lnTo>
                    <a:pt x="781729" y="2074564"/>
                  </a:lnTo>
                  <a:lnTo>
                    <a:pt x="827249" y="2090944"/>
                  </a:lnTo>
                  <a:lnTo>
                    <a:pt x="873208" y="2106266"/>
                  </a:lnTo>
                  <a:lnTo>
                    <a:pt x="919604" y="2120532"/>
                  </a:lnTo>
                  <a:lnTo>
                    <a:pt x="966437" y="2133741"/>
                  </a:lnTo>
                  <a:lnTo>
                    <a:pt x="1013709" y="2145893"/>
                  </a:lnTo>
                  <a:lnTo>
                    <a:pt x="1061418" y="2156989"/>
                  </a:lnTo>
                  <a:lnTo>
                    <a:pt x="1109565" y="2167028"/>
                  </a:lnTo>
                  <a:lnTo>
                    <a:pt x="1158149" y="2176010"/>
                  </a:lnTo>
                  <a:lnTo>
                    <a:pt x="1207172" y="2183935"/>
                  </a:lnTo>
                  <a:lnTo>
                    <a:pt x="1256632" y="2190804"/>
                  </a:lnTo>
                  <a:lnTo>
                    <a:pt x="1306529" y="2196616"/>
                  </a:lnTo>
                  <a:lnTo>
                    <a:pt x="1356864" y="2201371"/>
                  </a:lnTo>
                  <a:lnTo>
                    <a:pt x="1407637" y="2205070"/>
                  </a:lnTo>
                  <a:lnTo>
                    <a:pt x="1458848" y="2207711"/>
                  </a:lnTo>
                  <a:lnTo>
                    <a:pt x="1510496" y="2209297"/>
                  </a:lnTo>
                  <a:lnTo>
                    <a:pt x="1562582" y="2209825"/>
                  </a:lnTo>
                  <a:lnTo>
                    <a:pt x="15625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52">
              <a:extLst>
                <a:ext uri="{FF2B5EF4-FFF2-40B4-BE49-F238E27FC236}">
                  <a16:creationId xmlns:a16="http://schemas.microsoft.com/office/drawing/2014/main" id="{A1D134CC-F392-8B29-C301-E552699DE064}"/>
                </a:ext>
              </a:extLst>
            </p:cNvPr>
            <p:cNvSpPr/>
            <p:nvPr/>
          </p:nvSpPr>
          <p:spPr>
            <a:xfrm>
              <a:off x="2146075" y="5053323"/>
              <a:ext cx="1562735" cy="2210435"/>
            </a:xfrm>
            <a:custGeom>
              <a:avLst/>
              <a:gdLst/>
              <a:ahLst/>
              <a:cxnLst/>
              <a:rect l="l" t="t" r="r" b="b"/>
              <a:pathLst>
                <a:path w="1562735" h="2210434">
                  <a:moveTo>
                    <a:pt x="1562582" y="0"/>
                  </a:moveTo>
                  <a:lnTo>
                    <a:pt x="1562582" y="2209825"/>
                  </a:lnTo>
                  <a:lnTo>
                    <a:pt x="1510496" y="2209297"/>
                  </a:lnTo>
                  <a:lnTo>
                    <a:pt x="1458848" y="2207711"/>
                  </a:lnTo>
                  <a:lnTo>
                    <a:pt x="1407637" y="2205070"/>
                  </a:lnTo>
                  <a:lnTo>
                    <a:pt x="1356864" y="2201371"/>
                  </a:lnTo>
                  <a:lnTo>
                    <a:pt x="1306529" y="2196616"/>
                  </a:lnTo>
                  <a:lnTo>
                    <a:pt x="1256632" y="2190804"/>
                  </a:lnTo>
                  <a:lnTo>
                    <a:pt x="1207172" y="2183935"/>
                  </a:lnTo>
                  <a:lnTo>
                    <a:pt x="1158149" y="2176010"/>
                  </a:lnTo>
                  <a:lnTo>
                    <a:pt x="1109565" y="2167028"/>
                  </a:lnTo>
                  <a:lnTo>
                    <a:pt x="1061418" y="2156989"/>
                  </a:lnTo>
                  <a:lnTo>
                    <a:pt x="1013709" y="2145893"/>
                  </a:lnTo>
                  <a:lnTo>
                    <a:pt x="966437" y="2133741"/>
                  </a:lnTo>
                  <a:lnTo>
                    <a:pt x="919604" y="2120532"/>
                  </a:lnTo>
                  <a:lnTo>
                    <a:pt x="873208" y="2106266"/>
                  </a:lnTo>
                  <a:lnTo>
                    <a:pt x="827249" y="2090944"/>
                  </a:lnTo>
                  <a:lnTo>
                    <a:pt x="781729" y="2074564"/>
                  </a:lnTo>
                  <a:lnTo>
                    <a:pt x="736646" y="2057128"/>
                  </a:lnTo>
                  <a:lnTo>
                    <a:pt x="692000" y="2038636"/>
                  </a:lnTo>
                  <a:lnTo>
                    <a:pt x="647793" y="2019086"/>
                  </a:lnTo>
                  <a:lnTo>
                    <a:pt x="604023" y="1998480"/>
                  </a:lnTo>
                  <a:lnTo>
                    <a:pt x="560690" y="1976817"/>
                  </a:lnTo>
                  <a:lnTo>
                    <a:pt x="517796" y="1954098"/>
                  </a:lnTo>
                  <a:lnTo>
                    <a:pt x="475339" y="1930322"/>
                  </a:lnTo>
                  <a:lnTo>
                    <a:pt x="433320" y="1905489"/>
                  </a:lnTo>
                  <a:lnTo>
                    <a:pt x="391739" y="1879599"/>
                  </a:lnTo>
                  <a:lnTo>
                    <a:pt x="350595" y="1852653"/>
                  </a:lnTo>
                  <a:lnTo>
                    <a:pt x="309889" y="1824649"/>
                  </a:lnTo>
                  <a:lnTo>
                    <a:pt x="269621" y="1795590"/>
                  </a:lnTo>
                  <a:lnTo>
                    <a:pt x="229790" y="1765473"/>
                  </a:lnTo>
                  <a:lnTo>
                    <a:pt x="190398" y="1734300"/>
                  </a:lnTo>
                  <a:lnTo>
                    <a:pt x="151443" y="1702070"/>
                  </a:lnTo>
                  <a:lnTo>
                    <a:pt x="112925" y="1668783"/>
                  </a:lnTo>
                  <a:lnTo>
                    <a:pt x="74846" y="1634439"/>
                  </a:lnTo>
                  <a:lnTo>
                    <a:pt x="37204" y="1599039"/>
                  </a:lnTo>
                  <a:lnTo>
                    <a:pt x="0" y="1562582"/>
                  </a:lnTo>
                  <a:lnTo>
                    <a:pt x="1562582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53">
              <a:extLst>
                <a:ext uri="{FF2B5EF4-FFF2-40B4-BE49-F238E27FC236}">
                  <a16:creationId xmlns:a16="http://schemas.microsoft.com/office/drawing/2014/main" id="{8A4DCF41-ADC0-B1FA-12F1-EEA3C31382E9}"/>
                </a:ext>
              </a:extLst>
            </p:cNvPr>
            <p:cNvSpPr/>
            <p:nvPr/>
          </p:nvSpPr>
          <p:spPr>
            <a:xfrm>
              <a:off x="3708657" y="5053323"/>
              <a:ext cx="1562735" cy="2210435"/>
            </a:xfrm>
            <a:custGeom>
              <a:avLst/>
              <a:gdLst/>
              <a:ahLst/>
              <a:cxnLst/>
              <a:rect l="l" t="t" r="r" b="b"/>
              <a:pathLst>
                <a:path w="1562735" h="2210434">
                  <a:moveTo>
                    <a:pt x="0" y="0"/>
                  </a:moveTo>
                  <a:lnTo>
                    <a:pt x="0" y="2209825"/>
                  </a:lnTo>
                  <a:lnTo>
                    <a:pt x="52085" y="2209297"/>
                  </a:lnTo>
                  <a:lnTo>
                    <a:pt x="103734" y="2207711"/>
                  </a:lnTo>
                  <a:lnTo>
                    <a:pt x="154944" y="2205070"/>
                  </a:lnTo>
                  <a:lnTo>
                    <a:pt x="205717" y="2201371"/>
                  </a:lnTo>
                  <a:lnTo>
                    <a:pt x="256052" y="2196616"/>
                  </a:lnTo>
                  <a:lnTo>
                    <a:pt x="305950" y="2190804"/>
                  </a:lnTo>
                  <a:lnTo>
                    <a:pt x="355410" y="2183935"/>
                  </a:lnTo>
                  <a:lnTo>
                    <a:pt x="404432" y="2176010"/>
                  </a:lnTo>
                  <a:lnTo>
                    <a:pt x="453017" y="2167028"/>
                  </a:lnTo>
                  <a:lnTo>
                    <a:pt x="501163" y="2156989"/>
                  </a:lnTo>
                  <a:lnTo>
                    <a:pt x="548873" y="2145893"/>
                  </a:lnTo>
                  <a:lnTo>
                    <a:pt x="596144" y="2133741"/>
                  </a:lnTo>
                  <a:lnTo>
                    <a:pt x="642978" y="2120532"/>
                  </a:lnTo>
                  <a:lnTo>
                    <a:pt x="689374" y="2106266"/>
                  </a:lnTo>
                  <a:lnTo>
                    <a:pt x="735332" y="2090944"/>
                  </a:lnTo>
                  <a:lnTo>
                    <a:pt x="780853" y="2074564"/>
                  </a:lnTo>
                  <a:lnTo>
                    <a:pt x="825936" y="2057128"/>
                  </a:lnTo>
                  <a:lnTo>
                    <a:pt x="870581" y="2038636"/>
                  </a:lnTo>
                  <a:lnTo>
                    <a:pt x="914789" y="2019086"/>
                  </a:lnTo>
                  <a:lnTo>
                    <a:pt x="958559" y="1998480"/>
                  </a:lnTo>
                  <a:lnTo>
                    <a:pt x="1001891" y="1976817"/>
                  </a:lnTo>
                  <a:lnTo>
                    <a:pt x="1044786" y="1954098"/>
                  </a:lnTo>
                  <a:lnTo>
                    <a:pt x="1087242" y="1930322"/>
                  </a:lnTo>
                  <a:lnTo>
                    <a:pt x="1129261" y="1905489"/>
                  </a:lnTo>
                  <a:lnTo>
                    <a:pt x="1170843" y="1879599"/>
                  </a:lnTo>
                  <a:lnTo>
                    <a:pt x="1211987" y="1852653"/>
                  </a:lnTo>
                  <a:lnTo>
                    <a:pt x="1252692" y="1824649"/>
                  </a:lnTo>
                  <a:lnTo>
                    <a:pt x="1292961" y="1795590"/>
                  </a:lnTo>
                  <a:lnTo>
                    <a:pt x="1332791" y="1765473"/>
                  </a:lnTo>
                  <a:lnTo>
                    <a:pt x="1372184" y="1734300"/>
                  </a:lnTo>
                  <a:lnTo>
                    <a:pt x="1411139" y="1702070"/>
                  </a:lnTo>
                  <a:lnTo>
                    <a:pt x="1449656" y="1668783"/>
                  </a:lnTo>
                  <a:lnTo>
                    <a:pt x="1487736" y="1634439"/>
                  </a:lnTo>
                  <a:lnTo>
                    <a:pt x="1525378" y="1599039"/>
                  </a:lnTo>
                  <a:lnTo>
                    <a:pt x="1562582" y="15625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54">
              <a:extLst>
                <a:ext uri="{FF2B5EF4-FFF2-40B4-BE49-F238E27FC236}">
                  <a16:creationId xmlns:a16="http://schemas.microsoft.com/office/drawing/2014/main" id="{6FBF544D-AEEB-663D-0D1A-26F6C3C38778}"/>
                </a:ext>
              </a:extLst>
            </p:cNvPr>
            <p:cNvSpPr/>
            <p:nvPr/>
          </p:nvSpPr>
          <p:spPr>
            <a:xfrm>
              <a:off x="3708657" y="5053323"/>
              <a:ext cx="1562735" cy="2210435"/>
            </a:xfrm>
            <a:custGeom>
              <a:avLst/>
              <a:gdLst/>
              <a:ahLst/>
              <a:cxnLst/>
              <a:rect l="l" t="t" r="r" b="b"/>
              <a:pathLst>
                <a:path w="1562735" h="2210434">
                  <a:moveTo>
                    <a:pt x="0" y="0"/>
                  </a:moveTo>
                  <a:lnTo>
                    <a:pt x="1562582" y="1562582"/>
                  </a:lnTo>
                  <a:lnTo>
                    <a:pt x="1525378" y="1599039"/>
                  </a:lnTo>
                  <a:lnTo>
                    <a:pt x="1487736" y="1634439"/>
                  </a:lnTo>
                  <a:lnTo>
                    <a:pt x="1449656" y="1668783"/>
                  </a:lnTo>
                  <a:lnTo>
                    <a:pt x="1411139" y="1702070"/>
                  </a:lnTo>
                  <a:lnTo>
                    <a:pt x="1372184" y="1734300"/>
                  </a:lnTo>
                  <a:lnTo>
                    <a:pt x="1332791" y="1765473"/>
                  </a:lnTo>
                  <a:lnTo>
                    <a:pt x="1292961" y="1795590"/>
                  </a:lnTo>
                  <a:lnTo>
                    <a:pt x="1252692" y="1824649"/>
                  </a:lnTo>
                  <a:lnTo>
                    <a:pt x="1211987" y="1852653"/>
                  </a:lnTo>
                  <a:lnTo>
                    <a:pt x="1170843" y="1879599"/>
                  </a:lnTo>
                  <a:lnTo>
                    <a:pt x="1129261" y="1905489"/>
                  </a:lnTo>
                  <a:lnTo>
                    <a:pt x="1087242" y="1930322"/>
                  </a:lnTo>
                  <a:lnTo>
                    <a:pt x="1044786" y="1954098"/>
                  </a:lnTo>
                  <a:lnTo>
                    <a:pt x="1001891" y="1976817"/>
                  </a:lnTo>
                  <a:lnTo>
                    <a:pt x="958559" y="1998480"/>
                  </a:lnTo>
                  <a:lnTo>
                    <a:pt x="914789" y="2019086"/>
                  </a:lnTo>
                  <a:lnTo>
                    <a:pt x="870581" y="2038636"/>
                  </a:lnTo>
                  <a:lnTo>
                    <a:pt x="825936" y="2057128"/>
                  </a:lnTo>
                  <a:lnTo>
                    <a:pt x="780853" y="2074564"/>
                  </a:lnTo>
                  <a:lnTo>
                    <a:pt x="735332" y="2090944"/>
                  </a:lnTo>
                  <a:lnTo>
                    <a:pt x="689374" y="2106266"/>
                  </a:lnTo>
                  <a:lnTo>
                    <a:pt x="642978" y="2120532"/>
                  </a:lnTo>
                  <a:lnTo>
                    <a:pt x="596144" y="2133741"/>
                  </a:lnTo>
                  <a:lnTo>
                    <a:pt x="548873" y="2145893"/>
                  </a:lnTo>
                  <a:lnTo>
                    <a:pt x="501163" y="2156989"/>
                  </a:lnTo>
                  <a:lnTo>
                    <a:pt x="453017" y="2167028"/>
                  </a:lnTo>
                  <a:lnTo>
                    <a:pt x="404432" y="2176010"/>
                  </a:lnTo>
                  <a:lnTo>
                    <a:pt x="355410" y="2183935"/>
                  </a:lnTo>
                  <a:lnTo>
                    <a:pt x="305950" y="2190804"/>
                  </a:lnTo>
                  <a:lnTo>
                    <a:pt x="256052" y="2196616"/>
                  </a:lnTo>
                  <a:lnTo>
                    <a:pt x="205717" y="2201371"/>
                  </a:lnTo>
                  <a:lnTo>
                    <a:pt x="154944" y="2205070"/>
                  </a:lnTo>
                  <a:lnTo>
                    <a:pt x="103734" y="2207711"/>
                  </a:lnTo>
                  <a:lnTo>
                    <a:pt x="52085" y="2209297"/>
                  </a:lnTo>
                  <a:lnTo>
                    <a:pt x="0" y="2209825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55">
              <a:extLst>
                <a:ext uri="{FF2B5EF4-FFF2-40B4-BE49-F238E27FC236}">
                  <a16:creationId xmlns:a16="http://schemas.microsoft.com/office/drawing/2014/main" id="{86ECF889-343E-FA76-3AA5-A50665171C80}"/>
                </a:ext>
              </a:extLst>
            </p:cNvPr>
            <p:cNvSpPr/>
            <p:nvPr/>
          </p:nvSpPr>
          <p:spPr>
            <a:xfrm>
              <a:off x="3708657" y="5053323"/>
              <a:ext cx="2210435" cy="1562735"/>
            </a:xfrm>
            <a:custGeom>
              <a:avLst/>
              <a:gdLst/>
              <a:ahLst/>
              <a:cxnLst/>
              <a:rect l="l" t="t" r="r" b="b"/>
              <a:pathLst>
                <a:path w="2210435" h="1562734">
                  <a:moveTo>
                    <a:pt x="2209825" y="0"/>
                  </a:moveTo>
                  <a:lnTo>
                    <a:pt x="0" y="0"/>
                  </a:lnTo>
                  <a:lnTo>
                    <a:pt x="1562582" y="1562582"/>
                  </a:lnTo>
                  <a:lnTo>
                    <a:pt x="1599039" y="1525378"/>
                  </a:lnTo>
                  <a:lnTo>
                    <a:pt x="1634439" y="1487736"/>
                  </a:lnTo>
                  <a:lnTo>
                    <a:pt x="1668783" y="1449656"/>
                  </a:lnTo>
                  <a:lnTo>
                    <a:pt x="1702070" y="1411139"/>
                  </a:lnTo>
                  <a:lnTo>
                    <a:pt x="1734300" y="1372184"/>
                  </a:lnTo>
                  <a:lnTo>
                    <a:pt x="1765473" y="1332791"/>
                  </a:lnTo>
                  <a:lnTo>
                    <a:pt x="1795590" y="1292961"/>
                  </a:lnTo>
                  <a:lnTo>
                    <a:pt x="1824649" y="1252692"/>
                  </a:lnTo>
                  <a:lnTo>
                    <a:pt x="1852653" y="1211987"/>
                  </a:lnTo>
                  <a:lnTo>
                    <a:pt x="1879599" y="1170843"/>
                  </a:lnTo>
                  <a:lnTo>
                    <a:pt x="1905489" y="1129261"/>
                  </a:lnTo>
                  <a:lnTo>
                    <a:pt x="1930322" y="1087242"/>
                  </a:lnTo>
                  <a:lnTo>
                    <a:pt x="1954098" y="1044786"/>
                  </a:lnTo>
                  <a:lnTo>
                    <a:pt x="1976817" y="1001891"/>
                  </a:lnTo>
                  <a:lnTo>
                    <a:pt x="1998480" y="958559"/>
                  </a:lnTo>
                  <a:lnTo>
                    <a:pt x="2019086" y="914789"/>
                  </a:lnTo>
                  <a:lnTo>
                    <a:pt x="2038636" y="870581"/>
                  </a:lnTo>
                  <a:lnTo>
                    <a:pt x="2057128" y="825936"/>
                  </a:lnTo>
                  <a:lnTo>
                    <a:pt x="2074564" y="780853"/>
                  </a:lnTo>
                  <a:lnTo>
                    <a:pt x="2090944" y="735332"/>
                  </a:lnTo>
                  <a:lnTo>
                    <a:pt x="2106266" y="689374"/>
                  </a:lnTo>
                  <a:lnTo>
                    <a:pt x="2120532" y="642978"/>
                  </a:lnTo>
                  <a:lnTo>
                    <a:pt x="2133741" y="596144"/>
                  </a:lnTo>
                  <a:lnTo>
                    <a:pt x="2145893" y="548873"/>
                  </a:lnTo>
                  <a:lnTo>
                    <a:pt x="2156989" y="501163"/>
                  </a:lnTo>
                  <a:lnTo>
                    <a:pt x="2167028" y="453017"/>
                  </a:lnTo>
                  <a:lnTo>
                    <a:pt x="2176010" y="404432"/>
                  </a:lnTo>
                  <a:lnTo>
                    <a:pt x="2183935" y="355410"/>
                  </a:lnTo>
                  <a:lnTo>
                    <a:pt x="2190804" y="305950"/>
                  </a:lnTo>
                  <a:lnTo>
                    <a:pt x="2196616" y="256052"/>
                  </a:lnTo>
                  <a:lnTo>
                    <a:pt x="2201371" y="205717"/>
                  </a:lnTo>
                  <a:lnTo>
                    <a:pt x="2205070" y="154944"/>
                  </a:lnTo>
                  <a:lnTo>
                    <a:pt x="2207711" y="103734"/>
                  </a:lnTo>
                  <a:lnTo>
                    <a:pt x="2209297" y="52085"/>
                  </a:lnTo>
                  <a:lnTo>
                    <a:pt x="2209825" y="0"/>
                  </a:lnTo>
                  <a:close/>
                </a:path>
              </a:pathLst>
            </a:custGeom>
            <a:solidFill>
              <a:srgbClr val="D0D8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56">
              <a:extLst>
                <a:ext uri="{FF2B5EF4-FFF2-40B4-BE49-F238E27FC236}">
                  <a16:creationId xmlns:a16="http://schemas.microsoft.com/office/drawing/2014/main" id="{A46F95E4-A796-5CDC-4D02-23FCEBA23BD2}"/>
                </a:ext>
              </a:extLst>
            </p:cNvPr>
            <p:cNvSpPr/>
            <p:nvPr/>
          </p:nvSpPr>
          <p:spPr>
            <a:xfrm>
              <a:off x="3708657" y="5053323"/>
              <a:ext cx="2210435" cy="1562735"/>
            </a:xfrm>
            <a:custGeom>
              <a:avLst/>
              <a:gdLst/>
              <a:ahLst/>
              <a:cxnLst/>
              <a:rect l="l" t="t" r="r" b="b"/>
              <a:pathLst>
                <a:path w="2210435" h="1562734">
                  <a:moveTo>
                    <a:pt x="0" y="0"/>
                  </a:moveTo>
                  <a:lnTo>
                    <a:pt x="2209825" y="0"/>
                  </a:lnTo>
                  <a:lnTo>
                    <a:pt x="2209297" y="52085"/>
                  </a:lnTo>
                  <a:lnTo>
                    <a:pt x="2207711" y="103734"/>
                  </a:lnTo>
                  <a:lnTo>
                    <a:pt x="2205070" y="154944"/>
                  </a:lnTo>
                  <a:lnTo>
                    <a:pt x="2201371" y="205717"/>
                  </a:lnTo>
                  <a:lnTo>
                    <a:pt x="2196616" y="256052"/>
                  </a:lnTo>
                  <a:lnTo>
                    <a:pt x="2190804" y="305950"/>
                  </a:lnTo>
                  <a:lnTo>
                    <a:pt x="2183935" y="355410"/>
                  </a:lnTo>
                  <a:lnTo>
                    <a:pt x="2176010" y="404432"/>
                  </a:lnTo>
                  <a:lnTo>
                    <a:pt x="2167028" y="453017"/>
                  </a:lnTo>
                  <a:lnTo>
                    <a:pt x="2156989" y="501163"/>
                  </a:lnTo>
                  <a:lnTo>
                    <a:pt x="2145893" y="548873"/>
                  </a:lnTo>
                  <a:lnTo>
                    <a:pt x="2133741" y="596144"/>
                  </a:lnTo>
                  <a:lnTo>
                    <a:pt x="2120532" y="642978"/>
                  </a:lnTo>
                  <a:lnTo>
                    <a:pt x="2106266" y="689374"/>
                  </a:lnTo>
                  <a:lnTo>
                    <a:pt x="2090944" y="735332"/>
                  </a:lnTo>
                  <a:lnTo>
                    <a:pt x="2074564" y="780853"/>
                  </a:lnTo>
                  <a:lnTo>
                    <a:pt x="2057128" y="825936"/>
                  </a:lnTo>
                  <a:lnTo>
                    <a:pt x="2038636" y="870581"/>
                  </a:lnTo>
                  <a:lnTo>
                    <a:pt x="2019086" y="914789"/>
                  </a:lnTo>
                  <a:lnTo>
                    <a:pt x="1998480" y="958559"/>
                  </a:lnTo>
                  <a:lnTo>
                    <a:pt x="1976817" y="1001891"/>
                  </a:lnTo>
                  <a:lnTo>
                    <a:pt x="1954098" y="1044786"/>
                  </a:lnTo>
                  <a:lnTo>
                    <a:pt x="1930322" y="1087242"/>
                  </a:lnTo>
                  <a:lnTo>
                    <a:pt x="1905489" y="1129261"/>
                  </a:lnTo>
                  <a:lnTo>
                    <a:pt x="1879599" y="1170843"/>
                  </a:lnTo>
                  <a:lnTo>
                    <a:pt x="1852653" y="1211987"/>
                  </a:lnTo>
                  <a:lnTo>
                    <a:pt x="1824649" y="1252692"/>
                  </a:lnTo>
                  <a:lnTo>
                    <a:pt x="1795590" y="1292961"/>
                  </a:lnTo>
                  <a:lnTo>
                    <a:pt x="1765473" y="1332791"/>
                  </a:lnTo>
                  <a:lnTo>
                    <a:pt x="1734300" y="1372184"/>
                  </a:lnTo>
                  <a:lnTo>
                    <a:pt x="1702070" y="1411139"/>
                  </a:lnTo>
                  <a:lnTo>
                    <a:pt x="1668783" y="1449656"/>
                  </a:lnTo>
                  <a:lnTo>
                    <a:pt x="1634439" y="1487736"/>
                  </a:lnTo>
                  <a:lnTo>
                    <a:pt x="1599039" y="1525378"/>
                  </a:lnTo>
                  <a:lnTo>
                    <a:pt x="1562582" y="1562582"/>
                  </a:lnTo>
                  <a:lnTo>
                    <a:pt x="0" y="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57">
              <a:extLst>
                <a:ext uri="{FF2B5EF4-FFF2-40B4-BE49-F238E27FC236}">
                  <a16:creationId xmlns:a16="http://schemas.microsoft.com/office/drawing/2014/main" id="{38A65F2D-252C-C172-8E6C-B476D208F4D6}"/>
                </a:ext>
              </a:extLst>
            </p:cNvPr>
            <p:cNvSpPr/>
            <p:nvPr/>
          </p:nvSpPr>
          <p:spPr>
            <a:xfrm>
              <a:off x="3708657" y="3490741"/>
              <a:ext cx="2210435" cy="1562735"/>
            </a:xfrm>
            <a:custGeom>
              <a:avLst/>
              <a:gdLst/>
              <a:ahLst/>
              <a:cxnLst/>
              <a:rect l="l" t="t" r="r" b="b"/>
              <a:pathLst>
                <a:path w="2210435" h="1562735">
                  <a:moveTo>
                    <a:pt x="1562582" y="0"/>
                  </a:moveTo>
                  <a:lnTo>
                    <a:pt x="0" y="1562582"/>
                  </a:lnTo>
                  <a:lnTo>
                    <a:pt x="2209825" y="1562582"/>
                  </a:lnTo>
                  <a:lnTo>
                    <a:pt x="2209297" y="1510496"/>
                  </a:lnTo>
                  <a:lnTo>
                    <a:pt x="2207711" y="1458848"/>
                  </a:lnTo>
                  <a:lnTo>
                    <a:pt x="2205070" y="1407637"/>
                  </a:lnTo>
                  <a:lnTo>
                    <a:pt x="2201371" y="1356864"/>
                  </a:lnTo>
                  <a:lnTo>
                    <a:pt x="2196616" y="1306529"/>
                  </a:lnTo>
                  <a:lnTo>
                    <a:pt x="2190804" y="1256632"/>
                  </a:lnTo>
                  <a:lnTo>
                    <a:pt x="2183935" y="1207172"/>
                  </a:lnTo>
                  <a:lnTo>
                    <a:pt x="2176010" y="1158149"/>
                  </a:lnTo>
                  <a:lnTo>
                    <a:pt x="2167028" y="1109565"/>
                  </a:lnTo>
                  <a:lnTo>
                    <a:pt x="2156989" y="1061418"/>
                  </a:lnTo>
                  <a:lnTo>
                    <a:pt x="2145893" y="1013709"/>
                  </a:lnTo>
                  <a:lnTo>
                    <a:pt x="2133741" y="966437"/>
                  </a:lnTo>
                  <a:lnTo>
                    <a:pt x="2120532" y="919604"/>
                  </a:lnTo>
                  <a:lnTo>
                    <a:pt x="2106266" y="873208"/>
                  </a:lnTo>
                  <a:lnTo>
                    <a:pt x="2090944" y="827249"/>
                  </a:lnTo>
                  <a:lnTo>
                    <a:pt x="2074564" y="781729"/>
                  </a:lnTo>
                  <a:lnTo>
                    <a:pt x="2057128" y="736646"/>
                  </a:lnTo>
                  <a:lnTo>
                    <a:pt x="2038636" y="692000"/>
                  </a:lnTo>
                  <a:lnTo>
                    <a:pt x="2019086" y="647793"/>
                  </a:lnTo>
                  <a:lnTo>
                    <a:pt x="1998480" y="604023"/>
                  </a:lnTo>
                  <a:lnTo>
                    <a:pt x="1976817" y="560690"/>
                  </a:lnTo>
                  <a:lnTo>
                    <a:pt x="1954098" y="517796"/>
                  </a:lnTo>
                  <a:lnTo>
                    <a:pt x="1930322" y="475339"/>
                  </a:lnTo>
                  <a:lnTo>
                    <a:pt x="1905489" y="433320"/>
                  </a:lnTo>
                  <a:lnTo>
                    <a:pt x="1879599" y="391739"/>
                  </a:lnTo>
                  <a:lnTo>
                    <a:pt x="1852653" y="350595"/>
                  </a:lnTo>
                  <a:lnTo>
                    <a:pt x="1824649" y="309889"/>
                  </a:lnTo>
                  <a:lnTo>
                    <a:pt x="1795590" y="269621"/>
                  </a:lnTo>
                  <a:lnTo>
                    <a:pt x="1765473" y="229790"/>
                  </a:lnTo>
                  <a:lnTo>
                    <a:pt x="1734300" y="190398"/>
                  </a:lnTo>
                  <a:lnTo>
                    <a:pt x="1702070" y="151443"/>
                  </a:lnTo>
                  <a:lnTo>
                    <a:pt x="1668783" y="112925"/>
                  </a:lnTo>
                  <a:lnTo>
                    <a:pt x="1634439" y="74846"/>
                  </a:lnTo>
                  <a:lnTo>
                    <a:pt x="1599039" y="37204"/>
                  </a:lnTo>
                  <a:lnTo>
                    <a:pt x="1562582" y="0"/>
                  </a:lnTo>
                  <a:close/>
                </a:path>
              </a:pathLst>
            </a:custGeom>
            <a:solidFill>
              <a:srgbClr val="D0D8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58">
              <a:extLst>
                <a:ext uri="{FF2B5EF4-FFF2-40B4-BE49-F238E27FC236}">
                  <a16:creationId xmlns:a16="http://schemas.microsoft.com/office/drawing/2014/main" id="{6C72C003-E56F-B4EF-59A0-36647ACCA4CB}"/>
                </a:ext>
              </a:extLst>
            </p:cNvPr>
            <p:cNvSpPr/>
            <p:nvPr/>
          </p:nvSpPr>
          <p:spPr>
            <a:xfrm>
              <a:off x="3708657" y="3490741"/>
              <a:ext cx="2210435" cy="1562735"/>
            </a:xfrm>
            <a:custGeom>
              <a:avLst/>
              <a:gdLst/>
              <a:ahLst/>
              <a:cxnLst/>
              <a:rect l="l" t="t" r="r" b="b"/>
              <a:pathLst>
                <a:path w="2210435" h="1562735">
                  <a:moveTo>
                    <a:pt x="0" y="1562582"/>
                  </a:moveTo>
                  <a:lnTo>
                    <a:pt x="1562582" y="0"/>
                  </a:lnTo>
                  <a:lnTo>
                    <a:pt x="1599039" y="37204"/>
                  </a:lnTo>
                  <a:lnTo>
                    <a:pt x="1634439" y="74846"/>
                  </a:lnTo>
                  <a:lnTo>
                    <a:pt x="1668783" y="112925"/>
                  </a:lnTo>
                  <a:lnTo>
                    <a:pt x="1702070" y="151443"/>
                  </a:lnTo>
                  <a:lnTo>
                    <a:pt x="1734300" y="190398"/>
                  </a:lnTo>
                  <a:lnTo>
                    <a:pt x="1765473" y="229790"/>
                  </a:lnTo>
                  <a:lnTo>
                    <a:pt x="1795590" y="269621"/>
                  </a:lnTo>
                  <a:lnTo>
                    <a:pt x="1824649" y="309889"/>
                  </a:lnTo>
                  <a:lnTo>
                    <a:pt x="1852653" y="350595"/>
                  </a:lnTo>
                  <a:lnTo>
                    <a:pt x="1879599" y="391739"/>
                  </a:lnTo>
                  <a:lnTo>
                    <a:pt x="1905489" y="433320"/>
                  </a:lnTo>
                  <a:lnTo>
                    <a:pt x="1930322" y="475339"/>
                  </a:lnTo>
                  <a:lnTo>
                    <a:pt x="1954098" y="517796"/>
                  </a:lnTo>
                  <a:lnTo>
                    <a:pt x="1976817" y="560690"/>
                  </a:lnTo>
                  <a:lnTo>
                    <a:pt x="1998480" y="604023"/>
                  </a:lnTo>
                  <a:lnTo>
                    <a:pt x="2019086" y="647793"/>
                  </a:lnTo>
                  <a:lnTo>
                    <a:pt x="2038636" y="692000"/>
                  </a:lnTo>
                  <a:lnTo>
                    <a:pt x="2057128" y="736646"/>
                  </a:lnTo>
                  <a:lnTo>
                    <a:pt x="2074564" y="781729"/>
                  </a:lnTo>
                  <a:lnTo>
                    <a:pt x="2090944" y="827249"/>
                  </a:lnTo>
                  <a:lnTo>
                    <a:pt x="2106266" y="873208"/>
                  </a:lnTo>
                  <a:lnTo>
                    <a:pt x="2120532" y="919604"/>
                  </a:lnTo>
                  <a:lnTo>
                    <a:pt x="2133741" y="966437"/>
                  </a:lnTo>
                  <a:lnTo>
                    <a:pt x="2145893" y="1013709"/>
                  </a:lnTo>
                  <a:lnTo>
                    <a:pt x="2156989" y="1061418"/>
                  </a:lnTo>
                  <a:lnTo>
                    <a:pt x="2167028" y="1109565"/>
                  </a:lnTo>
                  <a:lnTo>
                    <a:pt x="2176010" y="1158149"/>
                  </a:lnTo>
                  <a:lnTo>
                    <a:pt x="2183935" y="1207172"/>
                  </a:lnTo>
                  <a:lnTo>
                    <a:pt x="2190804" y="1256632"/>
                  </a:lnTo>
                  <a:lnTo>
                    <a:pt x="2196616" y="1306529"/>
                  </a:lnTo>
                  <a:lnTo>
                    <a:pt x="2201371" y="1356864"/>
                  </a:lnTo>
                  <a:lnTo>
                    <a:pt x="2205070" y="1407637"/>
                  </a:lnTo>
                  <a:lnTo>
                    <a:pt x="2207711" y="1458848"/>
                  </a:lnTo>
                  <a:lnTo>
                    <a:pt x="2209297" y="1510496"/>
                  </a:lnTo>
                  <a:lnTo>
                    <a:pt x="2209825" y="1562582"/>
                  </a:lnTo>
                  <a:lnTo>
                    <a:pt x="0" y="1562582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59">
              <a:extLst>
                <a:ext uri="{FF2B5EF4-FFF2-40B4-BE49-F238E27FC236}">
                  <a16:creationId xmlns:a16="http://schemas.microsoft.com/office/drawing/2014/main" id="{E274E24F-5C39-36F4-6697-83E863494ADF}"/>
                </a:ext>
              </a:extLst>
            </p:cNvPr>
            <p:cNvSpPr/>
            <p:nvPr/>
          </p:nvSpPr>
          <p:spPr>
            <a:xfrm>
              <a:off x="3708657" y="2843498"/>
              <a:ext cx="1562735" cy="2210435"/>
            </a:xfrm>
            <a:custGeom>
              <a:avLst/>
              <a:gdLst/>
              <a:ahLst/>
              <a:cxnLst/>
              <a:rect l="l" t="t" r="r" b="b"/>
              <a:pathLst>
                <a:path w="1562735" h="2210435">
                  <a:moveTo>
                    <a:pt x="0" y="0"/>
                  </a:moveTo>
                  <a:lnTo>
                    <a:pt x="0" y="2209825"/>
                  </a:lnTo>
                  <a:lnTo>
                    <a:pt x="1562582" y="647242"/>
                  </a:lnTo>
                  <a:lnTo>
                    <a:pt x="1525378" y="610785"/>
                  </a:lnTo>
                  <a:lnTo>
                    <a:pt x="1487736" y="575385"/>
                  </a:lnTo>
                  <a:lnTo>
                    <a:pt x="1449656" y="541042"/>
                  </a:lnTo>
                  <a:lnTo>
                    <a:pt x="1411139" y="507755"/>
                  </a:lnTo>
                  <a:lnTo>
                    <a:pt x="1372184" y="475525"/>
                  </a:lnTo>
                  <a:lnTo>
                    <a:pt x="1332791" y="444351"/>
                  </a:lnTo>
                  <a:lnTo>
                    <a:pt x="1292961" y="414235"/>
                  </a:lnTo>
                  <a:lnTo>
                    <a:pt x="1252692" y="385175"/>
                  </a:lnTo>
                  <a:lnTo>
                    <a:pt x="1211987" y="357172"/>
                  </a:lnTo>
                  <a:lnTo>
                    <a:pt x="1170843" y="330225"/>
                  </a:lnTo>
                  <a:lnTo>
                    <a:pt x="1129261" y="304336"/>
                  </a:lnTo>
                  <a:lnTo>
                    <a:pt x="1087242" y="279503"/>
                  </a:lnTo>
                  <a:lnTo>
                    <a:pt x="1044786" y="255726"/>
                  </a:lnTo>
                  <a:lnTo>
                    <a:pt x="1001891" y="233007"/>
                  </a:lnTo>
                  <a:lnTo>
                    <a:pt x="958559" y="211344"/>
                  </a:lnTo>
                  <a:lnTo>
                    <a:pt x="914789" y="190738"/>
                  </a:lnTo>
                  <a:lnTo>
                    <a:pt x="870581" y="171189"/>
                  </a:lnTo>
                  <a:lnTo>
                    <a:pt x="825936" y="152696"/>
                  </a:lnTo>
                  <a:lnTo>
                    <a:pt x="780853" y="135260"/>
                  </a:lnTo>
                  <a:lnTo>
                    <a:pt x="735332" y="118881"/>
                  </a:lnTo>
                  <a:lnTo>
                    <a:pt x="689374" y="103558"/>
                  </a:lnTo>
                  <a:lnTo>
                    <a:pt x="642978" y="89293"/>
                  </a:lnTo>
                  <a:lnTo>
                    <a:pt x="596144" y="76084"/>
                  </a:lnTo>
                  <a:lnTo>
                    <a:pt x="548873" y="63931"/>
                  </a:lnTo>
                  <a:lnTo>
                    <a:pt x="501163" y="52836"/>
                  </a:lnTo>
                  <a:lnTo>
                    <a:pt x="453017" y="42797"/>
                  </a:lnTo>
                  <a:lnTo>
                    <a:pt x="404432" y="33815"/>
                  </a:lnTo>
                  <a:lnTo>
                    <a:pt x="355410" y="25889"/>
                  </a:lnTo>
                  <a:lnTo>
                    <a:pt x="305950" y="19021"/>
                  </a:lnTo>
                  <a:lnTo>
                    <a:pt x="256052" y="13209"/>
                  </a:lnTo>
                  <a:lnTo>
                    <a:pt x="205717" y="8453"/>
                  </a:lnTo>
                  <a:lnTo>
                    <a:pt x="154944" y="4755"/>
                  </a:lnTo>
                  <a:lnTo>
                    <a:pt x="103734" y="2113"/>
                  </a:lnTo>
                  <a:lnTo>
                    <a:pt x="52085" y="5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D8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60">
              <a:extLst>
                <a:ext uri="{FF2B5EF4-FFF2-40B4-BE49-F238E27FC236}">
                  <a16:creationId xmlns:a16="http://schemas.microsoft.com/office/drawing/2014/main" id="{BC7B09B1-BDC0-218C-2A89-D26F10F62030}"/>
                </a:ext>
              </a:extLst>
            </p:cNvPr>
            <p:cNvSpPr/>
            <p:nvPr/>
          </p:nvSpPr>
          <p:spPr>
            <a:xfrm>
              <a:off x="3708657" y="2843498"/>
              <a:ext cx="1562735" cy="2210435"/>
            </a:xfrm>
            <a:custGeom>
              <a:avLst/>
              <a:gdLst/>
              <a:ahLst/>
              <a:cxnLst/>
              <a:rect l="l" t="t" r="r" b="b"/>
              <a:pathLst>
                <a:path w="1562735" h="2210435">
                  <a:moveTo>
                    <a:pt x="0" y="2209825"/>
                  </a:moveTo>
                  <a:lnTo>
                    <a:pt x="0" y="0"/>
                  </a:lnTo>
                  <a:lnTo>
                    <a:pt x="52085" y="528"/>
                  </a:lnTo>
                  <a:lnTo>
                    <a:pt x="103734" y="2113"/>
                  </a:lnTo>
                  <a:lnTo>
                    <a:pt x="154944" y="4755"/>
                  </a:lnTo>
                  <a:lnTo>
                    <a:pt x="205717" y="8453"/>
                  </a:lnTo>
                  <a:lnTo>
                    <a:pt x="256052" y="13209"/>
                  </a:lnTo>
                  <a:lnTo>
                    <a:pt x="305950" y="19021"/>
                  </a:lnTo>
                  <a:lnTo>
                    <a:pt x="355410" y="25889"/>
                  </a:lnTo>
                  <a:lnTo>
                    <a:pt x="404432" y="33815"/>
                  </a:lnTo>
                  <a:lnTo>
                    <a:pt x="453017" y="42797"/>
                  </a:lnTo>
                  <a:lnTo>
                    <a:pt x="501163" y="52836"/>
                  </a:lnTo>
                  <a:lnTo>
                    <a:pt x="548873" y="63931"/>
                  </a:lnTo>
                  <a:lnTo>
                    <a:pt x="596144" y="76084"/>
                  </a:lnTo>
                  <a:lnTo>
                    <a:pt x="642978" y="89293"/>
                  </a:lnTo>
                  <a:lnTo>
                    <a:pt x="689374" y="103558"/>
                  </a:lnTo>
                  <a:lnTo>
                    <a:pt x="735332" y="118881"/>
                  </a:lnTo>
                  <a:lnTo>
                    <a:pt x="780853" y="135260"/>
                  </a:lnTo>
                  <a:lnTo>
                    <a:pt x="825936" y="152696"/>
                  </a:lnTo>
                  <a:lnTo>
                    <a:pt x="870581" y="171189"/>
                  </a:lnTo>
                  <a:lnTo>
                    <a:pt x="914789" y="190738"/>
                  </a:lnTo>
                  <a:lnTo>
                    <a:pt x="958559" y="211344"/>
                  </a:lnTo>
                  <a:lnTo>
                    <a:pt x="1001891" y="233007"/>
                  </a:lnTo>
                  <a:lnTo>
                    <a:pt x="1044786" y="255726"/>
                  </a:lnTo>
                  <a:lnTo>
                    <a:pt x="1087242" y="279503"/>
                  </a:lnTo>
                  <a:lnTo>
                    <a:pt x="1129261" y="304336"/>
                  </a:lnTo>
                  <a:lnTo>
                    <a:pt x="1170843" y="330225"/>
                  </a:lnTo>
                  <a:lnTo>
                    <a:pt x="1211987" y="357172"/>
                  </a:lnTo>
                  <a:lnTo>
                    <a:pt x="1252692" y="385175"/>
                  </a:lnTo>
                  <a:lnTo>
                    <a:pt x="1292961" y="414235"/>
                  </a:lnTo>
                  <a:lnTo>
                    <a:pt x="1332791" y="444351"/>
                  </a:lnTo>
                  <a:lnTo>
                    <a:pt x="1372184" y="475525"/>
                  </a:lnTo>
                  <a:lnTo>
                    <a:pt x="1411139" y="507755"/>
                  </a:lnTo>
                  <a:lnTo>
                    <a:pt x="1449656" y="541042"/>
                  </a:lnTo>
                  <a:lnTo>
                    <a:pt x="1487736" y="575385"/>
                  </a:lnTo>
                  <a:lnTo>
                    <a:pt x="1525378" y="610785"/>
                  </a:lnTo>
                  <a:lnTo>
                    <a:pt x="1562582" y="647242"/>
                  </a:lnTo>
                  <a:lnTo>
                    <a:pt x="0" y="2209825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61">
              <a:extLst>
                <a:ext uri="{FF2B5EF4-FFF2-40B4-BE49-F238E27FC236}">
                  <a16:creationId xmlns:a16="http://schemas.microsoft.com/office/drawing/2014/main" id="{F476D891-E9FE-9083-792E-EC20E917C5CB}"/>
                </a:ext>
              </a:extLst>
            </p:cNvPr>
            <p:cNvSpPr/>
            <p:nvPr/>
          </p:nvSpPr>
          <p:spPr>
            <a:xfrm>
              <a:off x="6864718" y="5089588"/>
              <a:ext cx="185420" cy="75565"/>
            </a:xfrm>
            <a:custGeom>
              <a:avLst/>
              <a:gdLst/>
              <a:ahLst/>
              <a:cxnLst/>
              <a:rect l="l" t="t" r="r" b="b"/>
              <a:pathLst>
                <a:path w="185420" h="75564">
                  <a:moveTo>
                    <a:pt x="0" y="75285"/>
                  </a:moveTo>
                  <a:lnTo>
                    <a:pt x="185229" y="75285"/>
                  </a:lnTo>
                  <a:lnTo>
                    <a:pt x="185229" y="0"/>
                  </a:lnTo>
                  <a:lnTo>
                    <a:pt x="0" y="0"/>
                  </a:lnTo>
                  <a:lnTo>
                    <a:pt x="0" y="75285"/>
                  </a:lnTo>
                  <a:close/>
                </a:path>
              </a:pathLst>
            </a:custGeom>
            <a:solidFill>
              <a:srgbClr val="45B4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62">
              <a:extLst>
                <a:ext uri="{FF2B5EF4-FFF2-40B4-BE49-F238E27FC236}">
                  <a16:creationId xmlns:a16="http://schemas.microsoft.com/office/drawing/2014/main" id="{33074BE7-A585-4730-6105-063456AE090A}"/>
                </a:ext>
              </a:extLst>
            </p:cNvPr>
            <p:cNvSpPr/>
            <p:nvPr/>
          </p:nvSpPr>
          <p:spPr>
            <a:xfrm>
              <a:off x="6767639" y="5164874"/>
              <a:ext cx="379730" cy="731520"/>
            </a:xfrm>
            <a:custGeom>
              <a:avLst/>
              <a:gdLst/>
              <a:ahLst/>
              <a:cxnLst/>
              <a:rect l="l" t="t" r="r" b="b"/>
              <a:pathLst>
                <a:path w="379729" h="731520">
                  <a:moveTo>
                    <a:pt x="379387" y="439254"/>
                  </a:moveTo>
                  <a:lnTo>
                    <a:pt x="0" y="439254"/>
                  </a:lnTo>
                  <a:lnTo>
                    <a:pt x="0" y="731164"/>
                  </a:lnTo>
                  <a:lnTo>
                    <a:pt x="379387" y="731164"/>
                  </a:lnTo>
                  <a:lnTo>
                    <a:pt x="379387" y="439254"/>
                  </a:lnTo>
                  <a:close/>
                </a:path>
                <a:path w="379729" h="731520">
                  <a:moveTo>
                    <a:pt x="379387" y="341858"/>
                  </a:moveTo>
                  <a:lnTo>
                    <a:pt x="0" y="341858"/>
                  </a:lnTo>
                  <a:lnTo>
                    <a:pt x="0" y="375932"/>
                  </a:lnTo>
                  <a:lnTo>
                    <a:pt x="379387" y="375932"/>
                  </a:lnTo>
                  <a:lnTo>
                    <a:pt x="379387" y="341858"/>
                  </a:lnTo>
                  <a:close/>
                </a:path>
                <a:path w="379729" h="731520">
                  <a:moveTo>
                    <a:pt x="379387" y="244462"/>
                  </a:moveTo>
                  <a:lnTo>
                    <a:pt x="0" y="244462"/>
                  </a:lnTo>
                  <a:lnTo>
                    <a:pt x="0" y="278536"/>
                  </a:lnTo>
                  <a:lnTo>
                    <a:pt x="379387" y="278536"/>
                  </a:lnTo>
                  <a:lnTo>
                    <a:pt x="379387" y="244462"/>
                  </a:lnTo>
                  <a:close/>
                </a:path>
                <a:path w="379729" h="731520">
                  <a:moveTo>
                    <a:pt x="379387" y="147078"/>
                  </a:moveTo>
                  <a:lnTo>
                    <a:pt x="0" y="147078"/>
                  </a:lnTo>
                  <a:lnTo>
                    <a:pt x="0" y="181140"/>
                  </a:lnTo>
                  <a:lnTo>
                    <a:pt x="379387" y="181140"/>
                  </a:lnTo>
                  <a:lnTo>
                    <a:pt x="379387" y="147078"/>
                  </a:lnTo>
                  <a:close/>
                </a:path>
                <a:path w="379729" h="731520">
                  <a:moveTo>
                    <a:pt x="379387" y="0"/>
                  </a:moveTo>
                  <a:lnTo>
                    <a:pt x="0" y="0"/>
                  </a:lnTo>
                  <a:lnTo>
                    <a:pt x="0" y="83769"/>
                  </a:lnTo>
                  <a:lnTo>
                    <a:pt x="379387" y="83769"/>
                  </a:lnTo>
                  <a:lnTo>
                    <a:pt x="379387" y="0"/>
                  </a:lnTo>
                  <a:close/>
                </a:path>
              </a:pathLst>
            </a:custGeom>
            <a:solidFill>
              <a:srgbClr val="9DCF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63">
              <a:extLst>
                <a:ext uri="{FF2B5EF4-FFF2-40B4-BE49-F238E27FC236}">
                  <a16:creationId xmlns:a16="http://schemas.microsoft.com/office/drawing/2014/main" id="{645E2F7E-0776-860F-C386-4AEA53EFC7F2}"/>
                </a:ext>
              </a:extLst>
            </p:cNvPr>
            <p:cNvSpPr/>
            <p:nvPr/>
          </p:nvSpPr>
          <p:spPr>
            <a:xfrm>
              <a:off x="6767639" y="5248643"/>
              <a:ext cx="379730" cy="647700"/>
            </a:xfrm>
            <a:custGeom>
              <a:avLst/>
              <a:gdLst/>
              <a:ahLst/>
              <a:cxnLst/>
              <a:rect l="l" t="t" r="r" b="b"/>
              <a:pathLst>
                <a:path w="379729" h="647700">
                  <a:moveTo>
                    <a:pt x="243573" y="423849"/>
                  </a:moveTo>
                  <a:lnTo>
                    <a:pt x="132321" y="423849"/>
                  </a:lnTo>
                  <a:lnTo>
                    <a:pt x="132321" y="647407"/>
                  </a:lnTo>
                  <a:lnTo>
                    <a:pt x="243573" y="647407"/>
                  </a:lnTo>
                  <a:lnTo>
                    <a:pt x="243573" y="423849"/>
                  </a:lnTo>
                  <a:close/>
                </a:path>
                <a:path w="379729" h="647700">
                  <a:moveTo>
                    <a:pt x="379387" y="292163"/>
                  </a:moveTo>
                  <a:lnTo>
                    <a:pt x="0" y="292163"/>
                  </a:lnTo>
                  <a:lnTo>
                    <a:pt x="0" y="355485"/>
                  </a:lnTo>
                  <a:lnTo>
                    <a:pt x="379387" y="355485"/>
                  </a:lnTo>
                  <a:lnTo>
                    <a:pt x="379387" y="292163"/>
                  </a:lnTo>
                  <a:close/>
                </a:path>
                <a:path w="379729" h="647700">
                  <a:moveTo>
                    <a:pt x="379387" y="194767"/>
                  </a:moveTo>
                  <a:lnTo>
                    <a:pt x="0" y="194767"/>
                  </a:lnTo>
                  <a:lnTo>
                    <a:pt x="0" y="258089"/>
                  </a:lnTo>
                  <a:lnTo>
                    <a:pt x="379387" y="258089"/>
                  </a:lnTo>
                  <a:lnTo>
                    <a:pt x="379387" y="194767"/>
                  </a:lnTo>
                  <a:close/>
                </a:path>
                <a:path w="379729" h="647700">
                  <a:moveTo>
                    <a:pt x="379387" y="97370"/>
                  </a:moveTo>
                  <a:lnTo>
                    <a:pt x="0" y="97370"/>
                  </a:lnTo>
                  <a:lnTo>
                    <a:pt x="0" y="160693"/>
                  </a:lnTo>
                  <a:lnTo>
                    <a:pt x="379387" y="160693"/>
                  </a:lnTo>
                  <a:lnTo>
                    <a:pt x="379387" y="97370"/>
                  </a:lnTo>
                  <a:close/>
                </a:path>
                <a:path w="379729" h="647700">
                  <a:moveTo>
                    <a:pt x="379387" y="0"/>
                  </a:moveTo>
                  <a:lnTo>
                    <a:pt x="0" y="0"/>
                  </a:lnTo>
                  <a:lnTo>
                    <a:pt x="0" y="63309"/>
                  </a:lnTo>
                  <a:lnTo>
                    <a:pt x="379387" y="63309"/>
                  </a:lnTo>
                  <a:lnTo>
                    <a:pt x="37938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64">
              <a:extLst>
                <a:ext uri="{FF2B5EF4-FFF2-40B4-BE49-F238E27FC236}">
                  <a16:creationId xmlns:a16="http://schemas.microsoft.com/office/drawing/2014/main" id="{EB553909-38DB-2DCB-AF04-9B3D10C909C3}"/>
                </a:ext>
              </a:extLst>
            </p:cNvPr>
            <p:cNvSpPr/>
            <p:nvPr/>
          </p:nvSpPr>
          <p:spPr>
            <a:xfrm>
              <a:off x="4406351" y="2602427"/>
              <a:ext cx="259715" cy="130175"/>
            </a:xfrm>
            <a:custGeom>
              <a:avLst/>
              <a:gdLst/>
              <a:ahLst/>
              <a:cxnLst/>
              <a:rect l="l" t="t" r="r" b="b"/>
              <a:pathLst>
                <a:path w="259714" h="130175">
                  <a:moveTo>
                    <a:pt x="259448" y="0"/>
                  </a:moveTo>
                  <a:lnTo>
                    <a:pt x="0" y="0"/>
                  </a:lnTo>
                  <a:lnTo>
                    <a:pt x="129717" y="129717"/>
                  </a:lnTo>
                  <a:lnTo>
                    <a:pt x="259448" y="0"/>
                  </a:lnTo>
                  <a:close/>
                </a:path>
              </a:pathLst>
            </a:custGeom>
            <a:solidFill>
              <a:srgbClr val="C49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7" name="object 65">
              <a:extLst>
                <a:ext uri="{FF2B5EF4-FFF2-40B4-BE49-F238E27FC236}">
                  <a16:creationId xmlns:a16="http://schemas.microsoft.com/office/drawing/2014/main" id="{89033E5C-6308-F8DB-0999-F5B72568F5B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6122" y="2730129"/>
              <a:ext cx="438929" cy="414136"/>
            </a:xfrm>
            <a:prstGeom prst="rect">
              <a:avLst/>
            </a:prstGeom>
          </p:spPr>
        </p:pic>
        <p:pic>
          <p:nvPicPr>
            <p:cNvPr id="148" name="object 66">
              <a:extLst>
                <a:ext uri="{FF2B5EF4-FFF2-40B4-BE49-F238E27FC236}">
                  <a16:creationId xmlns:a16="http://schemas.microsoft.com/office/drawing/2014/main" id="{FBD00C4E-329B-B45A-B178-981E6FC502F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3105" y="2727692"/>
              <a:ext cx="317025" cy="416573"/>
            </a:xfrm>
            <a:prstGeom prst="rect">
              <a:avLst/>
            </a:prstGeom>
          </p:spPr>
        </p:pic>
        <p:sp>
          <p:nvSpPr>
            <p:cNvPr id="149" name="object 67">
              <a:extLst>
                <a:ext uri="{FF2B5EF4-FFF2-40B4-BE49-F238E27FC236}">
                  <a16:creationId xmlns:a16="http://schemas.microsoft.com/office/drawing/2014/main" id="{76DA95FD-A74C-A3ED-7A4D-D84EAA2C071A}"/>
                </a:ext>
              </a:extLst>
            </p:cNvPr>
            <p:cNvSpPr/>
            <p:nvPr/>
          </p:nvSpPr>
          <p:spPr>
            <a:xfrm>
              <a:off x="4320755" y="2706217"/>
              <a:ext cx="438150" cy="438150"/>
            </a:xfrm>
            <a:custGeom>
              <a:avLst/>
              <a:gdLst/>
              <a:ahLst/>
              <a:cxnLst/>
              <a:rect l="l" t="t" r="r" b="b"/>
              <a:pathLst>
                <a:path w="438150" h="438150">
                  <a:moveTo>
                    <a:pt x="309740" y="0"/>
                  </a:moveTo>
                  <a:lnTo>
                    <a:pt x="128295" y="0"/>
                  </a:lnTo>
                  <a:lnTo>
                    <a:pt x="0" y="128295"/>
                  </a:lnTo>
                  <a:lnTo>
                    <a:pt x="0" y="309740"/>
                  </a:lnTo>
                  <a:lnTo>
                    <a:pt x="128295" y="438048"/>
                  </a:lnTo>
                  <a:lnTo>
                    <a:pt x="309740" y="438048"/>
                  </a:lnTo>
                  <a:lnTo>
                    <a:pt x="438035" y="309740"/>
                  </a:lnTo>
                  <a:lnTo>
                    <a:pt x="438035" y="128295"/>
                  </a:lnTo>
                  <a:lnTo>
                    <a:pt x="309740" y="0"/>
                  </a:lnTo>
                  <a:close/>
                </a:path>
              </a:pathLst>
            </a:custGeom>
            <a:solidFill>
              <a:srgbClr val="C49B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0" name="object 68">
              <a:extLst>
                <a:ext uri="{FF2B5EF4-FFF2-40B4-BE49-F238E27FC236}">
                  <a16:creationId xmlns:a16="http://schemas.microsoft.com/office/drawing/2014/main" id="{517E5BDA-F465-71A8-B6F2-91B3E676AF3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59175" y="2806879"/>
              <a:ext cx="153797" cy="241376"/>
            </a:xfrm>
            <a:prstGeom prst="rect">
              <a:avLst/>
            </a:prstGeom>
          </p:spPr>
        </p:pic>
        <p:sp>
          <p:nvSpPr>
            <p:cNvPr id="151" name="object 69">
              <a:extLst>
                <a:ext uri="{FF2B5EF4-FFF2-40B4-BE49-F238E27FC236}">
                  <a16:creationId xmlns:a16="http://schemas.microsoft.com/office/drawing/2014/main" id="{805E9642-24EC-8BC1-FFD3-4AA00850F186}"/>
                </a:ext>
              </a:extLst>
            </p:cNvPr>
            <p:cNvSpPr/>
            <p:nvPr/>
          </p:nvSpPr>
          <p:spPr>
            <a:xfrm>
              <a:off x="3094736" y="1970836"/>
              <a:ext cx="550545" cy="956310"/>
            </a:xfrm>
            <a:custGeom>
              <a:avLst/>
              <a:gdLst/>
              <a:ahLst/>
              <a:cxnLst/>
              <a:rect l="l" t="t" r="r" b="b"/>
              <a:pathLst>
                <a:path w="550545" h="956310">
                  <a:moveTo>
                    <a:pt x="550303" y="0"/>
                  </a:moveTo>
                  <a:lnTo>
                    <a:pt x="513537" y="0"/>
                  </a:lnTo>
                  <a:lnTo>
                    <a:pt x="513537" y="58724"/>
                  </a:lnTo>
                  <a:lnTo>
                    <a:pt x="513537" y="95491"/>
                  </a:lnTo>
                  <a:lnTo>
                    <a:pt x="513537" y="696328"/>
                  </a:lnTo>
                  <a:lnTo>
                    <a:pt x="294487" y="696328"/>
                  </a:lnTo>
                  <a:lnTo>
                    <a:pt x="294487" y="573697"/>
                  </a:lnTo>
                  <a:lnTo>
                    <a:pt x="513537" y="573697"/>
                  </a:lnTo>
                  <a:lnTo>
                    <a:pt x="513537" y="536930"/>
                  </a:lnTo>
                  <a:lnTo>
                    <a:pt x="294487" y="536930"/>
                  </a:lnTo>
                  <a:lnTo>
                    <a:pt x="294487" y="414299"/>
                  </a:lnTo>
                  <a:lnTo>
                    <a:pt x="513537" y="414299"/>
                  </a:lnTo>
                  <a:lnTo>
                    <a:pt x="513537" y="377532"/>
                  </a:lnTo>
                  <a:lnTo>
                    <a:pt x="294487" y="377532"/>
                  </a:lnTo>
                  <a:lnTo>
                    <a:pt x="294487" y="254889"/>
                  </a:lnTo>
                  <a:lnTo>
                    <a:pt x="513537" y="254889"/>
                  </a:lnTo>
                  <a:lnTo>
                    <a:pt x="513537" y="218122"/>
                  </a:lnTo>
                  <a:lnTo>
                    <a:pt x="294487" y="218122"/>
                  </a:lnTo>
                  <a:lnTo>
                    <a:pt x="294487" y="95491"/>
                  </a:lnTo>
                  <a:lnTo>
                    <a:pt x="513537" y="95491"/>
                  </a:lnTo>
                  <a:lnTo>
                    <a:pt x="513537" y="58724"/>
                  </a:lnTo>
                  <a:lnTo>
                    <a:pt x="294487" y="58724"/>
                  </a:lnTo>
                  <a:lnTo>
                    <a:pt x="294487" y="0"/>
                  </a:lnTo>
                  <a:lnTo>
                    <a:pt x="257721" y="0"/>
                  </a:lnTo>
                  <a:lnTo>
                    <a:pt x="257721" y="696328"/>
                  </a:lnTo>
                  <a:lnTo>
                    <a:pt x="36779" y="696328"/>
                  </a:lnTo>
                  <a:lnTo>
                    <a:pt x="36779" y="573697"/>
                  </a:lnTo>
                  <a:lnTo>
                    <a:pt x="257721" y="573697"/>
                  </a:lnTo>
                  <a:lnTo>
                    <a:pt x="257721" y="536930"/>
                  </a:lnTo>
                  <a:lnTo>
                    <a:pt x="36779" y="536930"/>
                  </a:lnTo>
                  <a:lnTo>
                    <a:pt x="36779" y="414299"/>
                  </a:lnTo>
                  <a:lnTo>
                    <a:pt x="257721" y="414299"/>
                  </a:lnTo>
                  <a:lnTo>
                    <a:pt x="257721" y="377532"/>
                  </a:lnTo>
                  <a:lnTo>
                    <a:pt x="36779" y="377532"/>
                  </a:lnTo>
                  <a:lnTo>
                    <a:pt x="36779" y="254889"/>
                  </a:lnTo>
                  <a:lnTo>
                    <a:pt x="257721" y="254889"/>
                  </a:lnTo>
                  <a:lnTo>
                    <a:pt x="257721" y="218122"/>
                  </a:lnTo>
                  <a:lnTo>
                    <a:pt x="36779" y="218122"/>
                  </a:lnTo>
                  <a:lnTo>
                    <a:pt x="36779" y="95491"/>
                  </a:lnTo>
                  <a:lnTo>
                    <a:pt x="257721" y="95491"/>
                  </a:lnTo>
                  <a:lnTo>
                    <a:pt x="257721" y="58724"/>
                  </a:lnTo>
                  <a:lnTo>
                    <a:pt x="36779" y="58724"/>
                  </a:lnTo>
                  <a:lnTo>
                    <a:pt x="36779" y="0"/>
                  </a:lnTo>
                  <a:lnTo>
                    <a:pt x="0" y="0"/>
                  </a:lnTo>
                  <a:lnTo>
                    <a:pt x="0" y="955713"/>
                  </a:lnTo>
                  <a:lnTo>
                    <a:pt x="36779" y="955713"/>
                  </a:lnTo>
                  <a:lnTo>
                    <a:pt x="36779" y="733094"/>
                  </a:lnTo>
                  <a:lnTo>
                    <a:pt x="257721" y="733094"/>
                  </a:lnTo>
                  <a:lnTo>
                    <a:pt x="257721" y="955713"/>
                  </a:lnTo>
                  <a:lnTo>
                    <a:pt x="294487" y="955713"/>
                  </a:lnTo>
                  <a:lnTo>
                    <a:pt x="294487" y="733094"/>
                  </a:lnTo>
                  <a:lnTo>
                    <a:pt x="513537" y="733094"/>
                  </a:lnTo>
                  <a:lnTo>
                    <a:pt x="513537" y="955713"/>
                  </a:lnTo>
                  <a:lnTo>
                    <a:pt x="550303" y="955713"/>
                  </a:lnTo>
                  <a:lnTo>
                    <a:pt x="550303" y="733094"/>
                  </a:lnTo>
                  <a:lnTo>
                    <a:pt x="550303" y="696328"/>
                  </a:lnTo>
                  <a:lnTo>
                    <a:pt x="550303" y="58724"/>
                  </a:lnTo>
                  <a:lnTo>
                    <a:pt x="550303" y="0"/>
                  </a:lnTo>
                  <a:close/>
                </a:path>
              </a:pathLst>
            </a:custGeom>
            <a:solidFill>
              <a:srgbClr val="FCB6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70">
              <a:extLst>
                <a:ext uri="{FF2B5EF4-FFF2-40B4-BE49-F238E27FC236}">
                  <a16:creationId xmlns:a16="http://schemas.microsoft.com/office/drawing/2014/main" id="{AA37D2DC-033C-4EAC-77C9-A87CC7BF3C76}"/>
                </a:ext>
              </a:extLst>
            </p:cNvPr>
            <p:cNvSpPr/>
            <p:nvPr/>
          </p:nvSpPr>
          <p:spPr>
            <a:xfrm>
              <a:off x="2582542" y="3897176"/>
              <a:ext cx="2244090" cy="2244090"/>
            </a:xfrm>
            <a:custGeom>
              <a:avLst/>
              <a:gdLst/>
              <a:ahLst/>
              <a:cxnLst/>
              <a:rect l="l" t="t" r="r" b="b"/>
              <a:pathLst>
                <a:path w="2244090" h="2244090">
                  <a:moveTo>
                    <a:pt x="1121930" y="0"/>
                  </a:moveTo>
                  <a:lnTo>
                    <a:pt x="1073264" y="1036"/>
                  </a:lnTo>
                  <a:lnTo>
                    <a:pt x="1025126" y="4118"/>
                  </a:lnTo>
                  <a:lnTo>
                    <a:pt x="977561" y="9202"/>
                  </a:lnTo>
                  <a:lnTo>
                    <a:pt x="930609" y="16248"/>
                  </a:lnTo>
                  <a:lnTo>
                    <a:pt x="884313" y="25212"/>
                  </a:lnTo>
                  <a:lnTo>
                    <a:pt x="838715" y="36053"/>
                  </a:lnTo>
                  <a:lnTo>
                    <a:pt x="793857" y="48728"/>
                  </a:lnTo>
                  <a:lnTo>
                    <a:pt x="749781" y="63196"/>
                  </a:lnTo>
                  <a:lnTo>
                    <a:pt x="706530" y="79415"/>
                  </a:lnTo>
                  <a:lnTo>
                    <a:pt x="664144" y="97342"/>
                  </a:lnTo>
                  <a:lnTo>
                    <a:pt x="622668" y="116934"/>
                  </a:lnTo>
                  <a:lnTo>
                    <a:pt x="582141" y="138151"/>
                  </a:lnTo>
                  <a:lnTo>
                    <a:pt x="542607" y="160950"/>
                  </a:lnTo>
                  <a:lnTo>
                    <a:pt x="504108" y="185289"/>
                  </a:lnTo>
                  <a:lnTo>
                    <a:pt x="466686" y="211126"/>
                  </a:lnTo>
                  <a:lnTo>
                    <a:pt x="430383" y="238418"/>
                  </a:lnTo>
                  <a:lnTo>
                    <a:pt x="395240" y="267124"/>
                  </a:lnTo>
                  <a:lnTo>
                    <a:pt x="361301" y="297202"/>
                  </a:lnTo>
                  <a:lnTo>
                    <a:pt x="328607" y="328609"/>
                  </a:lnTo>
                  <a:lnTo>
                    <a:pt x="297201" y="361303"/>
                  </a:lnTo>
                  <a:lnTo>
                    <a:pt x="267123" y="395243"/>
                  </a:lnTo>
                  <a:lnTo>
                    <a:pt x="238417" y="430385"/>
                  </a:lnTo>
                  <a:lnTo>
                    <a:pt x="211125" y="466689"/>
                  </a:lnTo>
                  <a:lnTo>
                    <a:pt x="185289" y="504112"/>
                  </a:lnTo>
                  <a:lnTo>
                    <a:pt x="160950" y="542611"/>
                  </a:lnTo>
                  <a:lnTo>
                    <a:pt x="138151" y="582145"/>
                  </a:lnTo>
                  <a:lnTo>
                    <a:pt x="116934" y="622672"/>
                  </a:lnTo>
                  <a:lnTo>
                    <a:pt x="97341" y="664150"/>
                  </a:lnTo>
                  <a:lnTo>
                    <a:pt x="79415" y="706535"/>
                  </a:lnTo>
                  <a:lnTo>
                    <a:pt x="63196" y="749788"/>
                  </a:lnTo>
                  <a:lnTo>
                    <a:pt x="48728" y="793864"/>
                  </a:lnTo>
                  <a:lnTo>
                    <a:pt x="36053" y="838723"/>
                  </a:lnTo>
                  <a:lnTo>
                    <a:pt x="25212" y="884322"/>
                  </a:lnTo>
                  <a:lnTo>
                    <a:pt x="16248" y="930618"/>
                  </a:lnTo>
                  <a:lnTo>
                    <a:pt x="9202" y="977571"/>
                  </a:lnTo>
                  <a:lnTo>
                    <a:pt x="4118" y="1025137"/>
                  </a:lnTo>
                  <a:lnTo>
                    <a:pt x="1036" y="1073275"/>
                  </a:lnTo>
                  <a:lnTo>
                    <a:pt x="0" y="1121943"/>
                  </a:lnTo>
                  <a:lnTo>
                    <a:pt x="1036" y="1170611"/>
                  </a:lnTo>
                  <a:lnTo>
                    <a:pt x="4118" y="1218749"/>
                  </a:lnTo>
                  <a:lnTo>
                    <a:pt x="9202" y="1266315"/>
                  </a:lnTo>
                  <a:lnTo>
                    <a:pt x="16248" y="1313268"/>
                  </a:lnTo>
                  <a:lnTo>
                    <a:pt x="25212" y="1359564"/>
                  </a:lnTo>
                  <a:lnTo>
                    <a:pt x="36053" y="1405163"/>
                  </a:lnTo>
                  <a:lnTo>
                    <a:pt x="48728" y="1450022"/>
                  </a:lnTo>
                  <a:lnTo>
                    <a:pt x="63196" y="1494098"/>
                  </a:lnTo>
                  <a:lnTo>
                    <a:pt x="79415" y="1537350"/>
                  </a:lnTo>
                  <a:lnTo>
                    <a:pt x="97341" y="1579736"/>
                  </a:lnTo>
                  <a:lnTo>
                    <a:pt x="116934" y="1621214"/>
                  </a:lnTo>
                  <a:lnTo>
                    <a:pt x="138151" y="1661741"/>
                  </a:lnTo>
                  <a:lnTo>
                    <a:pt x="160950" y="1701275"/>
                  </a:lnTo>
                  <a:lnTo>
                    <a:pt x="185289" y="1739774"/>
                  </a:lnTo>
                  <a:lnTo>
                    <a:pt x="211125" y="1777197"/>
                  </a:lnTo>
                  <a:lnTo>
                    <a:pt x="238417" y="1813501"/>
                  </a:lnTo>
                  <a:lnTo>
                    <a:pt x="267123" y="1848643"/>
                  </a:lnTo>
                  <a:lnTo>
                    <a:pt x="297201" y="1882583"/>
                  </a:lnTo>
                  <a:lnTo>
                    <a:pt x="328607" y="1915277"/>
                  </a:lnTo>
                  <a:lnTo>
                    <a:pt x="361301" y="1946684"/>
                  </a:lnTo>
                  <a:lnTo>
                    <a:pt x="395240" y="1976761"/>
                  </a:lnTo>
                  <a:lnTo>
                    <a:pt x="430383" y="2005467"/>
                  </a:lnTo>
                  <a:lnTo>
                    <a:pt x="466686" y="2032760"/>
                  </a:lnTo>
                  <a:lnTo>
                    <a:pt x="504108" y="2058597"/>
                  </a:lnTo>
                  <a:lnTo>
                    <a:pt x="542607" y="2082935"/>
                  </a:lnTo>
                  <a:lnTo>
                    <a:pt x="582141" y="2105734"/>
                  </a:lnTo>
                  <a:lnTo>
                    <a:pt x="622668" y="2126951"/>
                  </a:lnTo>
                  <a:lnTo>
                    <a:pt x="664144" y="2146544"/>
                  </a:lnTo>
                  <a:lnTo>
                    <a:pt x="706530" y="2164471"/>
                  </a:lnTo>
                  <a:lnTo>
                    <a:pt x="749781" y="2180689"/>
                  </a:lnTo>
                  <a:lnTo>
                    <a:pt x="793857" y="2195157"/>
                  </a:lnTo>
                  <a:lnTo>
                    <a:pt x="838715" y="2207833"/>
                  </a:lnTo>
                  <a:lnTo>
                    <a:pt x="884313" y="2218674"/>
                  </a:lnTo>
                  <a:lnTo>
                    <a:pt x="930609" y="2227638"/>
                  </a:lnTo>
                  <a:lnTo>
                    <a:pt x="977561" y="2234684"/>
                  </a:lnTo>
                  <a:lnTo>
                    <a:pt x="1025126" y="2239768"/>
                  </a:lnTo>
                  <a:lnTo>
                    <a:pt x="1073264" y="2242850"/>
                  </a:lnTo>
                  <a:lnTo>
                    <a:pt x="1121930" y="2243886"/>
                  </a:lnTo>
                  <a:lnTo>
                    <a:pt x="1170598" y="2242850"/>
                  </a:lnTo>
                  <a:lnTo>
                    <a:pt x="1218736" y="2239768"/>
                  </a:lnTo>
                  <a:lnTo>
                    <a:pt x="1266302" y="2234684"/>
                  </a:lnTo>
                  <a:lnTo>
                    <a:pt x="1313255" y="2227638"/>
                  </a:lnTo>
                  <a:lnTo>
                    <a:pt x="1359552" y="2218674"/>
                  </a:lnTo>
                  <a:lnTo>
                    <a:pt x="1405150" y="2207833"/>
                  </a:lnTo>
                  <a:lnTo>
                    <a:pt x="1450009" y="2195157"/>
                  </a:lnTo>
                  <a:lnTo>
                    <a:pt x="1494085" y="2180689"/>
                  </a:lnTo>
                  <a:lnTo>
                    <a:pt x="1537338" y="2164471"/>
                  </a:lnTo>
                  <a:lnTo>
                    <a:pt x="1579724" y="2146544"/>
                  </a:lnTo>
                  <a:lnTo>
                    <a:pt x="1621201" y="2126951"/>
                  </a:lnTo>
                  <a:lnTo>
                    <a:pt x="1661728" y="2105734"/>
                  </a:lnTo>
                  <a:lnTo>
                    <a:pt x="1701262" y="2082935"/>
                  </a:lnTo>
                  <a:lnTo>
                    <a:pt x="1739762" y="2058597"/>
                  </a:lnTo>
                  <a:lnTo>
                    <a:pt x="1777184" y="2032760"/>
                  </a:lnTo>
                  <a:lnTo>
                    <a:pt x="1813488" y="2005467"/>
                  </a:lnTo>
                  <a:lnTo>
                    <a:pt x="1848630" y="1976761"/>
                  </a:lnTo>
                  <a:lnTo>
                    <a:pt x="1882570" y="1946684"/>
                  </a:lnTo>
                  <a:lnTo>
                    <a:pt x="1915264" y="1915277"/>
                  </a:lnTo>
                  <a:lnTo>
                    <a:pt x="1946671" y="1882583"/>
                  </a:lnTo>
                  <a:lnTo>
                    <a:pt x="1976749" y="1848643"/>
                  </a:lnTo>
                  <a:lnTo>
                    <a:pt x="2005455" y="1813501"/>
                  </a:lnTo>
                  <a:lnTo>
                    <a:pt x="2032747" y="1777197"/>
                  </a:lnTo>
                  <a:lnTo>
                    <a:pt x="2058584" y="1739774"/>
                  </a:lnTo>
                  <a:lnTo>
                    <a:pt x="2082923" y="1701275"/>
                  </a:lnTo>
                  <a:lnTo>
                    <a:pt x="2105722" y="1661741"/>
                  </a:lnTo>
                  <a:lnTo>
                    <a:pt x="2126939" y="1621214"/>
                  </a:lnTo>
                  <a:lnTo>
                    <a:pt x="2146532" y="1579736"/>
                  </a:lnTo>
                  <a:lnTo>
                    <a:pt x="2164458" y="1537350"/>
                  </a:lnTo>
                  <a:lnTo>
                    <a:pt x="2180677" y="1494098"/>
                  </a:lnTo>
                  <a:lnTo>
                    <a:pt x="2195145" y="1450022"/>
                  </a:lnTo>
                  <a:lnTo>
                    <a:pt x="2207820" y="1405163"/>
                  </a:lnTo>
                  <a:lnTo>
                    <a:pt x="2218661" y="1359564"/>
                  </a:lnTo>
                  <a:lnTo>
                    <a:pt x="2227625" y="1313268"/>
                  </a:lnTo>
                  <a:lnTo>
                    <a:pt x="2234671" y="1266315"/>
                  </a:lnTo>
                  <a:lnTo>
                    <a:pt x="2239755" y="1218749"/>
                  </a:lnTo>
                  <a:lnTo>
                    <a:pt x="2242837" y="1170611"/>
                  </a:lnTo>
                  <a:lnTo>
                    <a:pt x="2243874" y="1121943"/>
                  </a:lnTo>
                  <a:lnTo>
                    <a:pt x="2242837" y="1073275"/>
                  </a:lnTo>
                  <a:lnTo>
                    <a:pt x="2239755" y="1025137"/>
                  </a:lnTo>
                  <a:lnTo>
                    <a:pt x="2234671" y="977571"/>
                  </a:lnTo>
                  <a:lnTo>
                    <a:pt x="2227625" y="930618"/>
                  </a:lnTo>
                  <a:lnTo>
                    <a:pt x="2218661" y="884322"/>
                  </a:lnTo>
                  <a:lnTo>
                    <a:pt x="2207820" y="838723"/>
                  </a:lnTo>
                  <a:lnTo>
                    <a:pt x="2195145" y="793864"/>
                  </a:lnTo>
                  <a:lnTo>
                    <a:pt x="2180677" y="749788"/>
                  </a:lnTo>
                  <a:lnTo>
                    <a:pt x="2164458" y="706535"/>
                  </a:lnTo>
                  <a:lnTo>
                    <a:pt x="2146532" y="664150"/>
                  </a:lnTo>
                  <a:lnTo>
                    <a:pt x="2126939" y="622672"/>
                  </a:lnTo>
                  <a:lnTo>
                    <a:pt x="2105722" y="582145"/>
                  </a:lnTo>
                  <a:lnTo>
                    <a:pt x="2082923" y="542611"/>
                  </a:lnTo>
                  <a:lnTo>
                    <a:pt x="2058584" y="504112"/>
                  </a:lnTo>
                  <a:lnTo>
                    <a:pt x="2032747" y="466689"/>
                  </a:lnTo>
                  <a:lnTo>
                    <a:pt x="2005455" y="430385"/>
                  </a:lnTo>
                  <a:lnTo>
                    <a:pt x="1976749" y="395243"/>
                  </a:lnTo>
                  <a:lnTo>
                    <a:pt x="1946671" y="361303"/>
                  </a:lnTo>
                  <a:lnTo>
                    <a:pt x="1915264" y="328609"/>
                  </a:lnTo>
                  <a:lnTo>
                    <a:pt x="1882570" y="297202"/>
                  </a:lnTo>
                  <a:lnTo>
                    <a:pt x="1848630" y="267124"/>
                  </a:lnTo>
                  <a:lnTo>
                    <a:pt x="1813488" y="238418"/>
                  </a:lnTo>
                  <a:lnTo>
                    <a:pt x="1777184" y="211126"/>
                  </a:lnTo>
                  <a:lnTo>
                    <a:pt x="1739762" y="185289"/>
                  </a:lnTo>
                  <a:lnTo>
                    <a:pt x="1701262" y="160950"/>
                  </a:lnTo>
                  <a:lnTo>
                    <a:pt x="1661728" y="138151"/>
                  </a:lnTo>
                  <a:lnTo>
                    <a:pt x="1621201" y="116934"/>
                  </a:lnTo>
                  <a:lnTo>
                    <a:pt x="1579724" y="97342"/>
                  </a:lnTo>
                  <a:lnTo>
                    <a:pt x="1537338" y="79415"/>
                  </a:lnTo>
                  <a:lnTo>
                    <a:pt x="1494085" y="63196"/>
                  </a:lnTo>
                  <a:lnTo>
                    <a:pt x="1450009" y="48728"/>
                  </a:lnTo>
                  <a:lnTo>
                    <a:pt x="1405150" y="36053"/>
                  </a:lnTo>
                  <a:lnTo>
                    <a:pt x="1359552" y="25212"/>
                  </a:lnTo>
                  <a:lnTo>
                    <a:pt x="1313255" y="16248"/>
                  </a:lnTo>
                  <a:lnTo>
                    <a:pt x="1266302" y="9202"/>
                  </a:lnTo>
                  <a:lnTo>
                    <a:pt x="1218736" y="4118"/>
                  </a:lnTo>
                  <a:lnTo>
                    <a:pt x="1170598" y="1036"/>
                  </a:lnTo>
                  <a:lnTo>
                    <a:pt x="112193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71">
              <a:extLst>
                <a:ext uri="{FF2B5EF4-FFF2-40B4-BE49-F238E27FC236}">
                  <a16:creationId xmlns:a16="http://schemas.microsoft.com/office/drawing/2014/main" id="{C1F6641C-C8EF-6F04-937A-4D04C6FBE4BA}"/>
                </a:ext>
              </a:extLst>
            </p:cNvPr>
            <p:cNvSpPr/>
            <p:nvPr/>
          </p:nvSpPr>
          <p:spPr>
            <a:xfrm>
              <a:off x="2653758" y="3961565"/>
              <a:ext cx="2101850" cy="2115185"/>
            </a:xfrm>
            <a:custGeom>
              <a:avLst/>
              <a:gdLst/>
              <a:ahLst/>
              <a:cxnLst/>
              <a:rect l="l" t="t" r="r" b="b"/>
              <a:pathLst>
                <a:path w="2101850" h="2115185">
                  <a:moveTo>
                    <a:pt x="1050721" y="0"/>
                  </a:moveTo>
                  <a:lnTo>
                    <a:pt x="1002625" y="1088"/>
                  </a:lnTo>
                  <a:lnTo>
                    <a:pt x="955084" y="4321"/>
                  </a:lnTo>
                  <a:lnTo>
                    <a:pt x="908144" y="9654"/>
                  </a:lnTo>
                  <a:lnTo>
                    <a:pt x="861852" y="17038"/>
                  </a:lnTo>
                  <a:lnTo>
                    <a:pt x="816254" y="26428"/>
                  </a:lnTo>
                  <a:lnTo>
                    <a:pt x="771397" y="37776"/>
                  </a:lnTo>
                  <a:lnTo>
                    <a:pt x="727326" y="51037"/>
                  </a:lnTo>
                  <a:lnTo>
                    <a:pt x="684089" y="66163"/>
                  </a:lnTo>
                  <a:lnTo>
                    <a:pt x="641731" y="83107"/>
                  </a:lnTo>
                  <a:lnTo>
                    <a:pt x="600300" y="101824"/>
                  </a:lnTo>
                  <a:lnTo>
                    <a:pt x="559841" y="122266"/>
                  </a:lnTo>
                  <a:lnTo>
                    <a:pt x="520400" y="144386"/>
                  </a:lnTo>
                  <a:lnTo>
                    <a:pt x="482025" y="168139"/>
                  </a:lnTo>
                  <a:lnTo>
                    <a:pt x="444761" y="193477"/>
                  </a:lnTo>
                  <a:lnTo>
                    <a:pt x="408655" y="220354"/>
                  </a:lnTo>
                  <a:lnTo>
                    <a:pt x="373753" y="248722"/>
                  </a:lnTo>
                  <a:lnTo>
                    <a:pt x="340102" y="278537"/>
                  </a:lnTo>
                  <a:lnTo>
                    <a:pt x="307747" y="309749"/>
                  </a:lnTo>
                  <a:lnTo>
                    <a:pt x="276736" y="342314"/>
                  </a:lnTo>
                  <a:lnTo>
                    <a:pt x="247115" y="376184"/>
                  </a:lnTo>
                  <a:lnTo>
                    <a:pt x="218930" y="411313"/>
                  </a:lnTo>
                  <a:lnTo>
                    <a:pt x="192226" y="447654"/>
                  </a:lnTo>
                  <a:lnTo>
                    <a:pt x="167052" y="485160"/>
                  </a:lnTo>
                  <a:lnTo>
                    <a:pt x="143453" y="523785"/>
                  </a:lnTo>
                  <a:lnTo>
                    <a:pt x="121475" y="563482"/>
                  </a:lnTo>
                  <a:lnTo>
                    <a:pt x="101166" y="604204"/>
                  </a:lnTo>
                  <a:lnTo>
                    <a:pt x="82570" y="645905"/>
                  </a:lnTo>
                  <a:lnTo>
                    <a:pt x="65735" y="688538"/>
                  </a:lnTo>
                  <a:lnTo>
                    <a:pt x="50707" y="732056"/>
                  </a:lnTo>
                  <a:lnTo>
                    <a:pt x="37532" y="776413"/>
                  </a:lnTo>
                  <a:lnTo>
                    <a:pt x="26257" y="821562"/>
                  </a:lnTo>
                  <a:lnTo>
                    <a:pt x="16928" y="867457"/>
                  </a:lnTo>
                  <a:lnTo>
                    <a:pt x="9591" y="914050"/>
                  </a:lnTo>
                  <a:lnTo>
                    <a:pt x="4293" y="961295"/>
                  </a:lnTo>
                  <a:lnTo>
                    <a:pt x="1081" y="1009145"/>
                  </a:lnTo>
                  <a:lnTo>
                    <a:pt x="0" y="1057554"/>
                  </a:lnTo>
                  <a:lnTo>
                    <a:pt x="1081" y="1105963"/>
                  </a:lnTo>
                  <a:lnTo>
                    <a:pt x="4293" y="1153813"/>
                  </a:lnTo>
                  <a:lnTo>
                    <a:pt x="9591" y="1201058"/>
                  </a:lnTo>
                  <a:lnTo>
                    <a:pt x="16928" y="1247651"/>
                  </a:lnTo>
                  <a:lnTo>
                    <a:pt x="26257" y="1293545"/>
                  </a:lnTo>
                  <a:lnTo>
                    <a:pt x="37532" y="1338694"/>
                  </a:lnTo>
                  <a:lnTo>
                    <a:pt x="50707" y="1383051"/>
                  </a:lnTo>
                  <a:lnTo>
                    <a:pt x="65735" y="1426570"/>
                  </a:lnTo>
                  <a:lnTo>
                    <a:pt x="82570" y="1469203"/>
                  </a:lnTo>
                  <a:lnTo>
                    <a:pt x="101166" y="1510904"/>
                  </a:lnTo>
                  <a:lnTo>
                    <a:pt x="121475" y="1551626"/>
                  </a:lnTo>
                  <a:lnTo>
                    <a:pt x="143453" y="1591323"/>
                  </a:lnTo>
                  <a:lnTo>
                    <a:pt x="167052" y="1629948"/>
                  </a:lnTo>
                  <a:lnTo>
                    <a:pt x="192226" y="1667454"/>
                  </a:lnTo>
                  <a:lnTo>
                    <a:pt x="218930" y="1703795"/>
                  </a:lnTo>
                  <a:lnTo>
                    <a:pt x="247115" y="1738923"/>
                  </a:lnTo>
                  <a:lnTo>
                    <a:pt x="276736" y="1772794"/>
                  </a:lnTo>
                  <a:lnTo>
                    <a:pt x="307747" y="1805358"/>
                  </a:lnTo>
                  <a:lnTo>
                    <a:pt x="340102" y="1836571"/>
                  </a:lnTo>
                  <a:lnTo>
                    <a:pt x="373753" y="1866385"/>
                  </a:lnTo>
                  <a:lnTo>
                    <a:pt x="408655" y="1894754"/>
                  </a:lnTo>
                  <a:lnTo>
                    <a:pt x="444761" y="1921631"/>
                  </a:lnTo>
                  <a:lnTo>
                    <a:pt x="482025" y="1946969"/>
                  </a:lnTo>
                  <a:lnTo>
                    <a:pt x="520400" y="1970722"/>
                  </a:lnTo>
                  <a:lnTo>
                    <a:pt x="559841" y="1992842"/>
                  </a:lnTo>
                  <a:lnTo>
                    <a:pt x="600300" y="2013284"/>
                  </a:lnTo>
                  <a:lnTo>
                    <a:pt x="641731" y="2032001"/>
                  </a:lnTo>
                  <a:lnTo>
                    <a:pt x="684089" y="2048945"/>
                  </a:lnTo>
                  <a:lnTo>
                    <a:pt x="727326" y="2064071"/>
                  </a:lnTo>
                  <a:lnTo>
                    <a:pt x="771397" y="2077332"/>
                  </a:lnTo>
                  <a:lnTo>
                    <a:pt x="816254" y="2088680"/>
                  </a:lnTo>
                  <a:lnTo>
                    <a:pt x="861852" y="2098070"/>
                  </a:lnTo>
                  <a:lnTo>
                    <a:pt x="908144" y="2105454"/>
                  </a:lnTo>
                  <a:lnTo>
                    <a:pt x="955084" y="2110786"/>
                  </a:lnTo>
                  <a:lnTo>
                    <a:pt x="1002625" y="2114020"/>
                  </a:lnTo>
                  <a:lnTo>
                    <a:pt x="1050721" y="2115108"/>
                  </a:lnTo>
                  <a:lnTo>
                    <a:pt x="1098817" y="2114020"/>
                  </a:lnTo>
                  <a:lnTo>
                    <a:pt x="1146357" y="2110786"/>
                  </a:lnTo>
                  <a:lnTo>
                    <a:pt x="1193296" y="2105454"/>
                  </a:lnTo>
                  <a:lnTo>
                    <a:pt x="1239587" y="2098070"/>
                  </a:lnTo>
                  <a:lnTo>
                    <a:pt x="1285184" y="2088680"/>
                  </a:lnTo>
                  <a:lnTo>
                    <a:pt x="1330041" y="2077332"/>
                  </a:lnTo>
                  <a:lnTo>
                    <a:pt x="1374110" y="2064071"/>
                  </a:lnTo>
                  <a:lnTo>
                    <a:pt x="1417347" y="2048945"/>
                  </a:lnTo>
                  <a:lnTo>
                    <a:pt x="1459704" y="2032001"/>
                  </a:lnTo>
                  <a:lnTo>
                    <a:pt x="1501135" y="2013284"/>
                  </a:lnTo>
                  <a:lnTo>
                    <a:pt x="1541593" y="1992842"/>
                  </a:lnTo>
                  <a:lnTo>
                    <a:pt x="1581033" y="1970722"/>
                  </a:lnTo>
                  <a:lnTo>
                    <a:pt x="1619408" y="1946969"/>
                  </a:lnTo>
                  <a:lnTo>
                    <a:pt x="1656672" y="1921631"/>
                  </a:lnTo>
                  <a:lnTo>
                    <a:pt x="1692777" y="1894754"/>
                  </a:lnTo>
                  <a:lnTo>
                    <a:pt x="1727679" y="1866385"/>
                  </a:lnTo>
                  <a:lnTo>
                    <a:pt x="1761330" y="1836571"/>
                  </a:lnTo>
                  <a:lnTo>
                    <a:pt x="1793684" y="1805358"/>
                  </a:lnTo>
                  <a:lnTo>
                    <a:pt x="1824695" y="1772794"/>
                  </a:lnTo>
                  <a:lnTo>
                    <a:pt x="1854316" y="1738923"/>
                  </a:lnTo>
                  <a:lnTo>
                    <a:pt x="1882501" y="1703795"/>
                  </a:lnTo>
                  <a:lnTo>
                    <a:pt x="1909204" y="1667454"/>
                  </a:lnTo>
                  <a:lnTo>
                    <a:pt x="1934378" y="1629948"/>
                  </a:lnTo>
                  <a:lnTo>
                    <a:pt x="1957977" y="1591323"/>
                  </a:lnTo>
                  <a:lnTo>
                    <a:pt x="1979955" y="1551626"/>
                  </a:lnTo>
                  <a:lnTo>
                    <a:pt x="2000265" y="1510904"/>
                  </a:lnTo>
                  <a:lnTo>
                    <a:pt x="2018860" y="1469203"/>
                  </a:lnTo>
                  <a:lnTo>
                    <a:pt x="2035695" y="1426570"/>
                  </a:lnTo>
                  <a:lnTo>
                    <a:pt x="2050723" y="1383051"/>
                  </a:lnTo>
                  <a:lnTo>
                    <a:pt x="2063898" y="1338694"/>
                  </a:lnTo>
                  <a:lnTo>
                    <a:pt x="2075173" y="1293545"/>
                  </a:lnTo>
                  <a:lnTo>
                    <a:pt x="2084502" y="1247651"/>
                  </a:lnTo>
                  <a:lnTo>
                    <a:pt x="2091839" y="1201058"/>
                  </a:lnTo>
                  <a:lnTo>
                    <a:pt x="2097136" y="1153813"/>
                  </a:lnTo>
                  <a:lnTo>
                    <a:pt x="2100349" y="1105963"/>
                  </a:lnTo>
                  <a:lnTo>
                    <a:pt x="2101430" y="1057554"/>
                  </a:lnTo>
                  <a:lnTo>
                    <a:pt x="2100349" y="1009145"/>
                  </a:lnTo>
                  <a:lnTo>
                    <a:pt x="2097136" y="961295"/>
                  </a:lnTo>
                  <a:lnTo>
                    <a:pt x="2091839" y="914050"/>
                  </a:lnTo>
                  <a:lnTo>
                    <a:pt x="2084502" y="867457"/>
                  </a:lnTo>
                  <a:lnTo>
                    <a:pt x="2075173" y="821562"/>
                  </a:lnTo>
                  <a:lnTo>
                    <a:pt x="2063898" y="776413"/>
                  </a:lnTo>
                  <a:lnTo>
                    <a:pt x="2050723" y="732056"/>
                  </a:lnTo>
                  <a:lnTo>
                    <a:pt x="2035695" y="688538"/>
                  </a:lnTo>
                  <a:lnTo>
                    <a:pt x="2018860" y="645905"/>
                  </a:lnTo>
                  <a:lnTo>
                    <a:pt x="2000265" y="604204"/>
                  </a:lnTo>
                  <a:lnTo>
                    <a:pt x="1979955" y="563482"/>
                  </a:lnTo>
                  <a:lnTo>
                    <a:pt x="1957977" y="523785"/>
                  </a:lnTo>
                  <a:lnTo>
                    <a:pt x="1934378" y="485160"/>
                  </a:lnTo>
                  <a:lnTo>
                    <a:pt x="1909204" y="447654"/>
                  </a:lnTo>
                  <a:lnTo>
                    <a:pt x="1882501" y="411313"/>
                  </a:lnTo>
                  <a:lnTo>
                    <a:pt x="1854316" y="376184"/>
                  </a:lnTo>
                  <a:lnTo>
                    <a:pt x="1824695" y="342314"/>
                  </a:lnTo>
                  <a:lnTo>
                    <a:pt x="1793684" y="309749"/>
                  </a:lnTo>
                  <a:lnTo>
                    <a:pt x="1761330" y="278537"/>
                  </a:lnTo>
                  <a:lnTo>
                    <a:pt x="1727679" y="248722"/>
                  </a:lnTo>
                  <a:lnTo>
                    <a:pt x="1692777" y="220354"/>
                  </a:lnTo>
                  <a:lnTo>
                    <a:pt x="1656672" y="193477"/>
                  </a:lnTo>
                  <a:lnTo>
                    <a:pt x="1619408" y="168139"/>
                  </a:lnTo>
                  <a:lnTo>
                    <a:pt x="1581033" y="144386"/>
                  </a:lnTo>
                  <a:lnTo>
                    <a:pt x="1541593" y="122266"/>
                  </a:lnTo>
                  <a:lnTo>
                    <a:pt x="1501135" y="101824"/>
                  </a:lnTo>
                  <a:lnTo>
                    <a:pt x="1459704" y="83107"/>
                  </a:lnTo>
                  <a:lnTo>
                    <a:pt x="1417347" y="66163"/>
                  </a:lnTo>
                  <a:lnTo>
                    <a:pt x="1374110" y="51037"/>
                  </a:lnTo>
                  <a:lnTo>
                    <a:pt x="1330041" y="37776"/>
                  </a:lnTo>
                  <a:lnTo>
                    <a:pt x="1285184" y="26428"/>
                  </a:lnTo>
                  <a:lnTo>
                    <a:pt x="1239587" y="17038"/>
                  </a:lnTo>
                  <a:lnTo>
                    <a:pt x="1193296" y="9654"/>
                  </a:lnTo>
                  <a:lnTo>
                    <a:pt x="1146357" y="4321"/>
                  </a:lnTo>
                  <a:lnTo>
                    <a:pt x="1098817" y="1088"/>
                  </a:lnTo>
                  <a:lnTo>
                    <a:pt x="1050721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5" name="object 86">
            <a:extLst>
              <a:ext uri="{FF2B5EF4-FFF2-40B4-BE49-F238E27FC236}">
                <a16:creationId xmlns:a16="http://schemas.microsoft.com/office/drawing/2014/main" id="{3DE6F3D3-3745-FC23-624F-F63626E3C627}"/>
              </a:ext>
            </a:extLst>
          </p:cNvPr>
          <p:cNvGrpSpPr/>
          <p:nvPr/>
        </p:nvGrpSpPr>
        <p:grpSpPr>
          <a:xfrm>
            <a:off x="2453997" y="3432860"/>
            <a:ext cx="11059307" cy="4998439"/>
            <a:chOff x="385220" y="2723456"/>
            <a:chExt cx="6743065" cy="3173730"/>
          </a:xfrm>
        </p:grpSpPr>
        <p:pic>
          <p:nvPicPr>
            <p:cNvPr id="156" name="object 87">
              <a:extLst>
                <a:ext uri="{FF2B5EF4-FFF2-40B4-BE49-F238E27FC236}">
                  <a16:creationId xmlns:a16="http://schemas.microsoft.com/office/drawing/2014/main" id="{572E76B1-B9BB-3639-963C-50AD1B99E85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29682" y="2939612"/>
              <a:ext cx="214096" cy="130022"/>
            </a:xfrm>
            <a:prstGeom prst="rect">
              <a:avLst/>
            </a:prstGeom>
          </p:spPr>
        </p:pic>
        <p:sp>
          <p:nvSpPr>
            <p:cNvPr id="157" name="object 88">
              <a:extLst>
                <a:ext uri="{FF2B5EF4-FFF2-40B4-BE49-F238E27FC236}">
                  <a16:creationId xmlns:a16="http://schemas.microsoft.com/office/drawing/2014/main" id="{C8C361F8-EECB-280C-C51A-6B6D945E765F}"/>
                </a:ext>
              </a:extLst>
            </p:cNvPr>
            <p:cNvSpPr/>
            <p:nvPr/>
          </p:nvSpPr>
          <p:spPr>
            <a:xfrm>
              <a:off x="2688474" y="2939674"/>
              <a:ext cx="181610" cy="181610"/>
            </a:xfrm>
            <a:custGeom>
              <a:avLst/>
              <a:gdLst/>
              <a:ahLst/>
              <a:cxnLst/>
              <a:rect l="l" t="t" r="r" b="b"/>
              <a:pathLst>
                <a:path w="181610" h="181610">
                  <a:moveTo>
                    <a:pt x="148272" y="0"/>
                  </a:moveTo>
                  <a:lnTo>
                    <a:pt x="0" y="148272"/>
                  </a:lnTo>
                  <a:lnTo>
                    <a:pt x="33058" y="181330"/>
                  </a:lnTo>
                  <a:lnTo>
                    <a:pt x="181330" y="33058"/>
                  </a:lnTo>
                  <a:lnTo>
                    <a:pt x="14827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89">
              <a:extLst>
                <a:ext uri="{FF2B5EF4-FFF2-40B4-BE49-F238E27FC236}">
                  <a16:creationId xmlns:a16="http://schemas.microsoft.com/office/drawing/2014/main" id="{D5A0E3E7-3F13-E17C-FBFA-53423E0E2CA9}"/>
                </a:ext>
              </a:extLst>
            </p:cNvPr>
            <p:cNvSpPr/>
            <p:nvPr/>
          </p:nvSpPr>
          <p:spPr>
            <a:xfrm>
              <a:off x="2774899" y="2723464"/>
              <a:ext cx="119380" cy="278130"/>
            </a:xfrm>
            <a:custGeom>
              <a:avLst/>
              <a:gdLst/>
              <a:ahLst/>
              <a:cxnLst/>
              <a:rect l="l" t="t" r="r" b="b"/>
              <a:pathLst>
                <a:path w="119380" h="278130">
                  <a:moveTo>
                    <a:pt x="99822" y="40144"/>
                  </a:moveTo>
                  <a:lnTo>
                    <a:pt x="96672" y="24511"/>
                  </a:lnTo>
                  <a:lnTo>
                    <a:pt x="88061" y="11760"/>
                  </a:lnTo>
                  <a:lnTo>
                    <a:pt x="75311" y="3149"/>
                  </a:lnTo>
                  <a:lnTo>
                    <a:pt x="59677" y="0"/>
                  </a:lnTo>
                  <a:lnTo>
                    <a:pt x="44056" y="3149"/>
                  </a:lnTo>
                  <a:lnTo>
                    <a:pt x="31292" y="11760"/>
                  </a:lnTo>
                  <a:lnTo>
                    <a:pt x="22682" y="24511"/>
                  </a:lnTo>
                  <a:lnTo>
                    <a:pt x="19532" y="40144"/>
                  </a:lnTo>
                  <a:lnTo>
                    <a:pt x="22682" y="55765"/>
                  </a:lnTo>
                  <a:lnTo>
                    <a:pt x="31292" y="68529"/>
                  </a:lnTo>
                  <a:lnTo>
                    <a:pt x="44056" y="77139"/>
                  </a:lnTo>
                  <a:lnTo>
                    <a:pt x="59677" y="80289"/>
                  </a:lnTo>
                  <a:lnTo>
                    <a:pt x="75311" y="77139"/>
                  </a:lnTo>
                  <a:lnTo>
                    <a:pt x="88061" y="68529"/>
                  </a:lnTo>
                  <a:lnTo>
                    <a:pt x="96672" y="55765"/>
                  </a:lnTo>
                  <a:lnTo>
                    <a:pt x="99822" y="40144"/>
                  </a:lnTo>
                  <a:close/>
                </a:path>
                <a:path w="119380" h="278130">
                  <a:moveTo>
                    <a:pt x="119354" y="132473"/>
                  </a:moveTo>
                  <a:lnTo>
                    <a:pt x="92062" y="105181"/>
                  </a:lnTo>
                  <a:lnTo>
                    <a:pt x="27305" y="105181"/>
                  </a:lnTo>
                  <a:lnTo>
                    <a:pt x="0" y="132473"/>
                  </a:lnTo>
                  <a:lnTo>
                    <a:pt x="0" y="278041"/>
                  </a:lnTo>
                  <a:lnTo>
                    <a:pt x="119354" y="278041"/>
                  </a:lnTo>
                  <a:lnTo>
                    <a:pt x="119354" y="132473"/>
                  </a:lnTo>
                  <a:close/>
                </a:path>
              </a:pathLst>
            </a:custGeom>
            <a:solidFill>
              <a:srgbClr val="FCB6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90">
              <a:extLst>
                <a:ext uri="{FF2B5EF4-FFF2-40B4-BE49-F238E27FC236}">
                  <a16:creationId xmlns:a16="http://schemas.microsoft.com/office/drawing/2014/main" id="{A0E8A5F5-6FE1-5787-6370-046FC7E2F204}"/>
                </a:ext>
              </a:extLst>
            </p:cNvPr>
            <p:cNvSpPr/>
            <p:nvPr/>
          </p:nvSpPr>
          <p:spPr>
            <a:xfrm>
              <a:off x="2774911" y="2723464"/>
              <a:ext cx="368935" cy="422275"/>
            </a:xfrm>
            <a:custGeom>
              <a:avLst/>
              <a:gdLst/>
              <a:ahLst/>
              <a:cxnLst/>
              <a:rect l="l" t="t" r="r" b="b"/>
              <a:pathLst>
                <a:path w="368935" h="422275">
                  <a:moveTo>
                    <a:pt x="119341" y="278053"/>
                  </a:moveTo>
                  <a:lnTo>
                    <a:pt x="72580" y="278053"/>
                  </a:lnTo>
                  <a:lnTo>
                    <a:pt x="72580" y="422160"/>
                  </a:lnTo>
                  <a:lnTo>
                    <a:pt x="119341" y="422160"/>
                  </a:lnTo>
                  <a:lnTo>
                    <a:pt x="119341" y="278053"/>
                  </a:lnTo>
                  <a:close/>
                </a:path>
                <a:path w="368935" h="422275">
                  <a:moveTo>
                    <a:pt x="125056" y="28638"/>
                  </a:moveTo>
                  <a:lnTo>
                    <a:pt x="97485" y="28638"/>
                  </a:lnTo>
                  <a:lnTo>
                    <a:pt x="96659" y="24511"/>
                  </a:lnTo>
                  <a:lnTo>
                    <a:pt x="88049" y="11760"/>
                  </a:lnTo>
                  <a:lnTo>
                    <a:pt x="75298" y="3149"/>
                  </a:lnTo>
                  <a:lnTo>
                    <a:pt x="59664" y="0"/>
                  </a:lnTo>
                  <a:lnTo>
                    <a:pt x="44043" y="3149"/>
                  </a:lnTo>
                  <a:lnTo>
                    <a:pt x="31280" y="11760"/>
                  </a:lnTo>
                  <a:lnTo>
                    <a:pt x="22682" y="24511"/>
                  </a:lnTo>
                  <a:lnTo>
                    <a:pt x="19519" y="40144"/>
                  </a:lnTo>
                  <a:lnTo>
                    <a:pt x="99809" y="40144"/>
                  </a:lnTo>
                  <a:lnTo>
                    <a:pt x="125056" y="40132"/>
                  </a:lnTo>
                  <a:lnTo>
                    <a:pt x="125056" y="28638"/>
                  </a:lnTo>
                  <a:close/>
                </a:path>
                <a:path w="368935" h="422275">
                  <a:moveTo>
                    <a:pt x="368858" y="216166"/>
                  </a:moveTo>
                  <a:lnTo>
                    <a:pt x="46761" y="216166"/>
                  </a:lnTo>
                  <a:lnTo>
                    <a:pt x="46761" y="105168"/>
                  </a:lnTo>
                  <a:lnTo>
                    <a:pt x="0" y="105168"/>
                  </a:lnTo>
                  <a:lnTo>
                    <a:pt x="0" y="216166"/>
                  </a:lnTo>
                  <a:lnTo>
                    <a:pt x="16078" y="234302"/>
                  </a:lnTo>
                  <a:lnTo>
                    <a:pt x="368858" y="234302"/>
                  </a:lnTo>
                  <a:lnTo>
                    <a:pt x="368858" y="21616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0" name="object 91">
              <a:extLst>
                <a:ext uri="{FF2B5EF4-FFF2-40B4-BE49-F238E27FC236}">
                  <a16:creationId xmlns:a16="http://schemas.microsoft.com/office/drawing/2014/main" id="{4F8F13F1-1128-0758-CECD-1BD442F6D8EC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15403" y="3040739"/>
              <a:ext cx="106425" cy="106426"/>
            </a:xfrm>
            <a:prstGeom prst="rect">
              <a:avLst/>
            </a:prstGeom>
          </p:spPr>
        </p:pic>
        <p:sp>
          <p:nvSpPr>
            <p:cNvPr id="161" name="object 92">
              <a:extLst>
                <a:ext uri="{FF2B5EF4-FFF2-40B4-BE49-F238E27FC236}">
                  <a16:creationId xmlns:a16="http://schemas.microsoft.com/office/drawing/2014/main" id="{16AADADA-3181-22E8-38B0-9BFD00D9EC70}"/>
                </a:ext>
              </a:extLst>
            </p:cNvPr>
            <p:cNvSpPr/>
            <p:nvPr/>
          </p:nvSpPr>
          <p:spPr>
            <a:xfrm>
              <a:off x="2929686" y="2813151"/>
              <a:ext cx="213360" cy="116205"/>
            </a:xfrm>
            <a:custGeom>
              <a:avLst/>
              <a:gdLst/>
              <a:ahLst/>
              <a:cxnLst/>
              <a:rect l="l" t="t" r="r" b="b"/>
              <a:pathLst>
                <a:path w="213360" h="116205">
                  <a:moveTo>
                    <a:pt x="61633" y="85750"/>
                  </a:moveTo>
                  <a:lnTo>
                    <a:pt x="0" y="85750"/>
                  </a:lnTo>
                  <a:lnTo>
                    <a:pt x="0" y="115874"/>
                  </a:lnTo>
                  <a:lnTo>
                    <a:pt x="61633" y="115874"/>
                  </a:lnTo>
                  <a:lnTo>
                    <a:pt x="61633" y="85750"/>
                  </a:lnTo>
                  <a:close/>
                </a:path>
                <a:path w="213360" h="116205">
                  <a:moveTo>
                    <a:pt x="106591" y="42862"/>
                  </a:moveTo>
                  <a:lnTo>
                    <a:pt x="44958" y="42862"/>
                  </a:lnTo>
                  <a:lnTo>
                    <a:pt x="44958" y="72986"/>
                  </a:lnTo>
                  <a:lnTo>
                    <a:pt x="106591" y="72986"/>
                  </a:lnTo>
                  <a:lnTo>
                    <a:pt x="106591" y="42862"/>
                  </a:lnTo>
                  <a:close/>
                </a:path>
                <a:path w="213360" h="116205">
                  <a:moveTo>
                    <a:pt x="137414" y="85750"/>
                  </a:moveTo>
                  <a:lnTo>
                    <a:pt x="75780" y="85750"/>
                  </a:lnTo>
                  <a:lnTo>
                    <a:pt x="75780" y="115874"/>
                  </a:lnTo>
                  <a:lnTo>
                    <a:pt x="137414" y="115874"/>
                  </a:lnTo>
                  <a:lnTo>
                    <a:pt x="137414" y="85750"/>
                  </a:lnTo>
                  <a:close/>
                </a:path>
                <a:path w="213360" h="116205">
                  <a:moveTo>
                    <a:pt x="137414" y="0"/>
                  </a:moveTo>
                  <a:lnTo>
                    <a:pt x="75780" y="0"/>
                  </a:lnTo>
                  <a:lnTo>
                    <a:pt x="75780" y="30111"/>
                  </a:lnTo>
                  <a:lnTo>
                    <a:pt x="137414" y="30111"/>
                  </a:lnTo>
                  <a:lnTo>
                    <a:pt x="137414" y="0"/>
                  </a:lnTo>
                  <a:close/>
                </a:path>
                <a:path w="213360" h="116205">
                  <a:moveTo>
                    <a:pt x="182384" y="42862"/>
                  </a:moveTo>
                  <a:lnTo>
                    <a:pt x="120751" y="42862"/>
                  </a:lnTo>
                  <a:lnTo>
                    <a:pt x="120751" y="72986"/>
                  </a:lnTo>
                  <a:lnTo>
                    <a:pt x="182384" y="72986"/>
                  </a:lnTo>
                  <a:lnTo>
                    <a:pt x="182384" y="42862"/>
                  </a:lnTo>
                  <a:close/>
                </a:path>
                <a:path w="213360" h="116205">
                  <a:moveTo>
                    <a:pt x="213194" y="85750"/>
                  </a:moveTo>
                  <a:lnTo>
                    <a:pt x="151561" y="85750"/>
                  </a:lnTo>
                  <a:lnTo>
                    <a:pt x="151561" y="115874"/>
                  </a:lnTo>
                  <a:lnTo>
                    <a:pt x="213194" y="115874"/>
                  </a:lnTo>
                  <a:lnTo>
                    <a:pt x="213194" y="8575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2" name="object 93">
              <a:extLst>
                <a:ext uri="{FF2B5EF4-FFF2-40B4-BE49-F238E27FC236}">
                  <a16:creationId xmlns:a16="http://schemas.microsoft.com/office/drawing/2014/main" id="{64E27073-E41F-5DB1-6384-7E29367F156F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81829" y="5522813"/>
              <a:ext cx="220980" cy="373961"/>
            </a:xfrm>
            <a:prstGeom prst="rect">
              <a:avLst/>
            </a:prstGeom>
          </p:spPr>
        </p:pic>
        <p:pic>
          <p:nvPicPr>
            <p:cNvPr id="163" name="object 94">
              <a:extLst>
                <a:ext uri="{FF2B5EF4-FFF2-40B4-BE49-F238E27FC236}">
                  <a16:creationId xmlns:a16="http://schemas.microsoft.com/office/drawing/2014/main" id="{CE8599CA-F6D6-26A0-622E-E218E95B6665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63772" y="5522813"/>
              <a:ext cx="144660" cy="373961"/>
            </a:xfrm>
            <a:prstGeom prst="rect">
              <a:avLst/>
            </a:prstGeom>
          </p:spPr>
        </p:pic>
        <p:pic>
          <p:nvPicPr>
            <p:cNvPr id="164" name="object 95">
              <a:extLst>
                <a:ext uri="{FF2B5EF4-FFF2-40B4-BE49-F238E27FC236}">
                  <a16:creationId xmlns:a16="http://schemas.microsoft.com/office/drawing/2014/main" id="{E076F6AF-896D-89D1-1025-7D45F97937FF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6801" y="5520192"/>
              <a:ext cx="448386" cy="373966"/>
            </a:xfrm>
            <a:prstGeom prst="rect">
              <a:avLst/>
            </a:prstGeom>
          </p:spPr>
        </p:pic>
        <p:sp>
          <p:nvSpPr>
            <p:cNvPr id="165" name="object 96">
              <a:extLst>
                <a:ext uri="{FF2B5EF4-FFF2-40B4-BE49-F238E27FC236}">
                  <a16:creationId xmlns:a16="http://schemas.microsoft.com/office/drawing/2014/main" id="{8D0BCB3B-A545-4244-138A-017F2E32C455}"/>
                </a:ext>
              </a:extLst>
            </p:cNvPr>
            <p:cNvSpPr/>
            <p:nvPr/>
          </p:nvSpPr>
          <p:spPr>
            <a:xfrm>
              <a:off x="2425876" y="2941214"/>
              <a:ext cx="181610" cy="181610"/>
            </a:xfrm>
            <a:custGeom>
              <a:avLst/>
              <a:gdLst/>
              <a:ahLst/>
              <a:cxnLst/>
              <a:rect l="l" t="t" r="r" b="b"/>
              <a:pathLst>
                <a:path w="181610" h="181610">
                  <a:moveTo>
                    <a:pt x="148272" y="0"/>
                  </a:moveTo>
                  <a:lnTo>
                    <a:pt x="0" y="148272"/>
                  </a:lnTo>
                  <a:lnTo>
                    <a:pt x="33058" y="181330"/>
                  </a:lnTo>
                  <a:lnTo>
                    <a:pt x="181330" y="33058"/>
                  </a:lnTo>
                  <a:lnTo>
                    <a:pt x="14827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97">
              <a:extLst>
                <a:ext uri="{FF2B5EF4-FFF2-40B4-BE49-F238E27FC236}">
                  <a16:creationId xmlns:a16="http://schemas.microsoft.com/office/drawing/2014/main" id="{C3292EFE-92E5-22F3-0F06-17E60FED5FEF}"/>
                </a:ext>
              </a:extLst>
            </p:cNvPr>
            <p:cNvSpPr/>
            <p:nvPr/>
          </p:nvSpPr>
          <p:spPr>
            <a:xfrm>
              <a:off x="2512301" y="2725000"/>
              <a:ext cx="119380" cy="278130"/>
            </a:xfrm>
            <a:custGeom>
              <a:avLst/>
              <a:gdLst/>
              <a:ahLst/>
              <a:cxnLst/>
              <a:rect l="l" t="t" r="r" b="b"/>
              <a:pathLst>
                <a:path w="119380" h="278130">
                  <a:moveTo>
                    <a:pt x="99822" y="40144"/>
                  </a:moveTo>
                  <a:lnTo>
                    <a:pt x="96672" y="24523"/>
                  </a:lnTo>
                  <a:lnTo>
                    <a:pt x="88061" y="11760"/>
                  </a:lnTo>
                  <a:lnTo>
                    <a:pt x="75311" y="3149"/>
                  </a:lnTo>
                  <a:lnTo>
                    <a:pt x="59677" y="0"/>
                  </a:lnTo>
                  <a:lnTo>
                    <a:pt x="44056" y="3149"/>
                  </a:lnTo>
                  <a:lnTo>
                    <a:pt x="31292" y="11760"/>
                  </a:lnTo>
                  <a:lnTo>
                    <a:pt x="22682" y="24523"/>
                  </a:lnTo>
                  <a:lnTo>
                    <a:pt x="19532" y="40144"/>
                  </a:lnTo>
                  <a:lnTo>
                    <a:pt x="22682" y="55778"/>
                  </a:lnTo>
                  <a:lnTo>
                    <a:pt x="31292" y="68529"/>
                  </a:lnTo>
                  <a:lnTo>
                    <a:pt x="44056" y="77139"/>
                  </a:lnTo>
                  <a:lnTo>
                    <a:pt x="59677" y="80289"/>
                  </a:lnTo>
                  <a:lnTo>
                    <a:pt x="75311" y="77139"/>
                  </a:lnTo>
                  <a:lnTo>
                    <a:pt x="88061" y="68529"/>
                  </a:lnTo>
                  <a:lnTo>
                    <a:pt x="96672" y="55778"/>
                  </a:lnTo>
                  <a:lnTo>
                    <a:pt x="99822" y="40144"/>
                  </a:lnTo>
                  <a:close/>
                </a:path>
                <a:path w="119380" h="278130">
                  <a:moveTo>
                    <a:pt x="119354" y="132473"/>
                  </a:moveTo>
                  <a:lnTo>
                    <a:pt x="92062" y="105181"/>
                  </a:lnTo>
                  <a:lnTo>
                    <a:pt x="27305" y="105181"/>
                  </a:lnTo>
                  <a:lnTo>
                    <a:pt x="0" y="132473"/>
                  </a:lnTo>
                  <a:lnTo>
                    <a:pt x="0" y="278041"/>
                  </a:lnTo>
                  <a:lnTo>
                    <a:pt x="119354" y="278041"/>
                  </a:lnTo>
                  <a:lnTo>
                    <a:pt x="119354" y="132473"/>
                  </a:lnTo>
                  <a:close/>
                </a:path>
              </a:pathLst>
            </a:custGeom>
            <a:solidFill>
              <a:srgbClr val="FCB6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98">
              <a:extLst>
                <a:ext uri="{FF2B5EF4-FFF2-40B4-BE49-F238E27FC236}">
                  <a16:creationId xmlns:a16="http://schemas.microsoft.com/office/drawing/2014/main" id="{E5F137CB-2C83-868F-CD5E-A6B44522465B}"/>
                </a:ext>
              </a:extLst>
            </p:cNvPr>
            <p:cNvSpPr/>
            <p:nvPr/>
          </p:nvSpPr>
          <p:spPr>
            <a:xfrm>
              <a:off x="2189365" y="2725000"/>
              <a:ext cx="448309" cy="422275"/>
            </a:xfrm>
            <a:custGeom>
              <a:avLst/>
              <a:gdLst/>
              <a:ahLst/>
              <a:cxnLst/>
              <a:rect l="l" t="t" r="r" b="b"/>
              <a:pathLst>
                <a:path w="448310" h="422275">
                  <a:moveTo>
                    <a:pt x="181330" y="249275"/>
                  </a:moveTo>
                  <a:lnTo>
                    <a:pt x="148272" y="216217"/>
                  </a:lnTo>
                  <a:lnTo>
                    <a:pt x="0" y="364490"/>
                  </a:lnTo>
                  <a:lnTo>
                    <a:pt x="33058" y="397548"/>
                  </a:lnTo>
                  <a:lnTo>
                    <a:pt x="181330" y="249275"/>
                  </a:lnTo>
                  <a:close/>
                </a:path>
                <a:path w="448310" h="422275">
                  <a:moveTo>
                    <a:pt x="369697" y="105194"/>
                  </a:moveTo>
                  <a:lnTo>
                    <a:pt x="322948" y="105194"/>
                  </a:lnTo>
                  <a:lnTo>
                    <a:pt x="322948" y="216192"/>
                  </a:lnTo>
                  <a:lnTo>
                    <a:pt x="369697" y="216192"/>
                  </a:lnTo>
                  <a:lnTo>
                    <a:pt x="369697" y="105194"/>
                  </a:lnTo>
                  <a:close/>
                </a:path>
                <a:path w="448310" h="422275">
                  <a:moveTo>
                    <a:pt x="442290" y="278041"/>
                  </a:moveTo>
                  <a:lnTo>
                    <a:pt x="395528" y="278041"/>
                  </a:lnTo>
                  <a:lnTo>
                    <a:pt x="395528" y="422160"/>
                  </a:lnTo>
                  <a:lnTo>
                    <a:pt x="442290" y="422160"/>
                  </a:lnTo>
                  <a:lnTo>
                    <a:pt x="442290" y="278041"/>
                  </a:lnTo>
                  <a:close/>
                </a:path>
                <a:path w="448310" h="422275">
                  <a:moveTo>
                    <a:pt x="448005" y="28638"/>
                  </a:moveTo>
                  <a:lnTo>
                    <a:pt x="420433" y="28638"/>
                  </a:lnTo>
                  <a:lnTo>
                    <a:pt x="419608" y="24523"/>
                  </a:lnTo>
                  <a:lnTo>
                    <a:pt x="410997" y="11760"/>
                  </a:lnTo>
                  <a:lnTo>
                    <a:pt x="398246" y="3149"/>
                  </a:lnTo>
                  <a:lnTo>
                    <a:pt x="382612" y="0"/>
                  </a:lnTo>
                  <a:lnTo>
                    <a:pt x="366991" y="3149"/>
                  </a:lnTo>
                  <a:lnTo>
                    <a:pt x="354228" y="11760"/>
                  </a:lnTo>
                  <a:lnTo>
                    <a:pt x="345630" y="24523"/>
                  </a:lnTo>
                  <a:lnTo>
                    <a:pt x="342468" y="40144"/>
                  </a:lnTo>
                  <a:lnTo>
                    <a:pt x="422757" y="40144"/>
                  </a:lnTo>
                  <a:lnTo>
                    <a:pt x="448005" y="40132"/>
                  </a:lnTo>
                  <a:lnTo>
                    <a:pt x="448005" y="2863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99">
              <a:extLst>
                <a:ext uri="{FF2B5EF4-FFF2-40B4-BE49-F238E27FC236}">
                  <a16:creationId xmlns:a16="http://schemas.microsoft.com/office/drawing/2014/main" id="{87A7F02A-B67D-59A2-22F3-61E8FF69F1B3}"/>
                </a:ext>
              </a:extLst>
            </p:cNvPr>
            <p:cNvSpPr/>
            <p:nvPr/>
          </p:nvSpPr>
          <p:spPr>
            <a:xfrm>
              <a:off x="2275802" y="2725000"/>
              <a:ext cx="119380" cy="278130"/>
            </a:xfrm>
            <a:custGeom>
              <a:avLst/>
              <a:gdLst/>
              <a:ahLst/>
              <a:cxnLst/>
              <a:rect l="l" t="t" r="r" b="b"/>
              <a:pathLst>
                <a:path w="119380" h="278130">
                  <a:moveTo>
                    <a:pt x="99822" y="40144"/>
                  </a:moveTo>
                  <a:lnTo>
                    <a:pt x="96659" y="24523"/>
                  </a:lnTo>
                  <a:lnTo>
                    <a:pt x="88061" y="11760"/>
                  </a:lnTo>
                  <a:lnTo>
                    <a:pt x="75298" y="3149"/>
                  </a:lnTo>
                  <a:lnTo>
                    <a:pt x="59677" y="0"/>
                  </a:lnTo>
                  <a:lnTo>
                    <a:pt x="44043" y="3149"/>
                  </a:lnTo>
                  <a:lnTo>
                    <a:pt x="31280" y="11760"/>
                  </a:lnTo>
                  <a:lnTo>
                    <a:pt x="22682" y="24523"/>
                  </a:lnTo>
                  <a:lnTo>
                    <a:pt x="19532" y="40144"/>
                  </a:lnTo>
                  <a:lnTo>
                    <a:pt x="22682" y="55778"/>
                  </a:lnTo>
                  <a:lnTo>
                    <a:pt x="31280" y="68529"/>
                  </a:lnTo>
                  <a:lnTo>
                    <a:pt x="44043" y="77139"/>
                  </a:lnTo>
                  <a:lnTo>
                    <a:pt x="59677" y="80289"/>
                  </a:lnTo>
                  <a:lnTo>
                    <a:pt x="75298" y="77139"/>
                  </a:lnTo>
                  <a:lnTo>
                    <a:pt x="88061" y="68529"/>
                  </a:lnTo>
                  <a:lnTo>
                    <a:pt x="96659" y="55778"/>
                  </a:lnTo>
                  <a:lnTo>
                    <a:pt x="99822" y="40144"/>
                  </a:lnTo>
                  <a:close/>
                </a:path>
                <a:path w="119380" h="278130">
                  <a:moveTo>
                    <a:pt x="119354" y="132473"/>
                  </a:moveTo>
                  <a:lnTo>
                    <a:pt x="92062" y="105181"/>
                  </a:lnTo>
                  <a:lnTo>
                    <a:pt x="27305" y="105181"/>
                  </a:lnTo>
                  <a:lnTo>
                    <a:pt x="0" y="132473"/>
                  </a:lnTo>
                  <a:lnTo>
                    <a:pt x="0" y="278041"/>
                  </a:lnTo>
                  <a:lnTo>
                    <a:pt x="119354" y="278041"/>
                  </a:lnTo>
                  <a:lnTo>
                    <a:pt x="119354" y="132473"/>
                  </a:lnTo>
                  <a:close/>
                </a:path>
              </a:pathLst>
            </a:custGeom>
            <a:solidFill>
              <a:srgbClr val="FCB6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00">
              <a:extLst>
                <a:ext uri="{FF2B5EF4-FFF2-40B4-BE49-F238E27FC236}">
                  <a16:creationId xmlns:a16="http://schemas.microsoft.com/office/drawing/2014/main" id="{25894872-6FC9-CA56-F22B-C39C0C0774FF}"/>
                </a:ext>
              </a:extLst>
            </p:cNvPr>
            <p:cNvSpPr/>
            <p:nvPr/>
          </p:nvSpPr>
          <p:spPr>
            <a:xfrm>
              <a:off x="1952866" y="2725000"/>
              <a:ext cx="448309" cy="422275"/>
            </a:xfrm>
            <a:custGeom>
              <a:avLst/>
              <a:gdLst/>
              <a:ahLst/>
              <a:cxnLst/>
              <a:rect l="l" t="t" r="r" b="b"/>
              <a:pathLst>
                <a:path w="448310" h="422275">
                  <a:moveTo>
                    <a:pt x="181330" y="249275"/>
                  </a:moveTo>
                  <a:lnTo>
                    <a:pt x="148272" y="216217"/>
                  </a:lnTo>
                  <a:lnTo>
                    <a:pt x="0" y="364490"/>
                  </a:lnTo>
                  <a:lnTo>
                    <a:pt x="33058" y="397548"/>
                  </a:lnTo>
                  <a:lnTo>
                    <a:pt x="181330" y="249275"/>
                  </a:lnTo>
                  <a:close/>
                </a:path>
                <a:path w="448310" h="422275">
                  <a:moveTo>
                    <a:pt x="369709" y="105194"/>
                  </a:moveTo>
                  <a:lnTo>
                    <a:pt x="322948" y="105194"/>
                  </a:lnTo>
                  <a:lnTo>
                    <a:pt x="322948" y="216192"/>
                  </a:lnTo>
                  <a:lnTo>
                    <a:pt x="369709" y="216192"/>
                  </a:lnTo>
                  <a:lnTo>
                    <a:pt x="369709" y="105194"/>
                  </a:lnTo>
                  <a:close/>
                </a:path>
                <a:path w="448310" h="422275">
                  <a:moveTo>
                    <a:pt x="442290" y="278041"/>
                  </a:moveTo>
                  <a:lnTo>
                    <a:pt x="395528" y="278041"/>
                  </a:lnTo>
                  <a:lnTo>
                    <a:pt x="395528" y="422160"/>
                  </a:lnTo>
                  <a:lnTo>
                    <a:pt x="442290" y="422160"/>
                  </a:lnTo>
                  <a:lnTo>
                    <a:pt x="442290" y="278041"/>
                  </a:lnTo>
                  <a:close/>
                </a:path>
                <a:path w="448310" h="422275">
                  <a:moveTo>
                    <a:pt x="448005" y="28638"/>
                  </a:moveTo>
                  <a:lnTo>
                    <a:pt x="420433" y="28638"/>
                  </a:lnTo>
                  <a:lnTo>
                    <a:pt x="419608" y="24523"/>
                  </a:lnTo>
                  <a:lnTo>
                    <a:pt x="410997" y="11760"/>
                  </a:lnTo>
                  <a:lnTo>
                    <a:pt x="398233" y="3149"/>
                  </a:lnTo>
                  <a:lnTo>
                    <a:pt x="382612" y="0"/>
                  </a:lnTo>
                  <a:lnTo>
                    <a:pt x="366979" y="3149"/>
                  </a:lnTo>
                  <a:lnTo>
                    <a:pt x="354228" y="11760"/>
                  </a:lnTo>
                  <a:lnTo>
                    <a:pt x="345617" y="24523"/>
                  </a:lnTo>
                  <a:lnTo>
                    <a:pt x="342468" y="40144"/>
                  </a:lnTo>
                  <a:lnTo>
                    <a:pt x="422757" y="40144"/>
                  </a:lnTo>
                  <a:lnTo>
                    <a:pt x="448005" y="40132"/>
                  </a:lnTo>
                  <a:lnTo>
                    <a:pt x="448005" y="2863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01">
              <a:extLst>
                <a:ext uri="{FF2B5EF4-FFF2-40B4-BE49-F238E27FC236}">
                  <a16:creationId xmlns:a16="http://schemas.microsoft.com/office/drawing/2014/main" id="{82D9C140-2BA8-763F-CDFA-BB1DAD3A1025}"/>
                </a:ext>
              </a:extLst>
            </p:cNvPr>
            <p:cNvSpPr/>
            <p:nvPr/>
          </p:nvSpPr>
          <p:spPr>
            <a:xfrm>
              <a:off x="2039289" y="2725000"/>
              <a:ext cx="119380" cy="278130"/>
            </a:xfrm>
            <a:custGeom>
              <a:avLst/>
              <a:gdLst/>
              <a:ahLst/>
              <a:cxnLst/>
              <a:rect l="l" t="t" r="r" b="b"/>
              <a:pathLst>
                <a:path w="119380" h="278130">
                  <a:moveTo>
                    <a:pt x="99822" y="40144"/>
                  </a:moveTo>
                  <a:lnTo>
                    <a:pt x="96672" y="24523"/>
                  </a:lnTo>
                  <a:lnTo>
                    <a:pt x="88074" y="11760"/>
                  </a:lnTo>
                  <a:lnTo>
                    <a:pt x="75311" y="3149"/>
                  </a:lnTo>
                  <a:lnTo>
                    <a:pt x="59677" y="0"/>
                  </a:lnTo>
                  <a:lnTo>
                    <a:pt x="44056" y="3149"/>
                  </a:lnTo>
                  <a:lnTo>
                    <a:pt x="31292" y="11760"/>
                  </a:lnTo>
                  <a:lnTo>
                    <a:pt x="22694" y="24523"/>
                  </a:lnTo>
                  <a:lnTo>
                    <a:pt x="19532" y="40144"/>
                  </a:lnTo>
                  <a:lnTo>
                    <a:pt x="22694" y="55778"/>
                  </a:lnTo>
                  <a:lnTo>
                    <a:pt x="31292" y="68529"/>
                  </a:lnTo>
                  <a:lnTo>
                    <a:pt x="44056" y="77139"/>
                  </a:lnTo>
                  <a:lnTo>
                    <a:pt x="59677" y="80289"/>
                  </a:lnTo>
                  <a:lnTo>
                    <a:pt x="75311" y="77139"/>
                  </a:lnTo>
                  <a:lnTo>
                    <a:pt x="88074" y="68529"/>
                  </a:lnTo>
                  <a:lnTo>
                    <a:pt x="96672" y="55778"/>
                  </a:lnTo>
                  <a:lnTo>
                    <a:pt x="99822" y="40144"/>
                  </a:lnTo>
                  <a:close/>
                </a:path>
                <a:path w="119380" h="278130">
                  <a:moveTo>
                    <a:pt x="119354" y="132473"/>
                  </a:moveTo>
                  <a:lnTo>
                    <a:pt x="92062" y="105181"/>
                  </a:lnTo>
                  <a:lnTo>
                    <a:pt x="27305" y="105181"/>
                  </a:lnTo>
                  <a:lnTo>
                    <a:pt x="0" y="132473"/>
                  </a:lnTo>
                  <a:lnTo>
                    <a:pt x="0" y="278041"/>
                  </a:lnTo>
                  <a:lnTo>
                    <a:pt x="119354" y="278041"/>
                  </a:lnTo>
                  <a:lnTo>
                    <a:pt x="119354" y="132473"/>
                  </a:lnTo>
                  <a:close/>
                </a:path>
              </a:pathLst>
            </a:custGeom>
            <a:solidFill>
              <a:srgbClr val="FCB6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02">
              <a:extLst>
                <a:ext uri="{FF2B5EF4-FFF2-40B4-BE49-F238E27FC236}">
                  <a16:creationId xmlns:a16="http://schemas.microsoft.com/office/drawing/2014/main" id="{6DC9E4C9-54E8-1F75-C98C-7B8958710E62}"/>
                </a:ext>
              </a:extLst>
            </p:cNvPr>
            <p:cNvSpPr/>
            <p:nvPr/>
          </p:nvSpPr>
          <p:spPr>
            <a:xfrm>
              <a:off x="1716366" y="2725000"/>
              <a:ext cx="448309" cy="422275"/>
            </a:xfrm>
            <a:custGeom>
              <a:avLst/>
              <a:gdLst/>
              <a:ahLst/>
              <a:cxnLst/>
              <a:rect l="l" t="t" r="r" b="b"/>
              <a:pathLst>
                <a:path w="448310" h="422275">
                  <a:moveTo>
                    <a:pt x="181330" y="249275"/>
                  </a:moveTo>
                  <a:lnTo>
                    <a:pt x="148272" y="216217"/>
                  </a:lnTo>
                  <a:lnTo>
                    <a:pt x="0" y="364490"/>
                  </a:lnTo>
                  <a:lnTo>
                    <a:pt x="33058" y="397548"/>
                  </a:lnTo>
                  <a:lnTo>
                    <a:pt x="181330" y="249275"/>
                  </a:lnTo>
                  <a:close/>
                </a:path>
                <a:path w="448310" h="422275">
                  <a:moveTo>
                    <a:pt x="369684" y="105194"/>
                  </a:moveTo>
                  <a:lnTo>
                    <a:pt x="322935" y="105194"/>
                  </a:lnTo>
                  <a:lnTo>
                    <a:pt x="322935" y="216192"/>
                  </a:lnTo>
                  <a:lnTo>
                    <a:pt x="369684" y="216192"/>
                  </a:lnTo>
                  <a:lnTo>
                    <a:pt x="369684" y="105194"/>
                  </a:lnTo>
                  <a:close/>
                </a:path>
                <a:path w="448310" h="422275">
                  <a:moveTo>
                    <a:pt x="442290" y="278041"/>
                  </a:moveTo>
                  <a:lnTo>
                    <a:pt x="395528" y="278041"/>
                  </a:lnTo>
                  <a:lnTo>
                    <a:pt x="395528" y="422160"/>
                  </a:lnTo>
                  <a:lnTo>
                    <a:pt x="442290" y="422160"/>
                  </a:lnTo>
                  <a:lnTo>
                    <a:pt x="442290" y="278041"/>
                  </a:lnTo>
                  <a:close/>
                </a:path>
                <a:path w="448310" h="422275">
                  <a:moveTo>
                    <a:pt x="448005" y="28638"/>
                  </a:moveTo>
                  <a:lnTo>
                    <a:pt x="420420" y="28638"/>
                  </a:lnTo>
                  <a:lnTo>
                    <a:pt x="419595" y="24523"/>
                  </a:lnTo>
                  <a:lnTo>
                    <a:pt x="410997" y="11760"/>
                  </a:lnTo>
                  <a:lnTo>
                    <a:pt x="398233" y="3149"/>
                  </a:lnTo>
                  <a:lnTo>
                    <a:pt x="382612" y="0"/>
                  </a:lnTo>
                  <a:lnTo>
                    <a:pt x="366979" y="3149"/>
                  </a:lnTo>
                  <a:lnTo>
                    <a:pt x="354215" y="11760"/>
                  </a:lnTo>
                  <a:lnTo>
                    <a:pt x="345617" y="24523"/>
                  </a:lnTo>
                  <a:lnTo>
                    <a:pt x="342468" y="40144"/>
                  </a:lnTo>
                  <a:lnTo>
                    <a:pt x="422757" y="40144"/>
                  </a:lnTo>
                  <a:lnTo>
                    <a:pt x="448005" y="40132"/>
                  </a:lnTo>
                  <a:lnTo>
                    <a:pt x="448005" y="2863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03">
              <a:extLst>
                <a:ext uri="{FF2B5EF4-FFF2-40B4-BE49-F238E27FC236}">
                  <a16:creationId xmlns:a16="http://schemas.microsoft.com/office/drawing/2014/main" id="{AC0F081F-3F4A-1F3E-F897-421C8D0BF30A}"/>
                </a:ext>
              </a:extLst>
            </p:cNvPr>
            <p:cNvSpPr/>
            <p:nvPr/>
          </p:nvSpPr>
          <p:spPr>
            <a:xfrm>
              <a:off x="1802790" y="2725000"/>
              <a:ext cx="119380" cy="278130"/>
            </a:xfrm>
            <a:custGeom>
              <a:avLst/>
              <a:gdLst/>
              <a:ahLst/>
              <a:cxnLst/>
              <a:rect l="l" t="t" r="r" b="b"/>
              <a:pathLst>
                <a:path w="119380" h="278130">
                  <a:moveTo>
                    <a:pt x="99822" y="40144"/>
                  </a:moveTo>
                  <a:lnTo>
                    <a:pt x="96672" y="24523"/>
                  </a:lnTo>
                  <a:lnTo>
                    <a:pt x="88061" y="11760"/>
                  </a:lnTo>
                  <a:lnTo>
                    <a:pt x="75311" y="3149"/>
                  </a:lnTo>
                  <a:lnTo>
                    <a:pt x="59677" y="0"/>
                  </a:lnTo>
                  <a:lnTo>
                    <a:pt x="44056" y="3149"/>
                  </a:lnTo>
                  <a:lnTo>
                    <a:pt x="31292" y="11760"/>
                  </a:lnTo>
                  <a:lnTo>
                    <a:pt x="22682" y="24523"/>
                  </a:lnTo>
                  <a:lnTo>
                    <a:pt x="19532" y="40144"/>
                  </a:lnTo>
                  <a:lnTo>
                    <a:pt x="22682" y="55778"/>
                  </a:lnTo>
                  <a:lnTo>
                    <a:pt x="31292" y="68529"/>
                  </a:lnTo>
                  <a:lnTo>
                    <a:pt x="44056" y="77139"/>
                  </a:lnTo>
                  <a:lnTo>
                    <a:pt x="59677" y="80289"/>
                  </a:lnTo>
                  <a:lnTo>
                    <a:pt x="75311" y="77139"/>
                  </a:lnTo>
                  <a:lnTo>
                    <a:pt x="88061" y="68529"/>
                  </a:lnTo>
                  <a:lnTo>
                    <a:pt x="96672" y="55778"/>
                  </a:lnTo>
                  <a:lnTo>
                    <a:pt x="99822" y="40144"/>
                  </a:lnTo>
                  <a:close/>
                </a:path>
                <a:path w="119380" h="278130">
                  <a:moveTo>
                    <a:pt x="119354" y="132473"/>
                  </a:moveTo>
                  <a:lnTo>
                    <a:pt x="92062" y="105181"/>
                  </a:lnTo>
                  <a:lnTo>
                    <a:pt x="27305" y="105181"/>
                  </a:lnTo>
                  <a:lnTo>
                    <a:pt x="0" y="132473"/>
                  </a:lnTo>
                  <a:lnTo>
                    <a:pt x="0" y="278041"/>
                  </a:lnTo>
                  <a:lnTo>
                    <a:pt x="119354" y="278041"/>
                  </a:lnTo>
                  <a:lnTo>
                    <a:pt x="119354" y="132473"/>
                  </a:lnTo>
                  <a:close/>
                </a:path>
              </a:pathLst>
            </a:custGeom>
            <a:solidFill>
              <a:srgbClr val="FCB6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04">
              <a:extLst>
                <a:ext uri="{FF2B5EF4-FFF2-40B4-BE49-F238E27FC236}">
                  <a16:creationId xmlns:a16="http://schemas.microsoft.com/office/drawing/2014/main" id="{A31BFD78-A5F6-6056-EC6D-C79DDA4FF211}"/>
                </a:ext>
              </a:extLst>
            </p:cNvPr>
            <p:cNvSpPr/>
            <p:nvPr/>
          </p:nvSpPr>
          <p:spPr>
            <a:xfrm>
              <a:off x="1802803" y="2725000"/>
              <a:ext cx="125095" cy="422275"/>
            </a:xfrm>
            <a:custGeom>
              <a:avLst/>
              <a:gdLst/>
              <a:ahLst/>
              <a:cxnLst/>
              <a:rect l="l" t="t" r="r" b="b"/>
              <a:pathLst>
                <a:path w="125094" h="422275">
                  <a:moveTo>
                    <a:pt x="46761" y="105194"/>
                  </a:moveTo>
                  <a:lnTo>
                    <a:pt x="0" y="105194"/>
                  </a:lnTo>
                  <a:lnTo>
                    <a:pt x="0" y="216192"/>
                  </a:lnTo>
                  <a:lnTo>
                    <a:pt x="46761" y="216192"/>
                  </a:lnTo>
                  <a:lnTo>
                    <a:pt x="46761" y="105194"/>
                  </a:lnTo>
                  <a:close/>
                </a:path>
                <a:path w="125094" h="422275">
                  <a:moveTo>
                    <a:pt x="119354" y="278041"/>
                  </a:moveTo>
                  <a:lnTo>
                    <a:pt x="72593" y="278041"/>
                  </a:lnTo>
                  <a:lnTo>
                    <a:pt x="72593" y="422160"/>
                  </a:lnTo>
                  <a:lnTo>
                    <a:pt x="119354" y="422160"/>
                  </a:lnTo>
                  <a:lnTo>
                    <a:pt x="119354" y="278041"/>
                  </a:lnTo>
                  <a:close/>
                </a:path>
                <a:path w="125094" h="422275">
                  <a:moveTo>
                    <a:pt x="125056" y="28638"/>
                  </a:moveTo>
                  <a:lnTo>
                    <a:pt x="97485" y="28638"/>
                  </a:lnTo>
                  <a:lnTo>
                    <a:pt x="96659" y="24523"/>
                  </a:lnTo>
                  <a:lnTo>
                    <a:pt x="88061" y="11760"/>
                  </a:lnTo>
                  <a:lnTo>
                    <a:pt x="75298" y="3149"/>
                  </a:lnTo>
                  <a:lnTo>
                    <a:pt x="59664" y="0"/>
                  </a:lnTo>
                  <a:lnTo>
                    <a:pt x="44043" y="3149"/>
                  </a:lnTo>
                  <a:lnTo>
                    <a:pt x="31280" y="11760"/>
                  </a:lnTo>
                  <a:lnTo>
                    <a:pt x="22682" y="24523"/>
                  </a:lnTo>
                  <a:lnTo>
                    <a:pt x="19519" y="40144"/>
                  </a:lnTo>
                  <a:lnTo>
                    <a:pt x="99809" y="40144"/>
                  </a:lnTo>
                  <a:lnTo>
                    <a:pt x="125056" y="40132"/>
                  </a:lnTo>
                  <a:lnTo>
                    <a:pt x="125056" y="2863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05">
              <a:extLst>
                <a:ext uri="{FF2B5EF4-FFF2-40B4-BE49-F238E27FC236}">
                  <a16:creationId xmlns:a16="http://schemas.microsoft.com/office/drawing/2014/main" id="{5EDBCC66-E58A-0853-CFCD-0CAD91D26D6B}"/>
                </a:ext>
              </a:extLst>
            </p:cNvPr>
            <p:cNvSpPr/>
            <p:nvPr/>
          </p:nvSpPr>
          <p:spPr>
            <a:xfrm>
              <a:off x="1086820" y="5501983"/>
              <a:ext cx="294005" cy="392430"/>
            </a:xfrm>
            <a:custGeom>
              <a:avLst/>
              <a:gdLst/>
              <a:ahLst/>
              <a:cxnLst/>
              <a:rect l="l" t="t" r="r" b="b"/>
              <a:pathLst>
                <a:path w="294005" h="392429">
                  <a:moveTo>
                    <a:pt x="146824" y="0"/>
                  </a:moveTo>
                  <a:lnTo>
                    <a:pt x="0" y="148805"/>
                  </a:lnTo>
                  <a:lnTo>
                    <a:pt x="0" y="392175"/>
                  </a:lnTo>
                  <a:lnTo>
                    <a:pt x="293636" y="392175"/>
                  </a:lnTo>
                  <a:lnTo>
                    <a:pt x="293636" y="148805"/>
                  </a:lnTo>
                  <a:lnTo>
                    <a:pt x="146824" y="0"/>
                  </a:lnTo>
                  <a:close/>
                </a:path>
              </a:pathLst>
            </a:custGeom>
            <a:solidFill>
              <a:srgbClr val="FAD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06">
              <a:extLst>
                <a:ext uri="{FF2B5EF4-FFF2-40B4-BE49-F238E27FC236}">
                  <a16:creationId xmlns:a16="http://schemas.microsoft.com/office/drawing/2014/main" id="{7CED63C3-E76E-15C8-D7E0-EE4D126F7205}"/>
                </a:ext>
              </a:extLst>
            </p:cNvPr>
            <p:cNvSpPr/>
            <p:nvPr/>
          </p:nvSpPr>
          <p:spPr>
            <a:xfrm>
              <a:off x="1186268" y="5707888"/>
              <a:ext cx="95250" cy="186690"/>
            </a:xfrm>
            <a:custGeom>
              <a:avLst/>
              <a:gdLst/>
              <a:ahLst/>
              <a:cxnLst/>
              <a:rect l="l" t="t" r="r" b="b"/>
              <a:pathLst>
                <a:path w="95250" h="186689">
                  <a:moveTo>
                    <a:pt x="94754" y="0"/>
                  </a:moveTo>
                  <a:lnTo>
                    <a:pt x="0" y="0"/>
                  </a:lnTo>
                  <a:lnTo>
                    <a:pt x="0" y="186270"/>
                  </a:lnTo>
                  <a:lnTo>
                    <a:pt x="94754" y="186270"/>
                  </a:lnTo>
                  <a:lnTo>
                    <a:pt x="9475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07">
              <a:extLst>
                <a:ext uri="{FF2B5EF4-FFF2-40B4-BE49-F238E27FC236}">
                  <a16:creationId xmlns:a16="http://schemas.microsoft.com/office/drawing/2014/main" id="{A543547E-AC84-2ADC-9764-1F405E6E4345}"/>
                </a:ext>
              </a:extLst>
            </p:cNvPr>
            <p:cNvSpPr/>
            <p:nvPr/>
          </p:nvSpPr>
          <p:spPr>
            <a:xfrm>
              <a:off x="1380464" y="5650788"/>
              <a:ext cx="280670" cy="243840"/>
            </a:xfrm>
            <a:custGeom>
              <a:avLst/>
              <a:gdLst/>
              <a:ahLst/>
              <a:cxnLst/>
              <a:rect l="l" t="t" r="r" b="b"/>
              <a:pathLst>
                <a:path w="280669" h="243839">
                  <a:moveTo>
                    <a:pt x="280301" y="0"/>
                  </a:moveTo>
                  <a:lnTo>
                    <a:pt x="0" y="0"/>
                  </a:lnTo>
                  <a:lnTo>
                    <a:pt x="0" y="243370"/>
                  </a:lnTo>
                  <a:lnTo>
                    <a:pt x="280301" y="243370"/>
                  </a:lnTo>
                  <a:lnTo>
                    <a:pt x="280301" y="0"/>
                  </a:lnTo>
                  <a:close/>
                </a:path>
              </a:pathLst>
            </a:custGeom>
            <a:solidFill>
              <a:srgbClr val="F6A1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08">
              <a:extLst>
                <a:ext uri="{FF2B5EF4-FFF2-40B4-BE49-F238E27FC236}">
                  <a16:creationId xmlns:a16="http://schemas.microsoft.com/office/drawing/2014/main" id="{922D5BD8-5C33-C794-F687-62FA3BCDCB96}"/>
                </a:ext>
              </a:extLst>
            </p:cNvPr>
            <p:cNvSpPr/>
            <p:nvPr/>
          </p:nvSpPr>
          <p:spPr>
            <a:xfrm>
              <a:off x="1233627" y="5501982"/>
              <a:ext cx="427355" cy="299085"/>
            </a:xfrm>
            <a:custGeom>
              <a:avLst/>
              <a:gdLst/>
              <a:ahLst/>
              <a:cxnLst/>
              <a:rect l="l" t="t" r="r" b="b"/>
              <a:pathLst>
                <a:path w="427355" h="299085">
                  <a:moveTo>
                    <a:pt x="334759" y="205905"/>
                  </a:moveTo>
                  <a:lnTo>
                    <a:pt x="242062" y="205905"/>
                  </a:lnTo>
                  <a:lnTo>
                    <a:pt x="242062" y="298627"/>
                  </a:lnTo>
                  <a:lnTo>
                    <a:pt x="334759" y="298627"/>
                  </a:lnTo>
                  <a:lnTo>
                    <a:pt x="334759" y="205905"/>
                  </a:lnTo>
                  <a:close/>
                </a:path>
                <a:path w="427355" h="299085">
                  <a:moveTo>
                    <a:pt x="427126" y="148805"/>
                  </a:moveTo>
                  <a:lnTo>
                    <a:pt x="288531" y="0"/>
                  </a:lnTo>
                  <a:lnTo>
                    <a:pt x="0" y="0"/>
                  </a:lnTo>
                  <a:lnTo>
                    <a:pt x="146824" y="148805"/>
                  </a:lnTo>
                  <a:lnTo>
                    <a:pt x="427126" y="148805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09">
              <a:extLst>
                <a:ext uri="{FF2B5EF4-FFF2-40B4-BE49-F238E27FC236}">
                  <a16:creationId xmlns:a16="http://schemas.microsoft.com/office/drawing/2014/main" id="{31D61169-2372-56EC-9F22-07F19CF4E345}"/>
                </a:ext>
              </a:extLst>
            </p:cNvPr>
            <p:cNvSpPr/>
            <p:nvPr/>
          </p:nvSpPr>
          <p:spPr>
            <a:xfrm>
              <a:off x="6826923" y="3906431"/>
              <a:ext cx="222885" cy="92075"/>
            </a:xfrm>
            <a:custGeom>
              <a:avLst/>
              <a:gdLst/>
              <a:ahLst/>
              <a:cxnLst/>
              <a:rect l="l" t="t" r="r" b="b"/>
              <a:pathLst>
                <a:path w="222884" h="92075">
                  <a:moveTo>
                    <a:pt x="0" y="91617"/>
                  </a:moveTo>
                  <a:lnTo>
                    <a:pt x="222351" y="91617"/>
                  </a:lnTo>
                  <a:lnTo>
                    <a:pt x="222351" y="0"/>
                  </a:lnTo>
                  <a:lnTo>
                    <a:pt x="0" y="0"/>
                  </a:lnTo>
                  <a:lnTo>
                    <a:pt x="0" y="91617"/>
                  </a:lnTo>
                  <a:close/>
                </a:path>
              </a:pathLst>
            </a:custGeom>
            <a:solidFill>
              <a:srgbClr val="7B86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10">
              <a:extLst>
                <a:ext uri="{FF2B5EF4-FFF2-40B4-BE49-F238E27FC236}">
                  <a16:creationId xmlns:a16="http://schemas.microsoft.com/office/drawing/2014/main" id="{BA354629-FD71-1A63-66ED-421439907319}"/>
                </a:ext>
              </a:extLst>
            </p:cNvPr>
            <p:cNvSpPr/>
            <p:nvPr/>
          </p:nvSpPr>
          <p:spPr>
            <a:xfrm>
              <a:off x="6748411" y="3998049"/>
              <a:ext cx="379730" cy="581025"/>
            </a:xfrm>
            <a:custGeom>
              <a:avLst/>
              <a:gdLst/>
              <a:ahLst/>
              <a:cxnLst/>
              <a:rect l="l" t="t" r="r" b="b"/>
              <a:pathLst>
                <a:path w="379729" h="581025">
                  <a:moveTo>
                    <a:pt x="379387" y="0"/>
                  </a:moveTo>
                  <a:lnTo>
                    <a:pt x="0" y="0"/>
                  </a:lnTo>
                  <a:lnTo>
                    <a:pt x="0" y="580542"/>
                  </a:lnTo>
                  <a:lnTo>
                    <a:pt x="379387" y="580542"/>
                  </a:lnTo>
                  <a:lnTo>
                    <a:pt x="379387" y="0"/>
                  </a:lnTo>
                  <a:close/>
                </a:path>
              </a:pathLst>
            </a:custGeom>
            <a:solidFill>
              <a:srgbClr val="A8A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11">
              <a:extLst>
                <a:ext uri="{FF2B5EF4-FFF2-40B4-BE49-F238E27FC236}">
                  <a16:creationId xmlns:a16="http://schemas.microsoft.com/office/drawing/2014/main" id="{7B0FFAD2-3538-3EF5-E985-3D7D7AEFD86C}"/>
                </a:ext>
              </a:extLst>
            </p:cNvPr>
            <p:cNvSpPr/>
            <p:nvPr/>
          </p:nvSpPr>
          <p:spPr>
            <a:xfrm>
              <a:off x="6826923" y="4108653"/>
              <a:ext cx="222885" cy="359410"/>
            </a:xfrm>
            <a:custGeom>
              <a:avLst/>
              <a:gdLst/>
              <a:ahLst/>
              <a:cxnLst/>
              <a:rect l="l" t="t" r="r" b="b"/>
              <a:pathLst>
                <a:path w="222884" h="359410">
                  <a:moveTo>
                    <a:pt x="222351" y="305358"/>
                  </a:moveTo>
                  <a:lnTo>
                    <a:pt x="0" y="305358"/>
                  </a:lnTo>
                  <a:lnTo>
                    <a:pt x="0" y="359321"/>
                  </a:lnTo>
                  <a:lnTo>
                    <a:pt x="222351" y="359321"/>
                  </a:lnTo>
                  <a:lnTo>
                    <a:pt x="222351" y="305358"/>
                  </a:lnTo>
                  <a:close/>
                </a:path>
                <a:path w="222884" h="359410">
                  <a:moveTo>
                    <a:pt x="222351" y="203568"/>
                  </a:moveTo>
                  <a:lnTo>
                    <a:pt x="0" y="203568"/>
                  </a:lnTo>
                  <a:lnTo>
                    <a:pt x="0" y="257530"/>
                  </a:lnTo>
                  <a:lnTo>
                    <a:pt x="222351" y="257530"/>
                  </a:lnTo>
                  <a:lnTo>
                    <a:pt x="222351" y="203568"/>
                  </a:lnTo>
                  <a:close/>
                </a:path>
                <a:path w="222884" h="359410">
                  <a:moveTo>
                    <a:pt x="222351" y="101790"/>
                  </a:moveTo>
                  <a:lnTo>
                    <a:pt x="0" y="101790"/>
                  </a:lnTo>
                  <a:lnTo>
                    <a:pt x="0" y="155752"/>
                  </a:lnTo>
                  <a:lnTo>
                    <a:pt x="222351" y="155752"/>
                  </a:lnTo>
                  <a:lnTo>
                    <a:pt x="222351" y="101790"/>
                  </a:lnTo>
                  <a:close/>
                </a:path>
                <a:path w="222884" h="359410">
                  <a:moveTo>
                    <a:pt x="222351" y="0"/>
                  </a:moveTo>
                  <a:lnTo>
                    <a:pt x="0" y="0"/>
                  </a:lnTo>
                  <a:lnTo>
                    <a:pt x="0" y="53962"/>
                  </a:lnTo>
                  <a:lnTo>
                    <a:pt x="222351" y="53962"/>
                  </a:lnTo>
                  <a:lnTo>
                    <a:pt x="22235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1" name="object 112">
              <a:extLst>
                <a:ext uri="{FF2B5EF4-FFF2-40B4-BE49-F238E27FC236}">
                  <a16:creationId xmlns:a16="http://schemas.microsoft.com/office/drawing/2014/main" id="{08A3FFDB-2F8F-8B35-2D3D-F04DAA9B974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27909" y="4166942"/>
              <a:ext cx="306176" cy="414138"/>
            </a:xfrm>
            <a:prstGeom prst="rect">
              <a:avLst/>
            </a:prstGeom>
          </p:spPr>
        </p:pic>
        <p:sp>
          <p:nvSpPr>
            <p:cNvPr id="182" name="object 113">
              <a:extLst>
                <a:ext uri="{FF2B5EF4-FFF2-40B4-BE49-F238E27FC236}">
                  <a16:creationId xmlns:a16="http://schemas.microsoft.com/office/drawing/2014/main" id="{24585DB5-20C9-A8D5-48E0-1CB988A88564}"/>
                </a:ext>
              </a:extLst>
            </p:cNvPr>
            <p:cNvSpPr/>
            <p:nvPr/>
          </p:nvSpPr>
          <p:spPr>
            <a:xfrm>
              <a:off x="6447547" y="4307139"/>
              <a:ext cx="238125" cy="271780"/>
            </a:xfrm>
            <a:custGeom>
              <a:avLst/>
              <a:gdLst/>
              <a:ahLst/>
              <a:cxnLst/>
              <a:rect l="l" t="t" r="r" b="b"/>
              <a:pathLst>
                <a:path w="238125" h="271779">
                  <a:moveTo>
                    <a:pt x="189687" y="0"/>
                  </a:moveTo>
                  <a:lnTo>
                    <a:pt x="0" y="0"/>
                  </a:lnTo>
                  <a:lnTo>
                    <a:pt x="48386" y="271449"/>
                  </a:lnTo>
                  <a:lnTo>
                    <a:pt x="238074" y="271449"/>
                  </a:lnTo>
                  <a:lnTo>
                    <a:pt x="18968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14">
              <a:extLst>
                <a:ext uri="{FF2B5EF4-FFF2-40B4-BE49-F238E27FC236}">
                  <a16:creationId xmlns:a16="http://schemas.microsoft.com/office/drawing/2014/main" id="{AB01B6DC-03F5-C21B-AAEB-909CF7A044B2}"/>
                </a:ext>
              </a:extLst>
            </p:cNvPr>
            <p:cNvSpPr/>
            <p:nvPr/>
          </p:nvSpPr>
          <p:spPr>
            <a:xfrm>
              <a:off x="6398803" y="4307139"/>
              <a:ext cx="238125" cy="271780"/>
            </a:xfrm>
            <a:custGeom>
              <a:avLst/>
              <a:gdLst/>
              <a:ahLst/>
              <a:cxnLst/>
              <a:rect l="l" t="t" r="r" b="b"/>
              <a:pathLst>
                <a:path w="238125" h="271779">
                  <a:moveTo>
                    <a:pt x="238074" y="0"/>
                  </a:moveTo>
                  <a:lnTo>
                    <a:pt x="48387" y="0"/>
                  </a:lnTo>
                  <a:lnTo>
                    <a:pt x="0" y="271449"/>
                  </a:lnTo>
                  <a:lnTo>
                    <a:pt x="189687" y="271449"/>
                  </a:lnTo>
                  <a:lnTo>
                    <a:pt x="238074" y="0"/>
                  </a:lnTo>
                  <a:close/>
                </a:path>
              </a:pathLst>
            </a:custGeom>
            <a:solidFill>
              <a:srgbClr val="A8AE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15">
              <a:extLst>
                <a:ext uri="{FF2B5EF4-FFF2-40B4-BE49-F238E27FC236}">
                  <a16:creationId xmlns:a16="http://schemas.microsoft.com/office/drawing/2014/main" id="{53D25320-50E7-3A46-1764-F25765D1A620}"/>
                </a:ext>
              </a:extLst>
            </p:cNvPr>
            <p:cNvSpPr/>
            <p:nvPr/>
          </p:nvSpPr>
          <p:spPr>
            <a:xfrm>
              <a:off x="888530" y="4091394"/>
              <a:ext cx="144780" cy="487045"/>
            </a:xfrm>
            <a:custGeom>
              <a:avLst/>
              <a:gdLst/>
              <a:ahLst/>
              <a:cxnLst/>
              <a:rect l="l" t="t" r="r" b="b"/>
              <a:pathLst>
                <a:path w="144780" h="487045">
                  <a:moveTo>
                    <a:pt x="144424" y="0"/>
                  </a:moveTo>
                  <a:lnTo>
                    <a:pt x="0" y="0"/>
                  </a:lnTo>
                  <a:lnTo>
                    <a:pt x="0" y="486524"/>
                  </a:lnTo>
                  <a:lnTo>
                    <a:pt x="144424" y="486524"/>
                  </a:lnTo>
                  <a:lnTo>
                    <a:pt x="144424" y="0"/>
                  </a:lnTo>
                  <a:close/>
                </a:path>
              </a:pathLst>
            </a:custGeom>
            <a:solidFill>
              <a:srgbClr val="7ACC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16">
              <a:extLst>
                <a:ext uri="{FF2B5EF4-FFF2-40B4-BE49-F238E27FC236}">
                  <a16:creationId xmlns:a16="http://schemas.microsoft.com/office/drawing/2014/main" id="{DF31A6E1-BEF7-0128-E460-3C65D97088B9}"/>
                </a:ext>
              </a:extLst>
            </p:cNvPr>
            <p:cNvSpPr/>
            <p:nvPr/>
          </p:nvSpPr>
          <p:spPr>
            <a:xfrm>
              <a:off x="888517" y="4116196"/>
              <a:ext cx="64769" cy="424815"/>
            </a:xfrm>
            <a:custGeom>
              <a:avLst/>
              <a:gdLst/>
              <a:ahLst/>
              <a:cxnLst/>
              <a:rect l="l" t="t" r="r" b="b"/>
              <a:pathLst>
                <a:path w="64769" h="424814">
                  <a:moveTo>
                    <a:pt x="64528" y="416102"/>
                  </a:moveTo>
                  <a:lnTo>
                    <a:pt x="0" y="416102"/>
                  </a:lnTo>
                  <a:lnTo>
                    <a:pt x="0" y="424370"/>
                  </a:lnTo>
                  <a:lnTo>
                    <a:pt x="64528" y="424370"/>
                  </a:lnTo>
                  <a:lnTo>
                    <a:pt x="64528" y="416102"/>
                  </a:lnTo>
                  <a:close/>
                </a:path>
                <a:path w="64769" h="424814">
                  <a:moveTo>
                    <a:pt x="64528" y="364083"/>
                  </a:moveTo>
                  <a:lnTo>
                    <a:pt x="0" y="364083"/>
                  </a:lnTo>
                  <a:lnTo>
                    <a:pt x="0" y="372351"/>
                  </a:lnTo>
                  <a:lnTo>
                    <a:pt x="64528" y="372351"/>
                  </a:lnTo>
                  <a:lnTo>
                    <a:pt x="64528" y="364083"/>
                  </a:lnTo>
                  <a:close/>
                </a:path>
                <a:path w="64769" h="424814">
                  <a:moveTo>
                    <a:pt x="64528" y="312064"/>
                  </a:moveTo>
                  <a:lnTo>
                    <a:pt x="0" y="312064"/>
                  </a:lnTo>
                  <a:lnTo>
                    <a:pt x="0" y="320332"/>
                  </a:lnTo>
                  <a:lnTo>
                    <a:pt x="64528" y="320332"/>
                  </a:lnTo>
                  <a:lnTo>
                    <a:pt x="64528" y="312064"/>
                  </a:lnTo>
                  <a:close/>
                </a:path>
                <a:path w="64769" h="424814">
                  <a:moveTo>
                    <a:pt x="64528" y="260057"/>
                  </a:moveTo>
                  <a:lnTo>
                    <a:pt x="0" y="260057"/>
                  </a:lnTo>
                  <a:lnTo>
                    <a:pt x="0" y="268325"/>
                  </a:lnTo>
                  <a:lnTo>
                    <a:pt x="64528" y="268325"/>
                  </a:lnTo>
                  <a:lnTo>
                    <a:pt x="64528" y="260057"/>
                  </a:lnTo>
                  <a:close/>
                </a:path>
                <a:path w="64769" h="424814">
                  <a:moveTo>
                    <a:pt x="64528" y="208051"/>
                  </a:moveTo>
                  <a:lnTo>
                    <a:pt x="0" y="208051"/>
                  </a:lnTo>
                  <a:lnTo>
                    <a:pt x="0" y="216319"/>
                  </a:lnTo>
                  <a:lnTo>
                    <a:pt x="64528" y="216319"/>
                  </a:lnTo>
                  <a:lnTo>
                    <a:pt x="64528" y="208051"/>
                  </a:lnTo>
                  <a:close/>
                </a:path>
                <a:path w="64769" h="424814">
                  <a:moveTo>
                    <a:pt x="64528" y="156032"/>
                  </a:moveTo>
                  <a:lnTo>
                    <a:pt x="0" y="156032"/>
                  </a:lnTo>
                  <a:lnTo>
                    <a:pt x="0" y="164299"/>
                  </a:lnTo>
                  <a:lnTo>
                    <a:pt x="64528" y="164299"/>
                  </a:lnTo>
                  <a:lnTo>
                    <a:pt x="64528" y="156032"/>
                  </a:lnTo>
                  <a:close/>
                </a:path>
                <a:path w="64769" h="424814">
                  <a:moveTo>
                    <a:pt x="64528" y="104013"/>
                  </a:moveTo>
                  <a:lnTo>
                    <a:pt x="0" y="104013"/>
                  </a:lnTo>
                  <a:lnTo>
                    <a:pt x="0" y="112280"/>
                  </a:lnTo>
                  <a:lnTo>
                    <a:pt x="64528" y="112280"/>
                  </a:lnTo>
                  <a:lnTo>
                    <a:pt x="64528" y="104013"/>
                  </a:lnTo>
                  <a:close/>
                </a:path>
                <a:path w="64769" h="424814">
                  <a:moveTo>
                    <a:pt x="64528" y="52019"/>
                  </a:moveTo>
                  <a:lnTo>
                    <a:pt x="0" y="52019"/>
                  </a:lnTo>
                  <a:lnTo>
                    <a:pt x="0" y="60274"/>
                  </a:lnTo>
                  <a:lnTo>
                    <a:pt x="64528" y="60274"/>
                  </a:lnTo>
                  <a:lnTo>
                    <a:pt x="64528" y="52019"/>
                  </a:lnTo>
                  <a:close/>
                </a:path>
                <a:path w="64769" h="424814">
                  <a:moveTo>
                    <a:pt x="64528" y="0"/>
                  </a:moveTo>
                  <a:lnTo>
                    <a:pt x="0" y="0"/>
                  </a:lnTo>
                  <a:lnTo>
                    <a:pt x="0" y="8255"/>
                  </a:lnTo>
                  <a:lnTo>
                    <a:pt x="64528" y="8255"/>
                  </a:lnTo>
                  <a:lnTo>
                    <a:pt x="6452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17">
              <a:extLst>
                <a:ext uri="{FF2B5EF4-FFF2-40B4-BE49-F238E27FC236}">
                  <a16:creationId xmlns:a16="http://schemas.microsoft.com/office/drawing/2014/main" id="{F0754EE1-37DF-5020-4FD8-17FB0A4182B2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5220" y="4204194"/>
              <a:ext cx="286548" cy="373965"/>
            </a:xfrm>
            <a:prstGeom prst="rect">
              <a:avLst/>
            </a:prstGeom>
          </p:spPr>
        </p:pic>
      </p:grpSp>
      <p:sp>
        <p:nvSpPr>
          <p:cNvPr id="199" name="object 2">
            <a:extLst>
              <a:ext uri="{FF2B5EF4-FFF2-40B4-BE49-F238E27FC236}">
                <a16:creationId xmlns:a16="http://schemas.microsoft.com/office/drawing/2014/main" id="{C56FD3BE-A86C-BF4A-E359-0A0EC4DFA020}"/>
              </a:ext>
            </a:extLst>
          </p:cNvPr>
          <p:cNvSpPr/>
          <p:nvPr/>
        </p:nvSpPr>
        <p:spPr>
          <a:xfrm>
            <a:off x="15953141" y="549275"/>
            <a:ext cx="4156683" cy="10831967"/>
          </a:xfrm>
          <a:custGeom>
            <a:avLst/>
            <a:gdLst/>
            <a:ahLst/>
            <a:cxnLst/>
            <a:rect l="l" t="t" r="r" b="b"/>
            <a:pathLst>
              <a:path w="1677034" h="5572760">
                <a:moveTo>
                  <a:pt x="1676768" y="0"/>
                </a:moveTo>
                <a:lnTo>
                  <a:pt x="0" y="0"/>
                </a:lnTo>
                <a:lnTo>
                  <a:pt x="0" y="5572417"/>
                </a:lnTo>
                <a:lnTo>
                  <a:pt x="1676768" y="5572417"/>
                </a:lnTo>
                <a:lnTo>
                  <a:pt x="1676768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0" name="object 7">
            <a:extLst>
              <a:ext uri="{FF2B5EF4-FFF2-40B4-BE49-F238E27FC236}">
                <a16:creationId xmlns:a16="http://schemas.microsoft.com/office/drawing/2014/main" id="{E8C0D842-D35D-7DF4-E399-469950B4B46C}"/>
              </a:ext>
            </a:extLst>
          </p:cNvPr>
          <p:cNvGrpSpPr/>
          <p:nvPr/>
        </p:nvGrpSpPr>
        <p:grpSpPr>
          <a:xfrm>
            <a:off x="16219606" y="2325415"/>
            <a:ext cx="1155378" cy="1065344"/>
            <a:chOff x="5617541" y="1397164"/>
            <a:chExt cx="383540" cy="383540"/>
          </a:xfrm>
        </p:grpSpPr>
        <p:sp>
          <p:nvSpPr>
            <p:cNvPr id="201" name="object 8">
              <a:extLst>
                <a:ext uri="{FF2B5EF4-FFF2-40B4-BE49-F238E27FC236}">
                  <a16:creationId xmlns:a16="http://schemas.microsoft.com/office/drawing/2014/main" id="{306E5C5B-ED08-6C4B-DE30-BE7EAB7E7606}"/>
                </a:ext>
              </a:extLst>
            </p:cNvPr>
            <p:cNvSpPr/>
            <p:nvPr/>
          </p:nvSpPr>
          <p:spPr>
            <a:xfrm>
              <a:off x="5617541" y="1397164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39" h="383539">
                  <a:moveTo>
                    <a:pt x="191528" y="0"/>
                  </a:moveTo>
                  <a:lnTo>
                    <a:pt x="147612" y="5058"/>
                  </a:lnTo>
                  <a:lnTo>
                    <a:pt x="107299" y="19467"/>
                  </a:lnTo>
                  <a:lnTo>
                    <a:pt x="71737" y="42077"/>
                  </a:lnTo>
                  <a:lnTo>
                    <a:pt x="42076" y="71739"/>
                  </a:lnTo>
                  <a:lnTo>
                    <a:pt x="19467" y="107303"/>
                  </a:lnTo>
                  <a:lnTo>
                    <a:pt x="5058" y="147620"/>
                  </a:lnTo>
                  <a:lnTo>
                    <a:pt x="0" y="191541"/>
                  </a:lnTo>
                  <a:lnTo>
                    <a:pt x="5058" y="235457"/>
                  </a:lnTo>
                  <a:lnTo>
                    <a:pt x="19467" y="275773"/>
                  </a:lnTo>
                  <a:lnTo>
                    <a:pt x="42076" y="311337"/>
                  </a:lnTo>
                  <a:lnTo>
                    <a:pt x="71737" y="341001"/>
                  </a:lnTo>
                  <a:lnTo>
                    <a:pt x="107299" y="363613"/>
                  </a:lnTo>
                  <a:lnTo>
                    <a:pt x="147612" y="378023"/>
                  </a:lnTo>
                  <a:lnTo>
                    <a:pt x="191528" y="383082"/>
                  </a:lnTo>
                  <a:lnTo>
                    <a:pt x="235449" y="378023"/>
                  </a:lnTo>
                  <a:lnTo>
                    <a:pt x="275766" y="363613"/>
                  </a:lnTo>
                  <a:lnTo>
                    <a:pt x="311330" y="341001"/>
                  </a:lnTo>
                  <a:lnTo>
                    <a:pt x="340992" y="311337"/>
                  </a:lnTo>
                  <a:lnTo>
                    <a:pt x="363602" y="275773"/>
                  </a:lnTo>
                  <a:lnTo>
                    <a:pt x="378011" y="235457"/>
                  </a:lnTo>
                  <a:lnTo>
                    <a:pt x="383070" y="191541"/>
                  </a:lnTo>
                  <a:lnTo>
                    <a:pt x="378011" y="147620"/>
                  </a:lnTo>
                  <a:lnTo>
                    <a:pt x="363602" y="107303"/>
                  </a:lnTo>
                  <a:lnTo>
                    <a:pt x="340992" y="71739"/>
                  </a:lnTo>
                  <a:lnTo>
                    <a:pt x="311330" y="42077"/>
                  </a:lnTo>
                  <a:lnTo>
                    <a:pt x="275766" y="19467"/>
                  </a:lnTo>
                  <a:lnTo>
                    <a:pt x="235449" y="5058"/>
                  </a:lnTo>
                  <a:lnTo>
                    <a:pt x="1915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9">
              <a:extLst>
                <a:ext uri="{FF2B5EF4-FFF2-40B4-BE49-F238E27FC236}">
                  <a16:creationId xmlns:a16="http://schemas.microsoft.com/office/drawing/2014/main" id="{CB5A648A-A504-2028-2D87-997894F4FDF8}"/>
                </a:ext>
              </a:extLst>
            </p:cNvPr>
            <p:cNvSpPr/>
            <p:nvPr/>
          </p:nvSpPr>
          <p:spPr>
            <a:xfrm>
              <a:off x="5660800" y="1444367"/>
              <a:ext cx="296545" cy="315595"/>
            </a:xfrm>
            <a:custGeom>
              <a:avLst/>
              <a:gdLst/>
              <a:ahLst/>
              <a:cxnLst/>
              <a:rect l="l" t="t" r="r" b="b"/>
              <a:pathLst>
                <a:path w="296545" h="315594">
                  <a:moveTo>
                    <a:pt x="105270" y="0"/>
                  </a:moveTo>
                  <a:lnTo>
                    <a:pt x="96164" y="9118"/>
                  </a:lnTo>
                  <a:lnTo>
                    <a:pt x="70065" y="9118"/>
                  </a:lnTo>
                  <a:lnTo>
                    <a:pt x="70065" y="17830"/>
                  </a:lnTo>
                  <a:lnTo>
                    <a:pt x="78181" y="25958"/>
                  </a:lnTo>
                  <a:lnTo>
                    <a:pt x="67818" y="36321"/>
                  </a:lnTo>
                  <a:lnTo>
                    <a:pt x="58153" y="36321"/>
                  </a:lnTo>
                  <a:lnTo>
                    <a:pt x="49809" y="27965"/>
                  </a:lnTo>
                  <a:lnTo>
                    <a:pt x="30238" y="27965"/>
                  </a:lnTo>
                  <a:lnTo>
                    <a:pt x="30238" y="43586"/>
                  </a:lnTo>
                  <a:lnTo>
                    <a:pt x="36639" y="49999"/>
                  </a:lnTo>
                  <a:lnTo>
                    <a:pt x="36639" y="75336"/>
                  </a:lnTo>
                  <a:lnTo>
                    <a:pt x="18554" y="75336"/>
                  </a:lnTo>
                  <a:lnTo>
                    <a:pt x="0" y="93891"/>
                  </a:lnTo>
                  <a:lnTo>
                    <a:pt x="0" y="110083"/>
                  </a:lnTo>
                  <a:lnTo>
                    <a:pt x="12420" y="122504"/>
                  </a:lnTo>
                  <a:lnTo>
                    <a:pt x="21374" y="113550"/>
                  </a:lnTo>
                  <a:lnTo>
                    <a:pt x="21374" y="128943"/>
                  </a:lnTo>
                  <a:lnTo>
                    <a:pt x="41021" y="128943"/>
                  </a:lnTo>
                  <a:lnTo>
                    <a:pt x="52031" y="117932"/>
                  </a:lnTo>
                  <a:lnTo>
                    <a:pt x="65811" y="118529"/>
                  </a:lnTo>
                  <a:lnTo>
                    <a:pt x="65811" y="132537"/>
                  </a:lnTo>
                  <a:lnTo>
                    <a:pt x="84112" y="150837"/>
                  </a:lnTo>
                  <a:lnTo>
                    <a:pt x="102577" y="150837"/>
                  </a:lnTo>
                  <a:lnTo>
                    <a:pt x="119037" y="167297"/>
                  </a:lnTo>
                  <a:lnTo>
                    <a:pt x="119037" y="212204"/>
                  </a:lnTo>
                  <a:lnTo>
                    <a:pt x="135661" y="212204"/>
                  </a:lnTo>
                  <a:lnTo>
                    <a:pt x="152450" y="229006"/>
                  </a:lnTo>
                  <a:lnTo>
                    <a:pt x="152450" y="246824"/>
                  </a:lnTo>
                  <a:lnTo>
                    <a:pt x="114363" y="284911"/>
                  </a:lnTo>
                  <a:lnTo>
                    <a:pt x="119049" y="289610"/>
                  </a:lnTo>
                  <a:lnTo>
                    <a:pt x="122478" y="286181"/>
                  </a:lnTo>
                  <a:lnTo>
                    <a:pt x="151790" y="315480"/>
                  </a:lnTo>
                  <a:lnTo>
                    <a:pt x="198653" y="268617"/>
                  </a:lnTo>
                  <a:lnTo>
                    <a:pt x="198653" y="241858"/>
                  </a:lnTo>
                  <a:lnTo>
                    <a:pt x="221805" y="218693"/>
                  </a:lnTo>
                  <a:lnTo>
                    <a:pt x="248856" y="218693"/>
                  </a:lnTo>
                  <a:lnTo>
                    <a:pt x="264236" y="203326"/>
                  </a:lnTo>
                  <a:lnTo>
                    <a:pt x="264236" y="151803"/>
                  </a:lnTo>
                  <a:lnTo>
                    <a:pt x="296545" y="119494"/>
                  </a:lnTo>
                  <a:lnTo>
                    <a:pt x="296545" y="89712"/>
                  </a:lnTo>
                  <a:lnTo>
                    <a:pt x="287299" y="80467"/>
                  </a:lnTo>
                  <a:lnTo>
                    <a:pt x="277685" y="80467"/>
                  </a:lnTo>
                  <a:lnTo>
                    <a:pt x="262839" y="65620"/>
                  </a:lnTo>
                  <a:lnTo>
                    <a:pt x="231190" y="65620"/>
                  </a:lnTo>
                  <a:lnTo>
                    <a:pt x="212128" y="46558"/>
                  </a:lnTo>
                  <a:lnTo>
                    <a:pt x="184289" y="46558"/>
                  </a:lnTo>
                  <a:lnTo>
                    <a:pt x="184289" y="31915"/>
                  </a:lnTo>
                  <a:lnTo>
                    <a:pt x="172961" y="20586"/>
                  </a:lnTo>
                  <a:lnTo>
                    <a:pt x="172961" y="9156"/>
                  </a:lnTo>
                  <a:lnTo>
                    <a:pt x="165011" y="9156"/>
                  </a:lnTo>
                  <a:lnTo>
                    <a:pt x="150177" y="23977"/>
                  </a:lnTo>
                  <a:lnTo>
                    <a:pt x="136537" y="23977"/>
                  </a:lnTo>
                  <a:lnTo>
                    <a:pt x="122847" y="37668"/>
                  </a:lnTo>
                  <a:lnTo>
                    <a:pt x="114427" y="37668"/>
                  </a:lnTo>
                  <a:lnTo>
                    <a:pt x="114427" y="9156"/>
                  </a:lnTo>
                  <a:lnTo>
                    <a:pt x="105270" y="0"/>
                  </a:lnTo>
                  <a:close/>
                </a:path>
              </a:pathLst>
            </a:custGeom>
            <a:solidFill>
              <a:srgbClr val="EC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3" name="object 10">
            <a:extLst>
              <a:ext uri="{FF2B5EF4-FFF2-40B4-BE49-F238E27FC236}">
                <a16:creationId xmlns:a16="http://schemas.microsoft.com/office/drawing/2014/main" id="{F58D2367-1D13-DF21-92C9-8D5CE6646097}"/>
              </a:ext>
            </a:extLst>
          </p:cNvPr>
          <p:cNvGrpSpPr/>
          <p:nvPr/>
        </p:nvGrpSpPr>
        <p:grpSpPr>
          <a:xfrm>
            <a:off x="16220519" y="5242720"/>
            <a:ext cx="1157710" cy="1066890"/>
            <a:chOff x="5615007" y="2453550"/>
            <a:chExt cx="387985" cy="387985"/>
          </a:xfrm>
        </p:grpSpPr>
        <p:sp>
          <p:nvSpPr>
            <p:cNvPr id="204" name="object 11">
              <a:extLst>
                <a:ext uri="{FF2B5EF4-FFF2-40B4-BE49-F238E27FC236}">
                  <a16:creationId xmlns:a16="http://schemas.microsoft.com/office/drawing/2014/main" id="{B8EA961C-F76E-130B-F55D-7E9FA8B59F96}"/>
                </a:ext>
              </a:extLst>
            </p:cNvPr>
            <p:cNvSpPr/>
            <p:nvPr/>
          </p:nvSpPr>
          <p:spPr>
            <a:xfrm>
              <a:off x="5615007" y="2453550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5" h="387985">
                  <a:moveTo>
                    <a:pt x="193687" y="0"/>
                  </a:moveTo>
                  <a:lnTo>
                    <a:pt x="149276" y="5115"/>
                  </a:lnTo>
                  <a:lnTo>
                    <a:pt x="108508" y="19686"/>
                  </a:lnTo>
                  <a:lnTo>
                    <a:pt x="72545" y="42550"/>
                  </a:lnTo>
                  <a:lnTo>
                    <a:pt x="42550" y="72545"/>
                  </a:lnTo>
                  <a:lnTo>
                    <a:pt x="19686" y="108508"/>
                  </a:lnTo>
                  <a:lnTo>
                    <a:pt x="5115" y="149276"/>
                  </a:lnTo>
                  <a:lnTo>
                    <a:pt x="0" y="193687"/>
                  </a:lnTo>
                  <a:lnTo>
                    <a:pt x="5115" y="238098"/>
                  </a:lnTo>
                  <a:lnTo>
                    <a:pt x="19686" y="278867"/>
                  </a:lnTo>
                  <a:lnTo>
                    <a:pt x="42550" y="314830"/>
                  </a:lnTo>
                  <a:lnTo>
                    <a:pt x="72545" y="344824"/>
                  </a:lnTo>
                  <a:lnTo>
                    <a:pt x="108508" y="367688"/>
                  </a:lnTo>
                  <a:lnTo>
                    <a:pt x="149276" y="382260"/>
                  </a:lnTo>
                  <a:lnTo>
                    <a:pt x="193687" y="387375"/>
                  </a:lnTo>
                  <a:lnTo>
                    <a:pt x="238098" y="382260"/>
                  </a:lnTo>
                  <a:lnTo>
                    <a:pt x="278867" y="367688"/>
                  </a:lnTo>
                  <a:lnTo>
                    <a:pt x="314830" y="344824"/>
                  </a:lnTo>
                  <a:lnTo>
                    <a:pt x="344824" y="314830"/>
                  </a:lnTo>
                  <a:lnTo>
                    <a:pt x="367688" y="278867"/>
                  </a:lnTo>
                  <a:lnTo>
                    <a:pt x="382260" y="238098"/>
                  </a:lnTo>
                  <a:lnTo>
                    <a:pt x="387375" y="193687"/>
                  </a:lnTo>
                  <a:lnTo>
                    <a:pt x="382260" y="149276"/>
                  </a:lnTo>
                  <a:lnTo>
                    <a:pt x="367688" y="108508"/>
                  </a:lnTo>
                  <a:lnTo>
                    <a:pt x="344824" y="72545"/>
                  </a:lnTo>
                  <a:lnTo>
                    <a:pt x="314830" y="42550"/>
                  </a:lnTo>
                  <a:lnTo>
                    <a:pt x="278867" y="19686"/>
                  </a:lnTo>
                  <a:lnTo>
                    <a:pt x="238098" y="5115"/>
                  </a:lnTo>
                  <a:lnTo>
                    <a:pt x="193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5" name="object 12">
              <a:extLst>
                <a:ext uri="{FF2B5EF4-FFF2-40B4-BE49-F238E27FC236}">
                  <a16:creationId xmlns:a16="http://schemas.microsoft.com/office/drawing/2014/main" id="{10D722E5-1B2F-2F67-162F-67F0AEA4164C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75996" y="2533391"/>
              <a:ext cx="272286" cy="220352"/>
            </a:xfrm>
            <a:prstGeom prst="rect">
              <a:avLst/>
            </a:prstGeom>
          </p:spPr>
        </p:pic>
      </p:grpSp>
      <p:grpSp>
        <p:nvGrpSpPr>
          <p:cNvPr id="206" name="object 13">
            <a:extLst>
              <a:ext uri="{FF2B5EF4-FFF2-40B4-BE49-F238E27FC236}">
                <a16:creationId xmlns:a16="http://schemas.microsoft.com/office/drawing/2014/main" id="{70A1719B-E039-308D-F65E-1FAF8BDAE5DC}"/>
              </a:ext>
            </a:extLst>
          </p:cNvPr>
          <p:cNvGrpSpPr/>
          <p:nvPr/>
        </p:nvGrpSpPr>
        <p:grpSpPr>
          <a:xfrm>
            <a:off x="16220519" y="3865221"/>
            <a:ext cx="1155378" cy="1066891"/>
            <a:chOff x="5615007" y="1925357"/>
            <a:chExt cx="387985" cy="387985"/>
          </a:xfrm>
        </p:grpSpPr>
        <p:sp>
          <p:nvSpPr>
            <p:cNvPr id="207" name="object 14">
              <a:extLst>
                <a:ext uri="{FF2B5EF4-FFF2-40B4-BE49-F238E27FC236}">
                  <a16:creationId xmlns:a16="http://schemas.microsoft.com/office/drawing/2014/main" id="{6DA25418-66D3-CF6A-4B68-D5234098757A}"/>
                </a:ext>
              </a:extLst>
            </p:cNvPr>
            <p:cNvSpPr/>
            <p:nvPr/>
          </p:nvSpPr>
          <p:spPr>
            <a:xfrm>
              <a:off x="5615007" y="1925357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5" h="387985">
                  <a:moveTo>
                    <a:pt x="193687" y="0"/>
                  </a:moveTo>
                  <a:lnTo>
                    <a:pt x="149276" y="5115"/>
                  </a:lnTo>
                  <a:lnTo>
                    <a:pt x="108508" y="19686"/>
                  </a:lnTo>
                  <a:lnTo>
                    <a:pt x="72545" y="42550"/>
                  </a:lnTo>
                  <a:lnTo>
                    <a:pt x="42550" y="72545"/>
                  </a:lnTo>
                  <a:lnTo>
                    <a:pt x="19686" y="108508"/>
                  </a:lnTo>
                  <a:lnTo>
                    <a:pt x="5115" y="149276"/>
                  </a:lnTo>
                  <a:lnTo>
                    <a:pt x="0" y="193687"/>
                  </a:lnTo>
                  <a:lnTo>
                    <a:pt x="5115" y="238098"/>
                  </a:lnTo>
                  <a:lnTo>
                    <a:pt x="19686" y="278867"/>
                  </a:lnTo>
                  <a:lnTo>
                    <a:pt x="42550" y="314830"/>
                  </a:lnTo>
                  <a:lnTo>
                    <a:pt x="72545" y="344824"/>
                  </a:lnTo>
                  <a:lnTo>
                    <a:pt x="108508" y="367688"/>
                  </a:lnTo>
                  <a:lnTo>
                    <a:pt x="149276" y="382260"/>
                  </a:lnTo>
                  <a:lnTo>
                    <a:pt x="193687" y="387375"/>
                  </a:lnTo>
                  <a:lnTo>
                    <a:pt x="238098" y="382260"/>
                  </a:lnTo>
                  <a:lnTo>
                    <a:pt x="278867" y="367688"/>
                  </a:lnTo>
                  <a:lnTo>
                    <a:pt x="314830" y="344824"/>
                  </a:lnTo>
                  <a:lnTo>
                    <a:pt x="344824" y="314830"/>
                  </a:lnTo>
                  <a:lnTo>
                    <a:pt x="367688" y="278867"/>
                  </a:lnTo>
                  <a:lnTo>
                    <a:pt x="382260" y="238098"/>
                  </a:lnTo>
                  <a:lnTo>
                    <a:pt x="387375" y="193687"/>
                  </a:lnTo>
                  <a:lnTo>
                    <a:pt x="382260" y="149276"/>
                  </a:lnTo>
                  <a:lnTo>
                    <a:pt x="367688" y="108508"/>
                  </a:lnTo>
                  <a:lnTo>
                    <a:pt x="344824" y="72545"/>
                  </a:lnTo>
                  <a:lnTo>
                    <a:pt x="314830" y="42550"/>
                  </a:lnTo>
                  <a:lnTo>
                    <a:pt x="278867" y="19686"/>
                  </a:lnTo>
                  <a:lnTo>
                    <a:pt x="238098" y="5115"/>
                  </a:lnTo>
                  <a:lnTo>
                    <a:pt x="193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8" name="object 15">
              <a:extLst>
                <a:ext uri="{FF2B5EF4-FFF2-40B4-BE49-F238E27FC236}">
                  <a16:creationId xmlns:a16="http://schemas.microsoft.com/office/drawing/2014/main" id="{36B17041-28D9-F619-5CF9-B1EEC7AA8BFB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43936" y="1994253"/>
              <a:ext cx="129514" cy="249580"/>
            </a:xfrm>
            <a:prstGeom prst="rect">
              <a:avLst/>
            </a:prstGeom>
          </p:spPr>
        </p:pic>
      </p:grpSp>
      <p:sp>
        <p:nvSpPr>
          <p:cNvPr id="209" name="object 16">
            <a:extLst>
              <a:ext uri="{FF2B5EF4-FFF2-40B4-BE49-F238E27FC236}">
                <a16:creationId xmlns:a16="http://schemas.microsoft.com/office/drawing/2014/main" id="{30060DB2-3A79-DF99-6E97-8E9F5F8DDDC4}"/>
              </a:ext>
            </a:extLst>
          </p:cNvPr>
          <p:cNvSpPr txBox="1"/>
          <p:nvPr/>
        </p:nvSpPr>
        <p:spPr>
          <a:xfrm>
            <a:off x="16112898" y="765121"/>
            <a:ext cx="3837168" cy="1190069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00330" marR="422909" algn="just">
              <a:lnSpc>
                <a:spcPct val="100000"/>
              </a:lnSpc>
              <a:spcBef>
                <a:spcPts val="640"/>
              </a:spcBef>
            </a:pPr>
            <a:r>
              <a:rPr lang="pt-BR" sz="2400" b="1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Setor</a:t>
            </a:r>
            <a:r>
              <a:rPr lang="pt-BR" sz="2400" b="1" spc="19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400" b="1" spc="4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impulsiona </a:t>
            </a:r>
            <a:r>
              <a:rPr lang="pt-BR" sz="2400" b="1" spc="5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a</a:t>
            </a:r>
            <a:r>
              <a:rPr lang="pt-BR" sz="2400" b="1" spc="2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economia e </a:t>
            </a:r>
            <a:r>
              <a:rPr lang="pt-BR" sz="2400" b="1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a justiça</a:t>
            </a:r>
            <a:r>
              <a:rPr lang="pt-BR" sz="2400" b="1" spc="20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400" b="1" spc="4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social</a:t>
            </a:r>
          </a:p>
        </p:txBody>
      </p:sp>
      <p:sp>
        <p:nvSpPr>
          <p:cNvPr id="210" name="object 16">
            <a:extLst>
              <a:ext uri="{FF2B5EF4-FFF2-40B4-BE49-F238E27FC236}">
                <a16:creationId xmlns:a16="http://schemas.microsoft.com/office/drawing/2014/main" id="{CFE725C2-5788-5F84-B018-DEC17A1DAC5D}"/>
              </a:ext>
            </a:extLst>
          </p:cNvPr>
          <p:cNvSpPr txBox="1"/>
          <p:nvPr/>
        </p:nvSpPr>
        <p:spPr>
          <a:xfrm>
            <a:off x="17191836" y="2658203"/>
            <a:ext cx="3308454" cy="38985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540385" algn="just">
              <a:lnSpc>
                <a:spcPts val="2430"/>
              </a:lnSpc>
              <a:spcBef>
                <a:spcPts val="535"/>
              </a:spcBef>
            </a:pPr>
            <a:r>
              <a:rPr lang="pt-BR" sz="2400" b="1" spc="140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7%</a:t>
            </a:r>
            <a:r>
              <a:rPr lang="pt-BR" sz="2400" b="1" spc="140" dirty="0"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400" b="1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do</a:t>
            </a:r>
            <a:r>
              <a:rPr lang="pt-BR" sz="2400" b="1" spc="-15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400" b="1" spc="55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P</a:t>
            </a:r>
            <a:r>
              <a:rPr lang="pt-BR" sz="2400" b="1" spc="5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I</a:t>
            </a:r>
            <a:r>
              <a:rPr lang="pt-BR" sz="2400" b="1" spc="-5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B</a:t>
            </a:r>
            <a:endParaRPr lang="pt-BR" sz="2400" b="1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211" name="object 16">
            <a:extLst>
              <a:ext uri="{FF2B5EF4-FFF2-40B4-BE49-F238E27FC236}">
                <a16:creationId xmlns:a16="http://schemas.microsoft.com/office/drawing/2014/main" id="{38B6D335-545A-4974-EB6B-4C99F0F82974}"/>
              </a:ext>
            </a:extLst>
          </p:cNvPr>
          <p:cNvSpPr txBox="1"/>
          <p:nvPr/>
        </p:nvSpPr>
        <p:spPr>
          <a:xfrm>
            <a:off x="17068748" y="4149460"/>
            <a:ext cx="3308454" cy="38985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540385" algn="just">
              <a:lnSpc>
                <a:spcPts val="2430"/>
              </a:lnSpc>
              <a:spcBef>
                <a:spcPts val="375"/>
              </a:spcBef>
            </a:pPr>
            <a:r>
              <a:rPr lang="pt-BR" sz="2400" spc="140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9%</a:t>
            </a:r>
            <a:r>
              <a:rPr lang="pt-BR" sz="2400" spc="140" dirty="0"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40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dos</a:t>
            </a:r>
            <a:r>
              <a:rPr lang="pt-BR" sz="2400" spc="3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400" spc="-1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impostos</a:t>
            </a:r>
            <a:endParaRPr lang="pt-BR" sz="24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213" name="object 16">
            <a:extLst>
              <a:ext uri="{FF2B5EF4-FFF2-40B4-BE49-F238E27FC236}">
                <a16:creationId xmlns:a16="http://schemas.microsoft.com/office/drawing/2014/main" id="{8F3AC094-2B88-D569-980F-FA3DE53622B0}"/>
              </a:ext>
            </a:extLst>
          </p:cNvPr>
          <p:cNvSpPr txBox="1"/>
          <p:nvPr/>
        </p:nvSpPr>
        <p:spPr>
          <a:xfrm>
            <a:off x="17037021" y="5533421"/>
            <a:ext cx="3308454" cy="38985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540385" algn="just">
              <a:lnSpc>
                <a:spcPts val="2430"/>
              </a:lnSpc>
              <a:spcBef>
                <a:spcPts val="380"/>
              </a:spcBef>
            </a:pPr>
            <a:r>
              <a:rPr lang="pt-BR" sz="2400" spc="95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10%</a:t>
            </a:r>
            <a:r>
              <a:rPr lang="pt-BR" sz="240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dos</a:t>
            </a:r>
            <a:r>
              <a:rPr lang="pt-BR" sz="2400" spc="3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400" spc="-1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empregos</a:t>
            </a:r>
            <a:endParaRPr lang="pt-BR" sz="24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214" name="object 16">
            <a:extLst>
              <a:ext uri="{FF2B5EF4-FFF2-40B4-BE49-F238E27FC236}">
                <a16:creationId xmlns:a16="http://schemas.microsoft.com/office/drawing/2014/main" id="{61C68913-1E85-30C2-74E7-D1405BCD478C}"/>
              </a:ext>
            </a:extLst>
          </p:cNvPr>
          <p:cNvSpPr txBox="1"/>
          <p:nvPr/>
        </p:nvSpPr>
        <p:spPr>
          <a:xfrm>
            <a:off x="16008840" y="6600311"/>
            <a:ext cx="3981774" cy="4613058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35255" marR="114935" algn="ctr">
              <a:lnSpc>
                <a:spcPct val="109100"/>
              </a:lnSpc>
              <a:spcBef>
                <a:spcPts val="1255"/>
              </a:spcBef>
            </a:pPr>
            <a:r>
              <a:rPr lang="pt-BR" sz="2000" spc="-2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O </a:t>
            </a:r>
            <a:r>
              <a:rPr lang="pt-BR" sz="200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setor</a:t>
            </a:r>
            <a:r>
              <a:rPr lang="pt-BR" sz="2000" spc="-2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e</a:t>
            </a:r>
            <a:r>
              <a:rPr lang="pt-BR" sz="2000" spc="-2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tão</a:t>
            </a:r>
            <a:r>
              <a:rPr lang="pt-BR" sz="2000" spc="-25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spc="-1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relevante </a:t>
            </a:r>
            <a:r>
              <a:rPr lang="pt-BR" sz="2000" spc="1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que</a:t>
            </a:r>
            <a:r>
              <a:rPr lang="pt-BR" sz="200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spc="1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o</a:t>
            </a:r>
            <a:r>
              <a:rPr lang="pt-BR" sz="2000" spc="285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spc="50" dirty="0">
                <a:solidFill>
                  <a:srgbClr val="00B050"/>
                </a:solidFill>
                <a:latin typeface="Trebuchet MS" panose="020B0603020202020204" pitchFamily="34" charset="0"/>
                <a:cs typeface="Calibri"/>
              </a:rPr>
              <a:t>atual</a:t>
            </a:r>
            <a:r>
              <a:rPr lang="pt-BR" sz="2000" spc="5" dirty="0">
                <a:solidFill>
                  <a:srgbClr val="00B050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spc="10" dirty="0">
                <a:solidFill>
                  <a:srgbClr val="00B050"/>
                </a:solidFill>
                <a:latin typeface="Trebuchet MS" panose="020B0603020202020204" pitchFamily="34" charset="0"/>
                <a:cs typeface="Calibri"/>
              </a:rPr>
              <a:t>Ministro</a:t>
            </a:r>
            <a:r>
              <a:rPr lang="pt-BR" sz="2000" spc="-10" dirty="0">
                <a:solidFill>
                  <a:srgbClr val="00B050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spc="30" dirty="0">
                <a:solidFill>
                  <a:srgbClr val="00B050"/>
                </a:solidFill>
                <a:latin typeface="Trebuchet MS" panose="020B0603020202020204" pitchFamily="34" charset="0"/>
                <a:cs typeface="Calibri"/>
              </a:rPr>
              <a:t>da</a:t>
            </a:r>
            <a:endParaRPr lang="pt-BR" sz="2000" dirty="0">
              <a:solidFill>
                <a:srgbClr val="00B050"/>
              </a:solidFill>
              <a:latin typeface="Trebuchet MS" panose="020B0603020202020204" pitchFamily="34" charset="0"/>
              <a:cs typeface="Calibri"/>
            </a:endParaRPr>
          </a:p>
          <a:p>
            <a:pPr marL="135255" marR="32384" algn="ctr">
              <a:lnSpc>
                <a:spcPct val="100000"/>
              </a:lnSpc>
            </a:pPr>
            <a:r>
              <a:rPr lang="pt-BR" sz="2000" spc="20" dirty="0">
                <a:solidFill>
                  <a:srgbClr val="00B050"/>
                </a:solidFill>
                <a:latin typeface="Trebuchet MS" panose="020B0603020202020204" pitchFamily="34" charset="0"/>
                <a:cs typeface="Calibri"/>
              </a:rPr>
              <a:t>Fazenda</a:t>
            </a:r>
            <a:r>
              <a:rPr lang="pt-BR" sz="2000" spc="90" dirty="0">
                <a:solidFill>
                  <a:srgbClr val="00B050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spc="20" dirty="0">
                <a:solidFill>
                  <a:srgbClr val="00B050"/>
                </a:solidFill>
                <a:latin typeface="Trebuchet MS" panose="020B0603020202020204" pitchFamily="34" charset="0"/>
                <a:cs typeface="Calibri"/>
              </a:rPr>
              <a:t>já</a:t>
            </a:r>
            <a:r>
              <a:rPr lang="pt-BR" sz="2000" spc="95" dirty="0">
                <a:solidFill>
                  <a:srgbClr val="00B050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spc="20" dirty="0">
                <a:solidFill>
                  <a:srgbClr val="00B050"/>
                </a:solidFill>
                <a:latin typeface="Trebuchet MS" panose="020B0603020202020204" pitchFamily="34" charset="0"/>
                <a:cs typeface="Calibri"/>
              </a:rPr>
              <a:t>alertou</a:t>
            </a:r>
            <a:r>
              <a:rPr lang="pt-BR" sz="2000" spc="95" dirty="0">
                <a:solidFill>
                  <a:srgbClr val="00B050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spc="-20" dirty="0">
                <a:solidFill>
                  <a:srgbClr val="00B050"/>
                </a:solidFill>
                <a:latin typeface="Trebuchet MS" panose="020B0603020202020204" pitchFamily="34" charset="0"/>
                <a:cs typeface="Calibri"/>
              </a:rPr>
              <a:t>sobre </a:t>
            </a:r>
            <a:r>
              <a:rPr lang="pt-BR" sz="2000" spc="50" dirty="0">
                <a:solidFill>
                  <a:srgbClr val="00B050"/>
                </a:solidFill>
                <a:latin typeface="Trebuchet MS" panose="020B0603020202020204" pitchFamily="34" charset="0"/>
                <a:cs typeface="Calibri"/>
              </a:rPr>
              <a:t>a</a:t>
            </a:r>
            <a:r>
              <a:rPr lang="pt-BR" sz="2000" spc="-30" dirty="0">
                <a:solidFill>
                  <a:srgbClr val="00B050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spc="50" dirty="0">
                <a:solidFill>
                  <a:srgbClr val="00B050"/>
                </a:solidFill>
                <a:latin typeface="Trebuchet MS" panose="020B0603020202020204" pitchFamily="34" charset="0"/>
                <a:cs typeface="Calibri"/>
              </a:rPr>
              <a:t>sua</a:t>
            </a:r>
            <a:r>
              <a:rPr lang="pt-BR" sz="2000" spc="-25" dirty="0">
                <a:solidFill>
                  <a:srgbClr val="00B050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spc="-10" dirty="0">
                <a:solidFill>
                  <a:srgbClr val="00B050"/>
                </a:solidFill>
                <a:latin typeface="Trebuchet MS" panose="020B0603020202020204" pitchFamily="34" charset="0"/>
                <a:cs typeface="Calibri"/>
              </a:rPr>
              <a:t>importância</a:t>
            </a:r>
            <a:r>
              <a:rPr lang="pt-BR" sz="2000" spc="-1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, </a:t>
            </a:r>
            <a:r>
              <a:rPr lang="pt-BR" sz="2000" spc="1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principalmente</a:t>
            </a:r>
            <a:r>
              <a:rPr lang="pt-BR" sz="2000" spc="6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spc="-1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dentro </a:t>
            </a:r>
            <a:r>
              <a:rPr lang="pt-BR" sz="200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contexto</a:t>
            </a:r>
            <a:r>
              <a:rPr lang="pt-BR" sz="2000" spc="-1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do</a:t>
            </a:r>
            <a:r>
              <a:rPr lang="pt-BR" sz="2000" spc="-5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spc="-1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programa </a:t>
            </a:r>
            <a:r>
              <a:rPr lang="pt-BR" sz="2000" dirty="0">
                <a:solidFill>
                  <a:srgbClr val="00B050"/>
                </a:solidFill>
                <a:latin typeface="Trebuchet MS" panose="020B0603020202020204" pitchFamily="34" charset="0"/>
                <a:cs typeface="Calibri"/>
              </a:rPr>
              <a:t>Minha</a:t>
            </a:r>
            <a:r>
              <a:rPr lang="pt-BR" sz="2000" spc="45" dirty="0">
                <a:solidFill>
                  <a:srgbClr val="00B050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spc="50" dirty="0">
                <a:solidFill>
                  <a:srgbClr val="00B050"/>
                </a:solidFill>
                <a:latin typeface="Trebuchet MS" panose="020B0603020202020204" pitchFamily="34" charset="0"/>
                <a:cs typeface="Calibri"/>
              </a:rPr>
              <a:t>Casa </a:t>
            </a:r>
            <a:r>
              <a:rPr lang="pt-BR" sz="2000" dirty="0">
                <a:solidFill>
                  <a:srgbClr val="00B050"/>
                </a:solidFill>
                <a:latin typeface="Trebuchet MS" panose="020B0603020202020204" pitchFamily="34" charset="0"/>
                <a:cs typeface="Calibri"/>
              </a:rPr>
              <a:t>Minha</a:t>
            </a:r>
            <a:r>
              <a:rPr lang="pt-BR" sz="2000" spc="50" dirty="0">
                <a:solidFill>
                  <a:srgbClr val="00B050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spc="-10" dirty="0">
                <a:solidFill>
                  <a:srgbClr val="00B050"/>
                </a:solidFill>
                <a:latin typeface="Trebuchet MS" panose="020B0603020202020204" pitchFamily="34" charset="0"/>
                <a:cs typeface="Calibri"/>
              </a:rPr>
              <a:t>Vida</a:t>
            </a:r>
            <a:r>
              <a:rPr lang="pt-BR" sz="2000" spc="-10" dirty="0">
                <a:solidFill>
                  <a:srgbClr val="F3EB29"/>
                </a:solidFill>
                <a:latin typeface="Trebuchet MS" panose="020B0603020202020204" pitchFamily="34" charset="0"/>
                <a:cs typeface="Calibri"/>
              </a:rPr>
              <a:t>:</a:t>
            </a:r>
            <a:endParaRPr lang="pt-BR" sz="2000" dirty="0">
              <a:latin typeface="Trebuchet MS" panose="020B0603020202020204" pitchFamily="34" charset="0"/>
              <a:cs typeface="Calibri"/>
            </a:endParaRPr>
          </a:p>
          <a:p>
            <a:pPr marL="135255" marR="29209" algn="ctr">
              <a:lnSpc>
                <a:spcPct val="100000"/>
              </a:lnSpc>
              <a:spcBef>
                <a:spcPts val="1320"/>
              </a:spcBef>
            </a:pPr>
            <a:r>
              <a:rPr lang="pt-BR" sz="200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"</a:t>
            </a:r>
            <a:r>
              <a:rPr lang="pt-BR" sz="2000" i="1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Na</a:t>
            </a:r>
            <a:r>
              <a:rPr lang="pt-BR" sz="2000" i="1" spc="5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i="1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habitação,</a:t>
            </a:r>
            <a:r>
              <a:rPr lang="pt-BR" sz="2000" i="1" spc="5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i="1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a</a:t>
            </a:r>
            <a:r>
              <a:rPr lang="pt-BR" sz="2000" i="1" spc="5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i="1" spc="-1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redução </a:t>
            </a:r>
            <a:r>
              <a:rPr lang="pt-BR" sz="2000" i="1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dos</a:t>
            </a:r>
            <a:r>
              <a:rPr lang="pt-BR" sz="2000" i="1" spc="85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i="1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recursos</a:t>
            </a:r>
            <a:r>
              <a:rPr lang="pt-BR" sz="2000" i="1" spc="85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i="1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destinados</a:t>
            </a:r>
            <a:r>
              <a:rPr lang="pt-BR" sz="2000" i="1" spc="85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i="1" spc="-5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a</a:t>
            </a:r>
            <a:r>
              <a:rPr lang="pt-BR" sz="2000" i="1" spc="1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produção</a:t>
            </a:r>
            <a:r>
              <a:rPr lang="pt-BR" sz="2000" i="1" spc="8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i="1" spc="1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habitacional</a:t>
            </a:r>
            <a:r>
              <a:rPr lang="pt-BR" sz="2000" i="1" spc="9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i="1" spc="-5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e</a:t>
            </a:r>
            <a:r>
              <a:rPr lang="pt-BR" sz="2000" i="1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as</a:t>
            </a:r>
            <a:r>
              <a:rPr lang="pt-BR" sz="2000" i="1" spc="15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i="1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obras</a:t>
            </a:r>
            <a:r>
              <a:rPr lang="pt-BR" sz="2000" i="1" spc="15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i="1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de</a:t>
            </a:r>
            <a:r>
              <a:rPr lang="pt-BR" sz="2000" i="1" spc="15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i="1" spc="-1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infraestrutura </a:t>
            </a:r>
            <a:r>
              <a:rPr lang="pt-BR" sz="2000" i="1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urbana,</a:t>
            </a:r>
            <a:r>
              <a:rPr lang="pt-BR" sz="2000" i="1" spc="55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i="1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além</a:t>
            </a:r>
            <a:r>
              <a:rPr lang="pt-BR" sz="2000" i="1" spc="6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i="1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dos</a:t>
            </a:r>
            <a:r>
              <a:rPr lang="pt-BR" sz="2000" i="1" spc="6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i="1" spc="-1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prejuí</a:t>
            </a:r>
            <a:r>
              <a:rPr lang="pt-BR" sz="2000" i="1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zos</a:t>
            </a:r>
            <a:r>
              <a:rPr lang="pt-BR" sz="2000" i="1" spc="1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i="1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as</a:t>
            </a:r>
            <a:r>
              <a:rPr lang="pt-BR" sz="2000" i="1" spc="1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i="1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famílias</a:t>
            </a:r>
            <a:r>
              <a:rPr lang="pt-BR" sz="2000" i="1" spc="15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i="1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e</a:t>
            </a:r>
            <a:r>
              <a:rPr lang="pt-BR" sz="2000" i="1" spc="1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i="1" spc="-25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as </a:t>
            </a:r>
            <a:r>
              <a:rPr lang="pt-BR" sz="2000" i="1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cidades,</a:t>
            </a:r>
            <a:r>
              <a:rPr lang="pt-BR" sz="2000" i="1" spc="7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i="1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representa</a:t>
            </a:r>
            <a:r>
              <a:rPr lang="pt-BR" sz="2000" i="1" spc="75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i="1" spc="-25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uma </a:t>
            </a:r>
            <a:r>
              <a:rPr lang="pt-BR" sz="2000" i="1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perda</a:t>
            </a:r>
            <a:r>
              <a:rPr lang="pt-BR" sz="2000" i="1" spc="5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i="1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de</a:t>
            </a:r>
            <a:r>
              <a:rPr lang="pt-BR" sz="2000" i="1" spc="1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i="1" spc="-1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oportunidade </a:t>
            </a:r>
            <a:r>
              <a:rPr lang="pt-BR" sz="2000" i="1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para</a:t>
            </a:r>
            <a:r>
              <a:rPr lang="pt-BR" sz="2000" i="1" spc="55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i="1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promoção</a:t>
            </a:r>
            <a:r>
              <a:rPr lang="pt-BR" sz="2000" i="1" spc="55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i="1" spc="-25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do </a:t>
            </a:r>
            <a:r>
              <a:rPr lang="pt-BR" sz="2000" i="1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crescimento</a:t>
            </a:r>
            <a:r>
              <a:rPr lang="pt-BR" sz="2000" i="1" spc="9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2000" i="1" spc="-1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econômico</a:t>
            </a:r>
            <a:r>
              <a:rPr lang="pt-BR" sz="2000" spc="-10" dirty="0">
                <a:solidFill>
                  <a:srgbClr val="FFFFFF"/>
                </a:solidFill>
                <a:latin typeface="Trebuchet MS" panose="020B0603020202020204" pitchFamily="34" charset="0"/>
                <a:cs typeface="Calibri"/>
              </a:rPr>
              <a:t>"</a:t>
            </a:r>
            <a:endParaRPr lang="pt-BR" sz="20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9EA995C-FF99-3D81-8617-AE2CDECE88FC}"/>
              </a:ext>
            </a:extLst>
          </p:cNvPr>
          <p:cNvSpPr txBox="1"/>
          <p:nvPr/>
        </p:nvSpPr>
        <p:spPr>
          <a:xfrm>
            <a:off x="984574" y="2682875"/>
            <a:ext cx="33807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São atividades de alta empregabilidade </a:t>
            </a:r>
            <a:r>
              <a:rPr lang="pt-BR" sz="2400" dirty="0">
                <a:latin typeface="Trebuchet MS" panose="020B0603020202020204" pitchFamily="34" charset="0"/>
              </a:rPr>
              <a:t>e essenciais para o bom funcionamento e organização dos empreendimentos e do morar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376C0E1-4C2E-594E-AEA4-DE4C6A292DEF}"/>
              </a:ext>
            </a:extLst>
          </p:cNvPr>
          <p:cNvSpPr txBox="1"/>
          <p:nvPr/>
        </p:nvSpPr>
        <p:spPr>
          <a:xfrm>
            <a:off x="4525631" y="6054097"/>
            <a:ext cx="1829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Trebuchet MS" panose="020B0603020202020204" pitchFamily="34" charset="0"/>
              </a:rPr>
              <a:t>Loteamento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9505839-6EAF-9060-6860-449E992F5123}"/>
              </a:ext>
            </a:extLst>
          </p:cNvPr>
          <p:cNvSpPr txBox="1"/>
          <p:nvPr/>
        </p:nvSpPr>
        <p:spPr>
          <a:xfrm>
            <a:off x="6150268" y="4378035"/>
            <a:ext cx="1829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Trebuchet MS" panose="020B0603020202020204" pitchFamily="34" charset="0"/>
              </a:rPr>
              <a:t>Construção Civil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29B0618-0F2F-904E-E879-24EBE4A277DB}"/>
              </a:ext>
            </a:extLst>
          </p:cNvPr>
          <p:cNvSpPr txBox="1"/>
          <p:nvPr/>
        </p:nvSpPr>
        <p:spPr>
          <a:xfrm>
            <a:off x="4699578" y="7512743"/>
            <a:ext cx="1829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Trebuchet MS" panose="020B0603020202020204" pitchFamily="34" charset="0"/>
              </a:rPr>
              <a:t>Locação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3870B7C-48B3-AC17-046D-266B2010BD62}"/>
              </a:ext>
            </a:extLst>
          </p:cNvPr>
          <p:cNvSpPr txBox="1"/>
          <p:nvPr/>
        </p:nvSpPr>
        <p:spPr>
          <a:xfrm>
            <a:off x="9554090" y="5672933"/>
            <a:ext cx="22031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Trebuchet MS" panose="020B0603020202020204" pitchFamily="34" charset="0"/>
              </a:rPr>
              <a:t>Intermediação imobiliária (corretagem)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E2FC0DC-F82A-A512-35E2-A2746459E2AB}"/>
              </a:ext>
            </a:extLst>
          </p:cNvPr>
          <p:cNvSpPr txBox="1"/>
          <p:nvPr/>
        </p:nvSpPr>
        <p:spPr>
          <a:xfrm>
            <a:off x="9707782" y="7432425"/>
            <a:ext cx="20475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Trebuchet MS" panose="020B0603020202020204" pitchFamily="34" charset="0"/>
              </a:rPr>
              <a:t>Administração (condomínio e locação)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2190BB4-A906-CE33-4762-66C5937E96C2}"/>
              </a:ext>
            </a:extLst>
          </p:cNvPr>
          <p:cNvSpPr txBox="1"/>
          <p:nvPr/>
        </p:nvSpPr>
        <p:spPr>
          <a:xfrm>
            <a:off x="11383358" y="2518980"/>
            <a:ext cx="454770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200" b="1" dirty="0">
                <a:solidFill>
                  <a:srgbClr val="00B050"/>
                </a:solidFill>
                <a:latin typeface="Trebuchet MS" panose="020B0603020202020204" pitchFamily="34" charset="0"/>
              </a:rPr>
              <a:t>Outros setores beneficiados:</a:t>
            </a:r>
          </a:p>
          <a:p>
            <a:pPr marL="342900" indent="-342900" algn="l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2200" dirty="0">
                <a:latin typeface="Trebuchet MS" panose="020B0603020202020204" pitchFamily="34" charset="0"/>
              </a:rPr>
              <a:t>Regularização e melhoria fundiária</a:t>
            </a:r>
          </a:p>
          <a:p>
            <a:pPr marL="342900" indent="-342900" algn="l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2200" dirty="0">
                <a:latin typeface="Trebuchet MS" panose="020B0603020202020204" pitchFamily="34" charset="0"/>
              </a:rPr>
              <a:t>Infraestrutura de Saneamento</a:t>
            </a:r>
          </a:p>
          <a:p>
            <a:pPr marL="342900" indent="-342900" algn="l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2200" dirty="0">
                <a:latin typeface="Trebuchet MS" panose="020B0603020202020204" pitchFamily="34" charset="0"/>
              </a:rPr>
              <a:t>Distribuição de energia elétrica</a:t>
            </a:r>
          </a:p>
          <a:p>
            <a:pPr marL="342900" indent="-342900" algn="l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2200" dirty="0">
                <a:latin typeface="Trebuchet MS" panose="020B0603020202020204" pitchFamily="34" charset="0"/>
              </a:rPr>
              <a:t>Sistema de iluminação pública</a:t>
            </a:r>
          </a:p>
          <a:p>
            <a:pPr marL="342900" indent="-342900" algn="l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2200" dirty="0">
                <a:latin typeface="Trebuchet MS" panose="020B0603020202020204" pitchFamily="34" charset="0"/>
              </a:rPr>
              <a:t>Pavimentação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A14F103-A047-5F30-3593-B05942A67CF7}"/>
              </a:ext>
            </a:extLst>
          </p:cNvPr>
          <p:cNvSpPr txBox="1"/>
          <p:nvPr/>
        </p:nvSpPr>
        <p:spPr>
          <a:xfrm>
            <a:off x="8180736" y="4508415"/>
            <a:ext cx="20475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Trebuchet MS" panose="020B0603020202020204" pitchFamily="34" charset="0"/>
              </a:rPr>
              <a:t>Incorporação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1621FAE-E558-47A7-8685-B752D14B107C}"/>
              </a:ext>
            </a:extLst>
          </p:cNvPr>
          <p:cNvSpPr txBox="1"/>
          <p:nvPr/>
        </p:nvSpPr>
        <p:spPr>
          <a:xfrm>
            <a:off x="6681786" y="5626344"/>
            <a:ext cx="28189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Trebuchet MS" panose="020B0603020202020204" pitchFamily="34" charset="0"/>
              </a:rPr>
              <a:t>CONCLUSÃO</a:t>
            </a: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Trebuchet MS" panose="020B0603020202020204" pitchFamily="34" charset="0"/>
              </a:rPr>
              <a:t>A atividade imobiliária (complexa e de ciclo econômico longo) não se equipara a nenhuma outra atividade realizada para produção de bens e consumo!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A283517-59BB-3B5C-AE12-E72D4DB74F5C}"/>
              </a:ext>
            </a:extLst>
          </p:cNvPr>
          <p:cNvSpPr txBox="1"/>
          <p:nvPr/>
        </p:nvSpPr>
        <p:spPr>
          <a:xfrm>
            <a:off x="1146516" y="8664630"/>
            <a:ext cx="33807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Moradias alugadas</a:t>
            </a:r>
          </a:p>
          <a:p>
            <a:pPr algn="r"/>
            <a:r>
              <a:rPr lang="pt-BR" sz="2400" dirty="0">
                <a:latin typeface="Trebuchet MS" panose="020B0603020202020204" pitchFamily="34" charset="0"/>
              </a:rPr>
              <a:t>12 milhões solução para o déficit habitacional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997E2E2-77B7-58AC-8FE7-D227AF85D393}"/>
              </a:ext>
            </a:extLst>
          </p:cNvPr>
          <p:cNvSpPr txBox="1"/>
          <p:nvPr/>
        </p:nvSpPr>
        <p:spPr>
          <a:xfrm>
            <a:off x="5558883" y="9064527"/>
            <a:ext cx="50353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Fundos Imobiliários</a:t>
            </a:r>
          </a:p>
          <a:p>
            <a:pPr algn="ctr"/>
            <a:r>
              <a:rPr lang="pt-BR" sz="2400" i="1" dirty="0" err="1">
                <a:latin typeface="Trebuchet MS" panose="020B0603020202020204" pitchFamily="34" charset="0"/>
              </a:rPr>
              <a:t>Funding</a:t>
            </a:r>
            <a:r>
              <a:rPr lang="pt-BR" sz="2400" dirty="0">
                <a:latin typeface="Trebuchet MS" panose="020B0603020202020204" pitchFamily="34" charset="0"/>
              </a:rPr>
              <a:t> cada vez mais importante, inclusive na </a:t>
            </a:r>
            <a:r>
              <a:rPr lang="pt-BR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habitação social</a:t>
            </a:r>
            <a:r>
              <a:rPr lang="pt-BR" sz="2400" dirty="0">
                <a:latin typeface="Trebuchet MS" panose="020B0603020202020204" pitchFamily="34" charset="0"/>
              </a:rPr>
              <a:t>, para alavancar o setor e a </a:t>
            </a:r>
            <a:r>
              <a:rPr lang="pt-BR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geração de emprego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AE2EAE6-411A-FC25-324E-24E26BFA7317}"/>
              </a:ext>
            </a:extLst>
          </p:cNvPr>
          <p:cNvSpPr txBox="1"/>
          <p:nvPr/>
        </p:nvSpPr>
        <p:spPr>
          <a:xfrm>
            <a:off x="11681892" y="8844730"/>
            <a:ext cx="3343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Salas comerciais e escritórios R$ 31,2 bilhões </a:t>
            </a:r>
            <a:r>
              <a:rPr lang="pt-BR" sz="2400" dirty="0">
                <a:latin typeface="Trebuchet MS" panose="020B0603020202020204" pitchFamily="34" charset="0"/>
              </a:rPr>
              <a:t>de aluguel anual</a:t>
            </a:r>
          </a:p>
        </p:txBody>
      </p:sp>
      <p:grpSp>
        <p:nvGrpSpPr>
          <p:cNvPr id="16" name="object 37">
            <a:extLst>
              <a:ext uri="{FF2B5EF4-FFF2-40B4-BE49-F238E27FC236}">
                <a16:creationId xmlns:a16="http://schemas.microsoft.com/office/drawing/2014/main" id="{69D0BD60-18A2-6D18-0D10-3CAA70C44156}"/>
              </a:ext>
            </a:extLst>
          </p:cNvPr>
          <p:cNvGrpSpPr/>
          <p:nvPr/>
        </p:nvGrpSpPr>
        <p:grpSpPr>
          <a:xfrm>
            <a:off x="352781" y="9794841"/>
            <a:ext cx="965200" cy="1167130"/>
            <a:chOff x="17015186" y="200715"/>
            <a:chExt cx="965200" cy="1167130"/>
          </a:xfrm>
        </p:grpSpPr>
        <p:sp>
          <p:nvSpPr>
            <p:cNvPr id="17" name="object 38">
              <a:extLst>
                <a:ext uri="{FF2B5EF4-FFF2-40B4-BE49-F238E27FC236}">
                  <a16:creationId xmlns:a16="http://schemas.microsoft.com/office/drawing/2014/main" id="{1E7652F8-053F-A930-BA38-B7659831D0F5}"/>
                </a:ext>
              </a:extLst>
            </p:cNvPr>
            <p:cNvSpPr/>
            <p:nvPr/>
          </p:nvSpPr>
          <p:spPr>
            <a:xfrm>
              <a:off x="17203934" y="200715"/>
              <a:ext cx="278765" cy="979805"/>
            </a:xfrm>
            <a:custGeom>
              <a:avLst/>
              <a:gdLst/>
              <a:ahLst/>
              <a:cxnLst/>
              <a:rect l="l" t="t" r="r" b="b"/>
              <a:pathLst>
                <a:path w="278765" h="979805">
                  <a:moveTo>
                    <a:pt x="278609" y="0"/>
                  </a:moveTo>
                  <a:lnTo>
                    <a:pt x="0" y="194664"/>
                  </a:lnTo>
                  <a:lnTo>
                    <a:pt x="0" y="979666"/>
                  </a:lnTo>
                  <a:lnTo>
                    <a:pt x="278609" y="703245"/>
                  </a:lnTo>
                  <a:lnTo>
                    <a:pt x="278609" y="0"/>
                  </a:lnTo>
                  <a:close/>
                </a:path>
              </a:pathLst>
            </a:custGeom>
            <a:solidFill>
              <a:srgbClr val="007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39">
              <a:extLst>
                <a:ext uri="{FF2B5EF4-FFF2-40B4-BE49-F238E27FC236}">
                  <a16:creationId xmlns:a16="http://schemas.microsoft.com/office/drawing/2014/main" id="{46136F19-8DBC-A7BC-83DB-A199B24BECBE}"/>
                </a:ext>
              </a:extLst>
            </p:cNvPr>
            <p:cNvSpPr/>
            <p:nvPr/>
          </p:nvSpPr>
          <p:spPr>
            <a:xfrm>
              <a:off x="17512800" y="200715"/>
              <a:ext cx="278765" cy="979805"/>
            </a:xfrm>
            <a:custGeom>
              <a:avLst/>
              <a:gdLst/>
              <a:ahLst/>
              <a:cxnLst/>
              <a:rect l="l" t="t" r="r" b="b"/>
              <a:pathLst>
                <a:path w="278765" h="979805">
                  <a:moveTo>
                    <a:pt x="0" y="0"/>
                  </a:moveTo>
                  <a:lnTo>
                    <a:pt x="31" y="703245"/>
                  </a:lnTo>
                  <a:lnTo>
                    <a:pt x="278651" y="979666"/>
                  </a:lnTo>
                  <a:lnTo>
                    <a:pt x="278651" y="194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40">
              <a:extLst>
                <a:ext uri="{FF2B5EF4-FFF2-40B4-BE49-F238E27FC236}">
                  <a16:creationId xmlns:a16="http://schemas.microsoft.com/office/drawing/2014/main" id="{E328366E-6360-4E9D-D510-81B233944AF8}"/>
                </a:ext>
              </a:extLst>
            </p:cNvPr>
            <p:cNvSpPr/>
            <p:nvPr/>
          </p:nvSpPr>
          <p:spPr>
            <a:xfrm>
              <a:off x="17015186" y="903926"/>
              <a:ext cx="467359" cy="464184"/>
            </a:xfrm>
            <a:custGeom>
              <a:avLst/>
              <a:gdLst/>
              <a:ahLst/>
              <a:cxnLst/>
              <a:rect l="l" t="t" r="r" b="b"/>
              <a:pathLst>
                <a:path w="467359" h="464184">
                  <a:moveTo>
                    <a:pt x="467357" y="0"/>
                  </a:moveTo>
                  <a:lnTo>
                    <a:pt x="0" y="463671"/>
                  </a:lnTo>
                  <a:lnTo>
                    <a:pt x="259510" y="463671"/>
                  </a:lnTo>
                  <a:lnTo>
                    <a:pt x="258485" y="455614"/>
                  </a:lnTo>
                  <a:lnTo>
                    <a:pt x="257740" y="447481"/>
                  </a:lnTo>
                  <a:lnTo>
                    <a:pt x="257286" y="439272"/>
                  </a:lnTo>
                  <a:lnTo>
                    <a:pt x="257133" y="430992"/>
                  </a:lnTo>
                  <a:lnTo>
                    <a:pt x="262617" y="381355"/>
                  </a:lnTo>
                  <a:lnTo>
                    <a:pt x="278274" y="335567"/>
                  </a:lnTo>
                  <a:lnTo>
                    <a:pt x="302909" y="294819"/>
                  </a:lnTo>
                  <a:lnTo>
                    <a:pt x="335329" y="260306"/>
                  </a:lnTo>
                  <a:lnTo>
                    <a:pt x="374339" y="233221"/>
                  </a:lnTo>
                  <a:lnTo>
                    <a:pt x="418746" y="214757"/>
                  </a:lnTo>
                  <a:lnTo>
                    <a:pt x="467357" y="206108"/>
                  </a:lnTo>
                  <a:lnTo>
                    <a:pt x="467357" y="0"/>
                  </a:lnTo>
                  <a:close/>
                </a:path>
              </a:pathLst>
            </a:custGeom>
            <a:solidFill>
              <a:srgbClr val="D09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41">
              <a:extLst>
                <a:ext uri="{FF2B5EF4-FFF2-40B4-BE49-F238E27FC236}">
                  <a16:creationId xmlns:a16="http://schemas.microsoft.com/office/drawing/2014/main" id="{2937A3A6-2045-E304-CDA2-E8B5E5294BEA}"/>
                </a:ext>
              </a:extLst>
            </p:cNvPr>
            <p:cNvSpPr/>
            <p:nvPr/>
          </p:nvSpPr>
          <p:spPr>
            <a:xfrm>
              <a:off x="17512831" y="903926"/>
              <a:ext cx="467995" cy="464184"/>
            </a:xfrm>
            <a:custGeom>
              <a:avLst/>
              <a:gdLst/>
              <a:ahLst/>
              <a:cxnLst/>
              <a:rect l="l" t="t" r="r" b="b"/>
              <a:pathLst>
                <a:path w="467994" h="464184">
                  <a:moveTo>
                    <a:pt x="0" y="0"/>
                  </a:moveTo>
                  <a:lnTo>
                    <a:pt x="0" y="206108"/>
                  </a:lnTo>
                  <a:lnTo>
                    <a:pt x="48607" y="214757"/>
                  </a:lnTo>
                  <a:lnTo>
                    <a:pt x="93013" y="233221"/>
                  </a:lnTo>
                  <a:lnTo>
                    <a:pt x="132024" y="260306"/>
                  </a:lnTo>
                  <a:lnTo>
                    <a:pt x="164444" y="294819"/>
                  </a:lnTo>
                  <a:lnTo>
                    <a:pt x="189081" y="335567"/>
                  </a:lnTo>
                  <a:lnTo>
                    <a:pt x="204739" y="381355"/>
                  </a:lnTo>
                  <a:lnTo>
                    <a:pt x="210223" y="430992"/>
                  </a:lnTo>
                  <a:lnTo>
                    <a:pt x="210070" y="439272"/>
                  </a:lnTo>
                  <a:lnTo>
                    <a:pt x="209616" y="447481"/>
                  </a:lnTo>
                  <a:lnTo>
                    <a:pt x="208872" y="455614"/>
                  </a:lnTo>
                  <a:lnTo>
                    <a:pt x="207847" y="463671"/>
                  </a:lnTo>
                  <a:lnTo>
                    <a:pt x="467367" y="4636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42">
              <a:extLst>
                <a:ext uri="{FF2B5EF4-FFF2-40B4-BE49-F238E27FC236}">
                  <a16:creationId xmlns:a16="http://schemas.microsoft.com/office/drawing/2014/main" id="{641D2D78-DE0B-44DF-FBC3-5C8F814D15B8}"/>
                </a:ext>
              </a:extLst>
            </p:cNvPr>
            <p:cNvSpPr/>
            <p:nvPr/>
          </p:nvSpPr>
          <p:spPr>
            <a:xfrm>
              <a:off x="17294374" y="1129500"/>
              <a:ext cx="407034" cy="238125"/>
            </a:xfrm>
            <a:custGeom>
              <a:avLst/>
              <a:gdLst/>
              <a:ahLst/>
              <a:cxnLst/>
              <a:rect l="l" t="t" r="r" b="b"/>
              <a:pathLst>
                <a:path w="407034" h="238125">
                  <a:moveTo>
                    <a:pt x="203292" y="0"/>
                  </a:moveTo>
                  <a:lnTo>
                    <a:pt x="156684" y="5369"/>
                  </a:lnTo>
                  <a:lnTo>
                    <a:pt x="113896" y="20664"/>
                  </a:lnTo>
                  <a:lnTo>
                    <a:pt x="76150" y="44665"/>
                  </a:lnTo>
                  <a:lnTo>
                    <a:pt x="44666" y="76151"/>
                  </a:lnTo>
                  <a:lnTo>
                    <a:pt x="20665" y="113903"/>
                  </a:lnTo>
                  <a:lnTo>
                    <a:pt x="5369" y="156700"/>
                  </a:lnTo>
                  <a:lnTo>
                    <a:pt x="0" y="203323"/>
                  </a:lnTo>
                  <a:lnTo>
                    <a:pt x="189" y="212164"/>
                  </a:lnTo>
                  <a:lnTo>
                    <a:pt x="751" y="220914"/>
                  </a:lnTo>
                  <a:lnTo>
                    <a:pt x="1678" y="229563"/>
                  </a:lnTo>
                  <a:lnTo>
                    <a:pt x="2963" y="238097"/>
                  </a:lnTo>
                  <a:lnTo>
                    <a:pt x="403663" y="238097"/>
                  </a:lnTo>
                  <a:lnTo>
                    <a:pt x="404946" y="229563"/>
                  </a:lnTo>
                  <a:lnTo>
                    <a:pt x="405869" y="220914"/>
                  </a:lnTo>
                  <a:lnTo>
                    <a:pt x="406428" y="212164"/>
                  </a:lnTo>
                  <a:lnTo>
                    <a:pt x="406615" y="203323"/>
                  </a:lnTo>
                  <a:lnTo>
                    <a:pt x="401246" y="156700"/>
                  </a:lnTo>
                  <a:lnTo>
                    <a:pt x="385953" y="113903"/>
                  </a:lnTo>
                  <a:lnTo>
                    <a:pt x="361953" y="76151"/>
                  </a:lnTo>
                  <a:lnTo>
                    <a:pt x="330468" y="44665"/>
                  </a:lnTo>
                  <a:lnTo>
                    <a:pt x="292716" y="20664"/>
                  </a:lnTo>
                  <a:lnTo>
                    <a:pt x="249918" y="5369"/>
                  </a:lnTo>
                  <a:lnTo>
                    <a:pt x="203292" y="0"/>
                  </a:lnTo>
                  <a:close/>
                </a:path>
              </a:pathLst>
            </a:custGeom>
            <a:solidFill>
              <a:srgbClr val="008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6866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3905" y="184487"/>
            <a:ext cx="17076289" cy="178510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pt-BR" spc="275" dirty="0"/>
              <a:t>Atividade imobiliária precisa de um tratamento adequado</a:t>
            </a:r>
            <a:endParaRPr spc="365" dirty="0"/>
          </a:p>
        </p:txBody>
      </p:sp>
      <p:sp>
        <p:nvSpPr>
          <p:cNvPr id="3" name="object 3"/>
          <p:cNvSpPr/>
          <p:nvPr/>
        </p:nvSpPr>
        <p:spPr>
          <a:xfrm>
            <a:off x="0" y="5"/>
            <a:ext cx="2207260" cy="2150745"/>
          </a:xfrm>
          <a:custGeom>
            <a:avLst/>
            <a:gdLst/>
            <a:ahLst/>
            <a:cxnLst/>
            <a:rect l="l" t="t" r="r" b="b"/>
            <a:pathLst>
              <a:path w="2207260" h="2150745">
                <a:moveTo>
                  <a:pt x="2207183" y="0"/>
                </a:moveTo>
                <a:lnTo>
                  <a:pt x="0" y="0"/>
                </a:lnTo>
                <a:lnTo>
                  <a:pt x="0" y="2150122"/>
                </a:lnTo>
                <a:lnTo>
                  <a:pt x="2946" y="2117407"/>
                </a:lnTo>
                <a:lnTo>
                  <a:pt x="8115" y="2070519"/>
                </a:lnTo>
                <a:lnTo>
                  <a:pt x="14211" y="2023897"/>
                </a:lnTo>
                <a:lnTo>
                  <a:pt x="21196" y="1977567"/>
                </a:lnTo>
                <a:lnTo>
                  <a:pt x="29083" y="1931543"/>
                </a:lnTo>
                <a:lnTo>
                  <a:pt x="37846" y="1885823"/>
                </a:lnTo>
                <a:lnTo>
                  <a:pt x="47485" y="1840420"/>
                </a:lnTo>
                <a:lnTo>
                  <a:pt x="58000" y="1795348"/>
                </a:lnTo>
                <a:lnTo>
                  <a:pt x="69367" y="1750606"/>
                </a:lnTo>
                <a:lnTo>
                  <a:pt x="81572" y="1706219"/>
                </a:lnTo>
                <a:lnTo>
                  <a:pt x="94627" y="1662176"/>
                </a:lnTo>
                <a:lnTo>
                  <a:pt x="108496" y="1618488"/>
                </a:lnTo>
                <a:lnTo>
                  <a:pt x="123202" y="1575181"/>
                </a:lnTo>
                <a:lnTo>
                  <a:pt x="138709" y="1532267"/>
                </a:lnTo>
                <a:lnTo>
                  <a:pt x="155016" y="1489722"/>
                </a:lnTo>
                <a:lnTo>
                  <a:pt x="172123" y="1447584"/>
                </a:lnTo>
                <a:lnTo>
                  <a:pt x="190017" y="1405864"/>
                </a:lnTo>
                <a:lnTo>
                  <a:pt x="208673" y="1364551"/>
                </a:lnTo>
                <a:lnTo>
                  <a:pt x="228104" y="1323670"/>
                </a:lnTo>
                <a:lnTo>
                  <a:pt x="248285" y="1283220"/>
                </a:lnTo>
                <a:lnTo>
                  <a:pt x="269214" y="1243215"/>
                </a:lnTo>
                <a:lnTo>
                  <a:pt x="290880" y="1203667"/>
                </a:lnTo>
                <a:lnTo>
                  <a:pt x="313283" y="1164590"/>
                </a:lnTo>
                <a:lnTo>
                  <a:pt x="336397" y="1125982"/>
                </a:lnTo>
                <a:lnTo>
                  <a:pt x="360222" y="1087843"/>
                </a:lnTo>
                <a:lnTo>
                  <a:pt x="384746" y="1050213"/>
                </a:lnTo>
                <a:lnTo>
                  <a:pt x="409968" y="1013066"/>
                </a:lnTo>
                <a:lnTo>
                  <a:pt x="435864" y="976439"/>
                </a:lnTo>
                <a:lnTo>
                  <a:pt x="462445" y="940333"/>
                </a:lnTo>
                <a:lnTo>
                  <a:pt x="489686" y="904748"/>
                </a:lnTo>
                <a:lnTo>
                  <a:pt x="517575" y="869696"/>
                </a:lnTo>
                <a:lnTo>
                  <a:pt x="546125" y="835190"/>
                </a:lnTo>
                <a:lnTo>
                  <a:pt x="575297" y="801243"/>
                </a:lnTo>
                <a:lnTo>
                  <a:pt x="605104" y="767867"/>
                </a:lnTo>
                <a:lnTo>
                  <a:pt x="635533" y="735050"/>
                </a:lnTo>
                <a:lnTo>
                  <a:pt x="666572" y="702830"/>
                </a:lnTo>
                <a:lnTo>
                  <a:pt x="698207" y="671195"/>
                </a:lnTo>
                <a:lnTo>
                  <a:pt x="730427" y="640156"/>
                </a:lnTo>
                <a:lnTo>
                  <a:pt x="763244" y="609727"/>
                </a:lnTo>
                <a:lnTo>
                  <a:pt x="796620" y="579920"/>
                </a:lnTo>
                <a:lnTo>
                  <a:pt x="830567" y="550748"/>
                </a:lnTo>
                <a:lnTo>
                  <a:pt x="865073" y="522198"/>
                </a:lnTo>
                <a:lnTo>
                  <a:pt x="900125" y="494309"/>
                </a:lnTo>
                <a:lnTo>
                  <a:pt x="935697" y="467067"/>
                </a:lnTo>
                <a:lnTo>
                  <a:pt x="971816" y="440486"/>
                </a:lnTo>
                <a:lnTo>
                  <a:pt x="1008443" y="414591"/>
                </a:lnTo>
                <a:lnTo>
                  <a:pt x="1045578" y="389369"/>
                </a:lnTo>
                <a:lnTo>
                  <a:pt x="1083221" y="364845"/>
                </a:lnTo>
                <a:lnTo>
                  <a:pt x="1121346" y="341020"/>
                </a:lnTo>
                <a:lnTo>
                  <a:pt x="1159967" y="317906"/>
                </a:lnTo>
                <a:lnTo>
                  <a:pt x="1199045" y="295503"/>
                </a:lnTo>
                <a:lnTo>
                  <a:pt x="1238592" y="273837"/>
                </a:lnTo>
                <a:lnTo>
                  <a:pt x="1278597" y="252907"/>
                </a:lnTo>
                <a:lnTo>
                  <a:pt x="1319047" y="232727"/>
                </a:lnTo>
                <a:lnTo>
                  <a:pt x="1359928" y="213296"/>
                </a:lnTo>
                <a:lnTo>
                  <a:pt x="1401229" y="194640"/>
                </a:lnTo>
                <a:lnTo>
                  <a:pt x="1442961" y="176745"/>
                </a:lnTo>
                <a:lnTo>
                  <a:pt x="1485099" y="159639"/>
                </a:lnTo>
                <a:lnTo>
                  <a:pt x="1527632" y="143332"/>
                </a:lnTo>
                <a:lnTo>
                  <a:pt x="1570558" y="127825"/>
                </a:lnTo>
                <a:lnTo>
                  <a:pt x="1613865" y="113118"/>
                </a:lnTo>
                <a:lnTo>
                  <a:pt x="1657540" y="99250"/>
                </a:lnTo>
                <a:lnTo>
                  <a:pt x="1701584" y="86194"/>
                </a:lnTo>
                <a:lnTo>
                  <a:pt x="1745983" y="73990"/>
                </a:lnTo>
                <a:lnTo>
                  <a:pt x="1790725" y="62623"/>
                </a:lnTo>
                <a:lnTo>
                  <a:pt x="1835797" y="52108"/>
                </a:lnTo>
                <a:lnTo>
                  <a:pt x="1881200" y="42468"/>
                </a:lnTo>
                <a:lnTo>
                  <a:pt x="1926920" y="33705"/>
                </a:lnTo>
                <a:lnTo>
                  <a:pt x="1972945" y="25819"/>
                </a:lnTo>
                <a:lnTo>
                  <a:pt x="2019261" y="18834"/>
                </a:lnTo>
                <a:lnTo>
                  <a:pt x="2065883" y="12750"/>
                </a:lnTo>
                <a:lnTo>
                  <a:pt x="2112772" y="7569"/>
                </a:lnTo>
                <a:lnTo>
                  <a:pt x="2159939" y="3314"/>
                </a:lnTo>
                <a:lnTo>
                  <a:pt x="2207183" y="0"/>
                </a:lnTo>
                <a:close/>
              </a:path>
            </a:pathLst>
          </a:custGeom>
          <a:solidFill>
            <a:srgbClr val="0038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FBD617FF-41F9-3D6E-0BDC-A4DE57C37885}"/>
              </a:ext>
            </a:extLst>
          </p:cNvPr>
          <p:cNvSpPr/>
          <p:nvPr/>
        </p:nvSpPr>
        <p:spPr>
          <a:xfrm>
            <a:off x="894642" y="3194381"/>
            <a:ext cx="8991600" cy="830996"/>
          </a:xfrm>
          <a:prstGeom prst="roundRect">
            <a:avLst/>
          </a:prstGeom>
          <a:solidFill>
            <a:srgbClr val="003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Gráfico 6" descr="Banco com preenchimento sólido">
            <a:extLst>
              <a:ext uri="{FF2B5EF4-FFF2-40B4-BE49-F238E27FC236}">
                <a16:creationId xmlns:a16="http://schemas.microsoft.com/office/drawing/2014/main" id="{04FBD756-2CDB-6C35-D6FA-4A87909BDE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3920" y="2070531"/>
            <a:ext cx="796239" cy="79623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7A26E33-FCDA-1230-C6C8-608579135F23}"/>
              </a:ext>
            </a:extLst>
          </p:cNvPr>
          <p:cNvSpPr txBox="1"/>
          <p:nvPr/>
        </p:nvSpPr>
        <p:spPr>
          <a:xfrm>
            <a:off x="1565540" y="2165866"/>
            <a:ext cx="8106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 que foi aprovado pela Câmara e precisa ser mantido pelo Senado: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3A80E59-8800-1730-0306-75DF1A45FC07}"/>
              </a:ext>
            </a:extLst>
          </p:cNvPr>
          <p:cNvSpPr txBox="1"/>
          <p:nvPr/>
        </p:nvSpPr>
        <p:spPr>
          <a:xfrm>
            <a:off x="1981855" y="3194381"/>
            <a:ext cx="7652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Regime adequado de tributação para operação com bens imóveis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653F963-A7FF-5392-30D8-D203D52E4086}"/>
              </a:ext>
            </a:extLst>
          </p:cNvPr>
          <p:cNvSpPr txBox="1"/>
          <p:nvPr/>
        </p:nvSpPr>
        <p:spPr>
          <a:xfrm>
            <a:off x="1444983" y="4126720"/>
            <a:ext cx="80925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Operação com bens im</a:t>
            </a:r>
            <a:r>
              <a:rPr lang="pt-BR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óveis são: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AutoNum type="alphaLcParenR"/>
              <a:tabLst/>
              <a:defRPr/>
            </a:pPr>
            <a:r>
              <a:rPr lang="pt-BR" sz="2400" dirty="0">
                <a:latin typeface="Trebuchet MS" panose="020B0603020202020204" pitchFamily="34" charset="0"/>
              </a:rPr>
              <a:t>Construção e incorporação imobiliária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AutoNum type="alphaLcParenR"/>
              <a:tabLst/>
              <a:defRPr/>
            </a:pPr>
            <a:r>
              <a:rPr kumimoji="0" lang="pt-BR" sz="24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Parcelamento do solo e alienação do bem imóvel;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AutoNum type="alphaLcParenR"/>
              <a:tabLst/>
              <a:defRPr/>
            </a:pPr>
            <a:r>
              <a:rPr kumimoji="0" lang="pt-BR" sz="2400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Locação e arrendamento do bem imóvel; e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buFontTx/>
              <a:buAutoNum type="alphaLcParenR"/>
              <a:tabLst/>
              <a:defRPr/>
            </a:pPr>
            <a:r>
              <a:rPr lang="pt-BR" sz="2400" dirty="0">
                <a:latin typeface="Trebuchet MS" panose="020B0603020202020204" pitchFamily="34" charset="0"/>
              </a:rPr>
              <a:t>Administração e intermediação de </a:t>
            </a:r>
            <a:r>
              <a:rPr lang="pt-BR" sz="2400" dirty="0" err="1">
                <a:latin typeface="Trebuchet MS" panose="020B0603020202020204" pitchFamily="34" charset="0"/>
              </a:rPr>
              <a:t>de</a:t>
            </a:r>
            <a:r>
              <a:rPr lang="pt-BR" sz="2400" dirty="0">
                <a:latin typeface="Trebuchet MS" panose="020B0603020202020204" pitchFamily="34" charset="0"/>
              </a:rPr>
              <a:t> bens imóveis.</a:t>
            </a:r>
            <a:endParaRPr kumimoji="0" lang="pt-BR" sz="240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1" name="Gráfico 10" descr="Marca de seleção com preenchimento sólido">
            <a:extLst>
              <a:ext uri="{FF2B5EF4-FFF2-40B4-BE49-F238E27FC236}">
                <a16:creationId xmlns:a16="http://schemas.microsoft.com/office/drawing/2014/main" id="{67D976B5-78BF-2FF0-EE0C-850F8C955E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3198" y="3182390"/>
            <a:ext cx="790101" cy="790101"/>
          </a:xfrm>
          <a:prstGeom prst="rect">
            <a:avLst/>
          </a:prstGeom>
        </p:spPr>
      </p:pic>
      <p:sp>
        <p:nvSpPr>
          <p:cNvPr id="63" name="Retângulo 62">
            <a:extLst>
              <a:ext uri="{FF2B5EF4-FFF2-40B4-BE49-F238E27FC236}">
                <a16:creationId xmlns:a16="http://schemas.microsoft.com/office/drawing/2014/main" id="{59EF9111-9D4F-3097-799D-BF6173C91892}"/>
              </a:ext>
            </a:extLst>
          </p:cNvPr>
          <p:cNvSpPr/>
          <p:nvPr/>
        </p:nvSpPr>
        <p:spPr>
          <a:xfrm>
            <a:off x="-1" y="6167054"/>
            <a:ext cx="10753917" cy="5142296"/>
          </a:xfrm>
          <a:prstGeom prst="rect">
            <a:avLst/>
          </a:prstGeom>
          <a:solidFill>
            <a:srgbClr val="003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2" name="CaixaDeTexto 191">
            <a:extLst>
              <a:ext uri="{FF2B5EF4-FFF2-40B4-BE49-F238E27FC236}">
                <a16:creationId xmlns:a16="http://schemas.microsoft.com/office/drawing/2014/main" id="{72162669-A335-9AF9-ED80-D908B7B5AC70}"/>
              </a:ext>
            </a:extLst>
          </p:cNvPr>
          <p:cNvSpPr txBox="1"/>
          <p:nvPr/>
        </p:nvSpPr>
        <p:spPr>
          <a:xfrm>
            <a:off x="450850" y="6442804"/>
            <a:ext cx="9601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 Lei Complementar precisa manter um tratamento adequado:</a:t>
            </a:r>
          </a:p>
        </p:txBody>
      </p:sp>
      <p:pic>
        <p:nvPicPr>
          <p:cNvPr id="193" name="Gráfico 192" descr="Imposto com preenchimento sólido">
            <a:extLst>
              <a:ext uri="{FF2B5EF4-FFF2-40B4-BE49-F238E27FC236}">
                <a16:creationId xmlns:a16="http://schemas.microsoft.com/office/drawing/2014/main" id="{0E09C642-204A-EAA5-052E-5500054BEA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410" y="6854186"/>
            <a:ext cx="880156" cy="880156"/>
          </a:xfrm>
          <a:prstGeom prst="rect">
            <a:avLst/>
          </a:prstGeom>
        </p:spPr>
      </p:pic>
      <p:sp>
        <p:nvSpPr>
          <p:cNvPr id="194" name="CaixaDeTexto 193">
            <a:extLst>
              <a:ext uri="{FF2B5EF4-FFF2-40B4-BE49-F238E27FC236}">
                <a16:creationId xmlns:a16="http://schemas.microsoft.com/office/drawing/2014/main" id="{B88E6A6D-12C8-9BF9-5117-CA0B1BCAB5C3}"/>
              </a:ext>
            </a:extLst>
          </p:cNvPr>
          <p:cNvSpPr txBox="1"/>
          <p:nvPr/>
        </p:nvSpPr>
        <p:spPr>
          <a:xfrm>
            <a:off x="1073637" y="7021200"/>
            <a:ext cx="4161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</a:rPr>
              <a:t>Manutenção da carga tributária do consumo atual</a:t>
            </a:r>
          </a:p>
        </p:txBody>
      </p:sp>
      <p:pic>
        <p:nvPicPr>
          <p:cNvPr id="195" name="Gráfico 194" descr="Calculadora com preenchimento sólido">
            <a:extLst>
              <a:ext uri="{FF2B5EF4-FFF2-40B4-BE49-F238E27FC236}">
                <a16:creationId xmlns:a16="http://schemas.microsoft.com/office/drawing/2014/main" id="{B0AA23AB-DFF6-42AB-799F-DE7FD57D76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033" y="8287748"/>
            <a:ext cx="790100" cy="790100"/>
          </a:xfrm>
          <a:prstGeom prst="rect">
            <a:avLst/>
          </a:prstGeom>
        </p:spPr>
      </p:pic>
      <p:sp>
        <p:nvSpPr>
          <p:cNvPr id="196" name="CaixaDeTexto 195">
            <a:extLst>
              <a:ext uri="{FF2B5EF4-FFF2-40B4-BE49-F238E27FC236}">
                <a16:creationId xmlns:a16="http://schemas.microsoft.com/office/drawing/2014/main" id="{7FFBCF53-6588-F2BE-B21F-A341A14CDA1F}"/>
              </a:ext>
            </a:extLst>
          </p:cNvPr>
          <p:cNvSpPr txBox="1"/>
          <p:nvPr/>
        </p:nvSpPr>
        <p:spPr>
          <a:xfrm>
            <a:off x="1078976" y="7726359"/>
            <a:ext cx="4529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</a:rPr>
              <a:t>Sistema de </a:t>
            </a:r>
            <a:r>
              <a:rPr lang="pt-BR" b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opcionalidade</a:t>
            </a:r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</a:rPr>
              <a:t> para  enquadramento </a:t>
            </a:r>
            <a:r>
              <a:rPr lang="pt-BR" b="1" dirty="0">
                <a:solidFill>
                  <a:schemeClr val="bg1"/>
                </a:solidFill>
              </a:rPr>
              <a:t>das especificidades das operações com bens imóveis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Operação com crédito amplo e alíquota de equilíbrio;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Operação com isenção e sem crédito (com manutenção da carga)</a:t>
            </a:r>
            <a:endParaRPr lang="pt-BR" dirty="0"/>
          </a:p>
        </p:txBody>
      </p:sp>
      <p:sp>
        <p:nvSpPr>
          <p:cNvPr id="198" name="CaixaDeTexto 197">
            <a:extLst>
              <a:ext uri="{FF2B5EF4-FFF2-40B4-BE49-F238E27FC236}">
                <a16:creationId xmlns:a16="http://schemas.microsoft.com/office/drawing/2014/main" id="{CCB2CDE2-F3FB-3C87-7A81-1DDBE648BA8A}"/>
              </a:ext>
            </a:extLst>
          </p:cNvPr>
          <p:cNvSpPr txBox="1"/>
          <p:nvPr/>
        </p:nvSpPr>
        <p:spPr>
          <a:xfrm>
            <a:off x="6335711" y="7354177"/>
            <a:ext cx="4396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</a:rPr>
              <a:t>Não aumentar preço final do imóvel</a:t>
            </a:r>
          </a:p>
          <a:p>
            <a:endParaRPr lang="pt-BR" dirty="0"/>
          </a:p>
        </p:txBody>
      </p:sp>
      <p:pic>
        <p:nvPicPr>
          <p:cNvPr id="199" name="Gráfico 198" descr="Funcionário de escritório com preenchimento sólido">
            <a:extLst>
              <a:ext uri="{FF2B5EF4-FFF2-40B4-BE49-F238E27FC236}">
                <a16:creationId xmlns:a16="http://schemas.microsoft.com/office/drawing/2014/main" id="{36B33019-E762-8526-4166-8911ABAF41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8213" y="9672806"/>
            <a:ext cx="636570" cy="636570"/>
          </a:xfrm>
          <a:prstGeom prst="rect">
            <a:avLst/>
          </a:prstGeom>
        </p:spPr>
      </p:pic>
      <p:pic>
        <p:nvPicPr>
          <p:cNvPr id="200" name="Gráfico 199" descr="Funcionária de escritório com preenchimento sólido">
            <a:extLst>
              <a:ext uri="{FF2B5EF4-FFF2-40B4-BE49-F238E27FC236}">
                <a16:creationId xmlns:a16="http://schemas.microsoft.com/office/drawing/2014/main" id="{0CC71735-5F50-0977-7D4B-F8C347E799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7310" y="10473897"/>
            <a:ext cx="622290" cy="622290"/>
          </a:xfrm>
          <a:prstGeom prst="rect">
            <a:avLst/>
          </a:prstGeom>
        </p:spPr>
      </p:pic>
      <p:sp>
        <p:nvSpPr>
          <p:cNvPr id="201" name="CaixaDeTexto 200">
            <a:extLst>
              <a:ext uri="{FF2B5EF4-FFF2-40B4-BE49-F238E27FC236}">
                <a16:creationId xmlns:a16="http://schemas.microsoft.com/office/drawing/2014/main" id="{EB631F37-81BA-F4EA-4645-FB1074C6DC0E}"/>
              </a:ext>
            </a:extLst>
          </p:cNvPr>
          <p:cNvSpPr txBox="1"/>
          <p:nvPr/>
        </p:nvSpPr>
        <p:spPr>
          <a:xfrm>
            <a:off x="1172039" y="9911127"/>
            <a:ext cx="4820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</a:rPr>
              <a:t>Manutenção da geração de emprego</a:t>
            </a:r>
          </a:p>
        </p:txBody>
      </p:sp>
      <p:pic>
        <p:nvPicPr>
          <p:cNvPr id="203" name="Gráfico 202" descr="Tendência ascendente com preenchimento sólido">
            <a:extLst>
              <a:ext uri="{FF2B5EF4-FFF2-40B4-BE49-F238E27FC236}">
                <a16:creationId xmlns:a16="http://schemas.microsoft.com/office/drawing/2014/main" id="{1C1A5774-67E6-56D0-5CD8-498B0A16D57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321373" y="7274973"/>
            <a:ext cx="792253" cy="792253"/>
          </a:xfrm>
          <a:prstGeom prst="rect">
            <a:avLst/>
          </a:prstGeom>
        </p:spPr>
      </p:pic>
      <p:grpSp>
        <p:nvGrpSpPr>
          <p:cNvPr id="204" name="Agrupar 203">
            <a:extLst>
              <a:ext uri="{FF2B5EF4-FFF2-40B4-BE49-F238E27FC236}">
                <a16:creationId xmlns:a16="http://schemas.microsoft.com/office/drawing/2014/main" id="{7A2C292A-7520-6607-787A-313344419C38}"/>
              </a:ext>
            </a:extLst>
          </p:cNvPr>
          <p:cNvGrpSpPr>
            <a:grpSpLocks noChangeAspect="1"/>
          </p:cNvGrpSpPr>
          <p:nvPr/>
        </p:nvGrpSpPr>
        <p:grpSpPr>
          <a:xfrm>
            <a:off x="5478705" y="8761270"/>
            <a:ext cx="615984" cy="569853"/>
            <a:chOff x="9664700" y="1320800"/>
            <a:chExt cx="360363" cy="333376"/>
          </a:xfrm>
          <a:solidFill>
            <a:schemeClr val="bg1"/>
          </a:solidFill>
        </p:grpSpPr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id="{0B4FAD8B-ADF9-A501-07CC-4B9D8ABDF5A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64700" y="1320800"/>
              <a:ext cx="319088" cy="239713"/>
            </a:xfrm>
            <a:custGeom>
              <a:avLst/>
              <a:gdLst>
                <a:gd name="T0" fmla="*/ 27 w 201"/>
                <a:gd name="T1" fmla="*/ 0 h 151"/>
                <a:gd name="T2" fmla="*/ 27 w 201"/>
                <a:gd name="T3" fmla="*/ 129 h 151"/>
                <a:gd name="T4" fmla="*/ 8 w 201"/>
                <a:gd name="T5" fmla="*/ 111 h 151"/>
                <a:gd name="T6" fmla="*/ 0 w 201"/>
                <a:gd name="T7" fmla="*/ 119 h 151"/>
                <a:gd name="T8" fmla="*/ 32 w 201"/>
                <a:gd name="T9" fmla="*/ 151 h 151"/>
                <a:gd name="T10" fmla="*/ 64 w 201"/>
                <a:gd name="T11" fmla="*/ 118 h 151"/>
                <a:gd name="T12" fmla="*/ 56 w 201"/>
                <a:gd name="T13" fmla="*/ 111 h 151"/>
                <a:gd name="T14" fmla="*/ 38 w 201"/>
                <a:gd name="T15" fmla="*/ 129 h 151"/>
                <a:gd name="T16" fmla="*/ 38 w 201"/>
                <a:gd name="T17" fmla="*/ 11 h 151"/>
                <a:gd name="T18" fmla="*/ 190 w 201"/>
                <a:gd name="T19" fmla="*/ 11 h 151"/>
                <a:gd name="T20" fmla="*/ 190 w 201"/>
                <a:gd name="T21" fmla="*/ 44 h 151"/>
                <a:gd name="T22" fmla="*/ 201 w 201"/>
                <a:gd name="T23" fmla="*/ 44 h 151"/>
                <a:gd name="T24" fmla="*/ 201 w 201"/>
                <a:gd name="T25" fmla="*/ 0 h 151"/>
                <a:gd name="T26" fmla="*/ 27 w 201"/>
                <a:gd name="T2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1" h="151">
                  <a:moveTo>
                    <a:pt x="27" y="0"/>
                  </a:moveTo>
                  <a:lnTo>
                    <a:pt x="27" y="129"/>
                  </a:lnTo>
                  <a:lnTo>
                    <a:pt x="8" y="111"/>
                  </a:lnTo>
                  <a:lnTo>
                    <a:pt x="0" y="119"/>
                  </a:lnTo>
                  <a:lnTo>
                    <a:pt x="32" y="151"/>
                  </a:lnTo>
                  <a:lnTo>
                    <a:pt x="64" y="118"/>
                  </a:lnTo>
                  <a:lnTo>
                    <a:pt x="56" y="111"/>
                  </a:lnTo>
                  <a:lnTo>
                    <a:pt x="38" y="129"/>
                  </a:lnTo>
                  <a:lnTo>
                    <a:pt x="38" y="11"/>
                  </a:lnTo>
                  <a:lnTo>
                    <a:pt x="190" y="11"/>
                  </a:lnTo>
                  <a:lnTo>
                    <a:pt x="190" y="44"/>
                  </a:lnTo>
                  <a:lnTo>
                    <a:pt x="201" y="44"/>
                  </a:lnTo>
                  <a:lnTo>
                    <a:pt x="201" y="0"/>
                  </a:lnTo>
                  <a:lnTo>
                    <a:pt x="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6EC2A913-D95C-3542-8824-A59858C2604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07563" y="1414463"/>
              <a:ext cx="317500" cy="239713"/>
            </a:xfrm>
            <a:custGeom>
              <a:avLst/>
              <a:gdLst>
                <a:gd name="T0" fmla="*/ 136 w 200"/>
                <a:gd name="T1" fmla="*/ 33 h 151"/>
                <a:gd name="T2" fmla="*/ 144 w 200"/>
                <a:gd name="T3" fmla="*/ 41 h 151"/>
                <a:gd name="T4" fmla="*/ 163 w 200"/>
                <a:gd name="T5" fmla="*/ 22 h 151"/>
                <a:gd name="T6" fmla="*/ 163 w 200"/>
                <a:gd name="T7" fmla="*/ 140 h 151"/>
                <a:gd name="T8" fmla="*/ 11 w 200"/>
                <a:gd name="T9" fmla="*/ 140 h 151"/>
                <a:gd name="T10" fmla="*/ 11 w 200"/>
                <a:gd name="T11" fmla="*/ 107 h 151"/>
                <a:gd name="T12" fmla="*/ 0 w 200"/>
                <a:gd name="T13" fmla="*/ 107 h 151"/>
                <a:gd name="T14" fmla="*/ 0 w 200"/>
                <a:gd name="T15" fmla="*/ 151 h 151"/>
                <a:gd name="T16" fmla="*/ 174 w 200"/>
                <a:gd name="T17" fmla="*/ 151 h 151"/>
                <a:gd name="T18" fmla="*/ 174 w 200"/>
                <a:gd name="T19" fmla="*/ 22 h 151"/>
                <a:gd name="T20" fmla="*/ 192 w 200"/>
                <a:gd name="T21" fmla="*/ 41 h 151"/>
                <a:gd name="T22" fmla="*/ 200 w 200"/>
                <a:gd name="T23" fmla="*/ 33 h 151"/>
                <a:gd name="T24" fmla="*/ 168 w 200"/>
                <a:gd name="T25" fmla="*/ 0 h 151"/>
                <a:gd name="T26" fmla="*/ 136 w 200"/>
                <a:gd name="T27" fmla="*/ 3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" h="151">
                  <a:moveTo>
                    <a:pt x="136" y="33"/>
                  </a:moveTo>
                  <a:lnTo>
                    <a:pt x="144" y="41"/>
                  </a:lnTo>
                  <a:lnTo>
                    <a:pt x="163" y="22"/>
                  </a:lnTo>
                  <a:lnTo>
                    <a:pt x="163" y="140"/>
                  </a:lnTo>
                  <a:lnTo>
                    <a:pt x="11" y="140"/>
                  </a:lnTo>
                  <a:lnTo>
                    <a:pt x="11" y="107"/>
                  </a:lnTo>
                  <a:lnTo>
                    <a:pt x="0" y="107"/>
                  </a:lnTo>
                  <a:lnTo>
                    <a:pt x="0" y="151"/>
                  </a:lnTo>
                  <a:lnTo>
                    <a:pt x="174" y="151"/>
                  </a:lnTo>
                  <a:lnTo>
                    <a:pt x="174" y="22"/>
                  </a:lnTo>
                  <a:lnTo>
                    <a:pt x="192" y="41"/>
                  </a:lnTo>
                  <a:lnTo>
                    <a:pt x="200" y="33"/>
                  </a:lnTo>
                  <a:lnTo>
                    <a:pt x="168" y="0"/>
                  </a:lnTo>
                  <a:lnTo>
                    <a:pt x="13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07" name="Freeform 25">
              <a:extLst>
                <a:ext uri="{FF2B5EF4-FFF2-40B4-BE49-F238E27FC236}">
                  <a16:creationId xmlns:a16="http://schemas.microsoft.com/office/drawing/2014/main" id="{F26EA198-D46B-F841-A645-BBE6F693D6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04400" y="1409700"/>
              <a:ext cx="80963" cy="155575"/>
            </a:xfrm>
            <a:custGeom>
              <a:avLst/>
              <a:gdLst>
                <a:gd name="T0" fmla="*/ 353 w 901"/>
                <a:gd name="T1" fmla="*/ 0 h 1735"/>
                <a:gd name="T2" fmla="*/ 353 w 901"/>
                <a:gd name="T3" fmla="*/ 249 h 1735"/>
                <a:gd name="T4" fmla="*/ 340 w 901"/>
                <a:gd name="T5" fmla="*/ 249 h 1735"/>
                <a:gd name="T6" fmla="*/ 0 w 901"/>
                <a:gd name="T7" fmla="*/ 607 h 1735"/>
                <a:gd name="T8" fmla="*/ 340 w 901"/>
                <a:gd name="T9" fmla="*/ 964 h 1735"/>
                <a:gd name="T10" fmla="*/ 561 w 901"/>
                <a:gd name="T11" fmla="*/ 964 h 1735"/>
                <a:gd name="T12" fmla="*/ 705 w 901"/>
                <a:gd name="T13" fmla="*/ 1126 h 1735"/>
                <a:gd name="T14" fmla="*/ 561 w 901"/>
                <a:gd name="T15" fmla="*/ 1287 h 1735"/>
                <a:gd name="T16" fmla="*/ 65 w 901"/>
                <a:gd name="T17" fmla="*/ 1287 h 1735"/>
                <a:gd name="T18" fmla="*/ 65 w 901"/>
                <a:gd name="T19" fmla="*/ 1484 h 1735"/>
                <a:gd name="T20" fmla="*/ 353 w 901"/>
                <a:gd name="T21" fmla="*/ 1484 h 1735"/>
                <a:gd name="T22" fmla="*/ 353 w 901"/>
                <a:gd name="T23" fmla="*/ 1735 h 1735"/>
                <a:gd name="T24" fmla="*/ 549 w 901"/>
                <a:gd name="T25" fmla="*/ 1735 h 1735"/>
                <a:gd name="T26" fmla="*/ 549 w 901"/>
                <a:gd name="T27" fmla="*/ 1483 h 1735"/>
                <a:gd name="T28" fmla="*/ 566 w 901"/>
                <a:gd name="T29" fmla="*/ 1483 h 1735"/>
                <a:gd name="T30" fmla="*/ 901 w 901"/>
                <a:gd name="T31" fmla="*/ 1126 h 1735"/>
                <a:gd name="T32" fmla="*/ 561 w 901"/>
                <a:gd name="T33" fmla="*/ 768 h 1735"/>
                <a:gd name="T34" fmla="*/ 341 w 901"/>
                <a:gd name="T35" fmla="*/ 768 h 1735"/>
                <a:gd name="T36" fmla="*/ 197 w 901"/>
                <a:gd name="T37" fmla="*/ 607 h 1735"/>
                <a:gd name="T38" fmla="*/ 341 w 901"/>
                <a:gd name="T39" fmla="*/ 445 h 1735"/>
                <a:gd name="T40" fmla="*/ 829 w 901"/>
                <a:gd name="T41" fmla="*/ 445 h 1735"/>
                <a:gd name="T42" fmla="*/ 829 w 901"/>
                <a:gd name="T43" fmla="*/ 248 h 1735"/>
                <a:gd name="T44" fmla="*/ 549 w 901"/>
                <a:gd name="T45" fmla="*/ 248 h 1735"/>
                <a:gd name="T46" fmla="*/ 549 w 901"/>
                <a:gd name="T47" fmla="*/ 0 h 1735"/>
                <a:gd name="T48" fmla="*/ 353 w 901"/>
                <a:gd name="T49" fmla="*/ 0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01" h="1735">
                  <a:moveTo>
                    <a:pt x="353" y="0"/>
                  </a:moveTo>
                  <a:cubicBezTo>
                    <a:pt x="353" y="249"/>
                    <a:pt x="353" y="249"/>
                    <a:pt x="353" y="249"/>
                  </a:cubicBezTo>
                  <a:cubicBezTo>
                    <a:pt x="340" y="249"/>
                    <a:pt x="340" y="249"/>
                    <a:pt x="340" y="249"/>
                  </a:cubicBezTo>
                  <a:cubicBezTo>
                    <a:pt x="153" y="249"/>
                    <a:pt x="0" y="410"/>
                    <a:pt x="0" y="607"/>
                  </a:cubicBezTo>
                  <a:cubicBezTo>
                    <a:pt x="0" y="803"/>
                    <a:pt x="153" y="964"/>
                    <a:pt x="340" y="964"/>
                  </a:cubicBezTo>
                  <a:cubicBezTo>
                    <a:pt x="561" y="964"/>
                    <a:pt x="561" y="964"/>
                    <a:pt x="561" y="964"/>
                  </a:cubicBezTo>
                  <a:cubicBezTo>
                    <a:pt x="640" y="964"/>
                    <a:pt x="705" y="1037"/>
                    <a:pt x="705" y="1126"/>
                  </a:cubicBezTo>
                  <a:cubicBezTo>
                    <a:pt x="705" y="1215"/>
                    <a:pt x="640" y="1287"/>
                    <a:pt x="561" y="1287"/>
                  </a:cubicBezTo>
                  <a:cubicBezTo>
                    <a:pt x="65" y="1287"/>
                    <a:pt x="65" y="1287"/>
                    <a:pt x="65" y="1287"/>
                  </a:cubicBezTo>
                  <a:cubicBezTo>
                    <a:pt x="65" y="1484"/>
                    <a:pt x="65" y="1484"/>
                    <a:pt x="65" y="1484"/>
                  </a:cubicBezTo>
                  <a:cubicBezTo>
                    <a:pt x="353" y="1484"/>
                    <a:pt x="353" y="1484"/>
                    <a:pt x="353" y="1484"/>
                  </a:cubicBezTo>
                  <a:cubicBezTo>
                    <a:pt x="353" y="1735"/>
                    <a:pt x="353" y="1735"/>
                    <a:pt x="353" y="1735"/>
                  </a:cubicBezTo>
                  <a:cubicBezTo>
                    <a:pt x="549" y="1735"/>
                    <a:pt x="549" y="1735"/>
                    <a:pt x="549" y="1735"/>
                  </a:cubicBezTo>
                  <a:cubicBezTo>
                    <a:pt x="549" y="1483"/>
                    <a:pt x="549" y="1483"/>
                    <a:pt x="549" y="1483"/>
                  </a:cubicBezTo>
                  <a:cubicBezTo>
                    <a:pt x="549" y="1483"/>
                    <a:pt x="565" y="1483"/>
                    <a:pt x="566" y="1483"/>
                  </a:cubicBezTo>
                  <a:cubicBezTo>
                    <a:pt x="752" y="1481"/>
                    <a:pt x="901" y="1321"/>
                    <a:pt x="901" y="1126"/>
                  </a:cubicBezTo>
                  <a:cubicBezTo>
                    <a:pt x="901" y="928"/>
                    <a:pt x="749" y="768"/>
                    <a:pt x="561" y="768"/>
                  </a:cubicBezTo>
                  <a:cubicBezTo>
                    <a:pt x="341" y="768"/>
                    <a:pt x="341" y="768"/>
                    <a:pt x="341" y="768"/>
                  </a:cubicBezTo>
                  <a:cubicBezTo>
                    <a:pt x="261" y="768"/>
                    <a:pt x="197" y="695"/>
                    <a:pt x="197" y="607"/>
                  </a:cubicBezTo>
                  <a:cubicBezTo>
                    <a:pt x="197" y="518"/>
                    <a:pt x="261" y="445"/>
                    <a:pt x="341" y="445"/>
                  </a:cubicBezTo>
                  <a:cubicBezTo>
                    <a:pt x="829" y="445"/>
                    <a:pt x="829" y="445"/>
                    <a:pt x="829" y="445"/>
                  </a:cubicBezTo>
                  <a:cubicBezTo>
                    <a:pt x="829" y="248"/>
                    <a:pt x="829" y="248"/>
                    <a:pt x="829" y="248"/>
                  </a:cubicBezTo>
                  <a:cubicBezTo>
                    <a:pt x="549" y="248"/>
                    <a:pt x="549" y="248"/>
                    <a:pt x="549" y="248"/>
                  </a:cubicBezTo>
                  <a:cubicBezTo>
                    <a:pt x="549" y="0"/>
                    <a:pt x="549" y="0"/>
                    <a:pt x="549" y="0"/>
                  </a:cubicBezTo>
                  <a:lnTo>
                    <a:pt x="3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208" name="CaixaDeTexto 207">
            <a:extLst>
              <a:ext uri="{FF2B5EF4-FFF2-40B4-BE49-F238E27FC236}">
                <a16:creationId xmlns:a16="http://schemas.microsoft.com/office/drawing/2014/main" id="{3F678841-658F-233D-9279-CA8780016AA8}"/>
              </a:ext>
            </a:extLst>
          </p:cNvPr>
          <p:cNvSpPr txBox="1"/>
          <p:nvPr/>
        </p:nvSpPr>
        <p:spPr>
          <a:xfrm>
            <a:off x="6272532" y="8081839"/>
            <a:ext cx="4396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</a:rPr>
              <a:t>Ajuste da base de cálculo, com exclusão de insumos que não entram na sistemática de crédito e débito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Terreno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Outorgas e contrapartidas ao Poder Público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ITBI</a:t>
            </a:r>
          </a:p>
          <a:p>
            <a:endParaRPr lang="pt-BR" dirty="0"/>
          </a:p>
        </p:txBody>
      </p:sp>
      <p:pic>
        <p:nvPicPr>
          <p:cNvPr id="209" name="Gráfico 208" descr="Casa estrutura de tópicos">
            <a:extLst>
              <a:ext uri="{FF2B5EF4-FFF2-40B4-BE49-F238E27FC236}">
                <a16:creationId xmlns:a16="http://schemas.microsoft.com/office/drawing/2014/main" id="{63EF2224-DD6A-E836-FB99-B22B7F996D6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375685" y="9925836"/>
            <a:ext cx="767081" cy="767081"/>
          </a:xfrm>
          <a:prstGeom prst="rect">
            <a:avLst/>
          </a:prstGeom>
        </p:spPr>
      </p:pic>
      <p:sp>
        <p:nvSpPr>
          <p:cNvPr id="210" name="CaixaDeTexto 209">
            <a:extLst>
              <a:ext uri="{FF2B5EF4-FFF2-40B4-BE49-F238E27FC236}">
                <a16:creationId xmlns:a16="http://schemas.microsoft.com/office/drawing/2014/main" id="{BD3FE538-E92F-ADBE-0B80-12BDB59F84D5}"/>
              </a:ext>
            </a:extLst>
          </p:cNvPr>
          <p:cNvSpPr txBox="1"/>
          <p:nvPr/>
        </p:nvSpPr>
        <p:spPr>
          <a:xfrm>
            <a:off x="6272532" y="10293687"/>
            <a:ext cx="4517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</a:rPr>
              <a:t>Preservação de programas sociais de habitação </a:t>
            </a:r>
            <a:r>
              <a:rPr lang="pt-BR" dirty="0">
                <a:solidFill>
                  <a:schemeClr val="bg1"/>
                </a:solidFill>
                <a:latin typeface="Trebuchet MS" panose="020B0603020202020204" pitchFamily="34" charset="0"/>
              </a:rPr>
              <a:t>– sem aumento do preço do imóvel</a:t>
            </a:r>
          </a:p>
        </p:txBody>
      </p:sp>
      <p:sp>
        <p:nvSpPr>
          <p:cNvPr id="267" name="Retângulo 266">
            <a:extLst>
              <a:ext uri="{FF2B5EF4-FFF2-40B4-BE49-F238E27FC236}">
                <a16:creationId xmlns:a16="http://schemas.microsoft.com/office/drawing/2014/main" id="{2921DFBC-0D0D-FE49-683E-DF2A7B0C8CEF}"/>
              </a:ext>
            </a:extLst>
          </p:cNvPr>
          <p:cNvSpPr/>
          <p:nvPr/>
        </p:nvSpPr>
        <p:spPr>
          <a:xfrm>
            <a:off x="11108655" y="1554092"/>
            <a:ext cx="9052689" cy="457754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8" name="CaixaDeTexto 267">
            <a:extLst>
              <a:ext uri="{FF2B5EF4-FFF2-40B4-BE49-F238E27FC236}">
                <a16:creationId xmlns:a16="http://schemas.microsoft.com/office/drawing/2014/main" id="{1C8E108C-87BD-0A19-E201-3F361DE03F05}"/>
              </a:ext>
            </a:extLst>
          </p:cNvPr>
          <p:cNvSpPr txBox="1"/>
          <p:nvPr/>
        </p:nvSpPr>
        <p:spPr>
          <a:xfrm>
            <a:off x="11271250" y="1554092"/>
            <a:ext cx="867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dirty="0">
                <a:ln>
                  <a:noFill/>
                </a:ln>
                <a:solidFill>
                  <a:srgbClr val="00384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Fundamentos que justificam o tratamento específico das operações com bens imóveis:</a:t>
            </a:r>
          </a:p>
        </p:txBody>
      </p:sp>
      <p:sp>
        <p:nvSpPr>
          <p:cNvPr id="269" name="Elipse 268">
            <a:extLst>
              <a:ext uri="{FF2B5EF4-FFF2-40B4-BE49-F238E27FC236}">
                <a16:creationId xmlns:a16="http://schemas.microsoft.com/office/drawing/2014/main" id="{8D6EFFCC-049C-AA11-C828-C3D63942AB84}"/>
              </a:ext>
            </a:extLst>
          </p:cNvPr>
          <p:cNvSpPr/>
          <p:nvPr/>
        </p:nvSpPr>
        <p:spPr>
          <a:xfrm>
            <a:off x="14966949" y="2889378"/>
            <a:ext cx="2000981" cy="1982461"/>
          </a:xfrm>
          <a:prstGeom prst="ellipse">
            <a:avLst/>
          </a:prstGeom>
          <a:solidFill>
            <a:srgbClr val="0038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0" name="CaixaDeTexto 269">
            <a:extLst>
              <a:ext uri="{FF2B5EF4-FFF2-40B4-BE49-F238E27FC236}">
                <a16:creationId xmlns:a16="http://schemas.microsoft.com/office/drawing/2014/main" id="{1EDE88E4-B7FB-4A39-CF56-FE4905967B4D}"/>
              </a:ext>
            </a:extLst>
          </p:cNvPr>
          <p:cNvSpPr txBox="1"/>
          <p:nvPr/>
        </p:nvSpPr>
        <p:spPr>
          <a:xfrm>
            <a:off x="11089606" y="2615536"/>
            <a:ext cx="213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00" b="1" dirty="0">
                <a:solidFill>
                  <a:srgbClr val="00384C"/>
                </a:solidFill>
              </a:rPr>
              <a:t>Imóveis prontos</a:t>
            </a:r>
          </a:p>
          <a:p>
            <a:pPr algn="r"/>
            <a:r>
              <a:rPr lang="pt-BR" sz="1800" b="1" dirty="0">
                <a:solidFill>
                  <a:srgbClr val="00384C"/>
                </a:solidFill>
              </a:rPr>
              <a:t>Terreno</a:t>
            </a:r>
          </a:p>
          <a:p>
            <a:pPr algn="r"/>
            <a:r>
              <a:rPr lang="pt-BR" sz="1800" b="1" dirty="0">
                <a:solidFill>
                  <a:srgbClr val="00384C"/>
                </a:solidFill>
              </a:rPr>
              <a:t>Mão-de-obra própria</a:t>
            </a:r>
          </a:p>
          <a:p>
            <a:pPr algn="r"/>
            <a:r>
              <a:rPr lang="pt-BR" sz="1800" b="1" dirty="0">
                <a:solidFill>
                  <a:srgbClr val="00384C"/>
                </a:solidFill>
              </a:rPr>
              <a:t>Outorga onerosa</a:t>
            </a:r>
          </a:p>
          <a:p>
            <a:pPr algn="r"/>
            <a:r>
              <a:rPr lang="pt-BR" sz="1800" b="1" dirty="0">
                <a:solidFill>
                  <a:srgbClr val="00384C"/>
                </a:solidFill>
              </a:rPr>
              <a:t>Financiamento Bancário</a:t>
            </a:r>
          </a:p>
          <a:p>
            <a:pPr algn="r"/>
            <a:r>
              <a:rPr lang="pt-BR" sz="1800" b="1" dirty="0">
                <a:solidFill>
                  <a:srgbClr val="00384C"/>
                </a:solidFill>
              </a:rPr>
              <a:t>Operações com imóveis que já podem ter sido tributados</a:t>
            </a:r>
          </a:p>
          <a:p>
            <a:endParaRPr lang="pt-BR" dirty="0"/>
          </a:p>
        </p:txBody>
      </p:sp>
      <p:cxnSp>
        <p:nvCxnSpPr>
          <p:cNvPr id="272" name="Conector reto 271">
            <a:extLst>
              <a:ext uri="{FF2B5EF4-FFF2-40B4-BE49-F238E27FC236}">
                <a16:creationId xmlns:a16="http://schemas.microsoft.com/office/drawing/2014/main" id="{EA050F2D-CC74-4DF9-B38B-3AA500228CEA}"/>
              </a:ext>
            </a:extLst>
          </p:cNvPr>
          <p:cNvCxnSpPr/>
          <p:nvPr/>
        </p:nvCxnSpPr>
        <p:spPr>
          <a:xfrm>
            <a:off x="13395798" y="2720540"/>
            <a:ext cx="0" cy="2855165"/>
          </a:xfrm>
          <a:prstGeom prst="line">
            <a:avLst/>
          </a:prstGeom>
          <a:ln w="38100">
            <a:solidFill>
              <a:srgbClr val="003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Conector reto 272">
            <a:extLst>
              <a:ext uri="{FF2B5EF4-FFF2-40B4-BE49-F238E27FC236}">
                <a16:creationId xmlns:a16="http://schemas.microsoft.com/office/drawing/2014/main" id="{8E19A85A-F07D-4516-3796-75AE7F245514}"/>
              </a:ext>
            </a:extLst>
          </p:cNvPr>
          <p:cNvCxnSpPr>
            <a:cxnSpLocks/>
            <a:stCxn id="269" idx="2"/>
          </p:cNvCxnSpPr>
          <p:nvPr/>
        </p:nvCxnSpPr>
        <p:spPr>
          <a:xfrm flipH="1">
            <a:off x="13409849" y="3880609"/>
            <a:ext cx="1557100" cy="231"/>
          </a:xfrm>
          <a:prstGeom prst="line">
            <a:avLst/>
          </a:prstGeom>
          <a:ln w="38100">
            <a:solidFill>
              <a:srgbClr val="003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CaixaDeTexto 276">
            <a:extLst>
              <a:ext uri="{FF2B5EF4-FFF2-40B4-BE49-F238E27FC236}">
                <a16:creationId xmlns:a16="http://schemas.microsoft.com/office/drawing/2014/main" id="{97C49B1F-AA36-2139-CF15-B1A13961C798}"/>
              </a:ext>
            </a:extLst>
          </p:cNvPr>
          <p:cNvSpPr txBox="1"/>
          <p:nvPr/>
        </p:nvSpPr>
        <p:spPr>
          <a:xfrm>
            <a:off x="15000097" y="3427366"/>
            <a:ext cx="1810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Atividade imobiliária</a:t>
            </a:r>
          </a:p>
        </p:txBody>
      </p:sp>
      <p:sp>
        <p:nvSpPr>
          <p:cNvPr id="278" name="CaixaDeTexto 277">
            <a:extLst>
              <a:ext uri="{FF2B5EF4-FFF2-40B4-BE49-F238E27FC236}">
                <a16:creationId xmlns:a16="http://schemas.microsoft.com/office/drawing/2014/main" id="{BDF87F95-F5AF-DB7E-C8C5-5117516A3856}"/>
              </a:ext>
            </a:extLst>
          </p:cNvPr>
          <p:cNvSpPr txBox="1"/>
          <p:nvPr/>
        </p:nvSpPr>
        <p:spPr>
          <a:xfrm>
            <a:off x="13463089" y="2835212"/>
            <a:ext cx="1562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384C"/>
                </a:solidFill>
                <a:latin typeface="Trebuchet MS" panose="020B0603020202020204" pitchFamily="34" charset="0"/>
              </a:rPr>
              <a:t>Não geram crédito de IVA</a:t>
            </a:r>
          </a:p>
        </p:txBody>
      </p:sp>
      <p:sp>
        <p:nvSpPr>
          <p:cNvPr id="279" name="CaixaDeTexto 278">
            <a:extLst>
              <a:ext uri="{FF2B5EF4-FFF2-40B4-BE49-F238E27FC236}">
                <a16:creationId xmlns:a16="http://schemas.microsoft.com/office/drawing/2014/main" id="{30D3B8F6-6C2E-4BA4-982F-4C7E9D27DFC0}"/>
              </a:ext>
            </a:extLst>
          </p:cNvPr>
          <p:cNvSpPr txBox="1"/>
          <p:nvPr/>
        </p:nvSpPr>
        <p:spPr>
          <a:xfrm>
            <a:off x="13371495" y="3938842"/>
            <a:ext cx="17591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dirty="0">
                <a:solidFill>
                  <a:srgbClr val="FF0000"/>
                </a:solidFill>
                <a:latin typeface="Trebuchet MS" panose="020B0603020202020204" pitchFamily="34" charset="0"/>
              </a:rPr>
              <a:t>Cerca de 40% do custo de produção de um bem imóvel não geram crédito de IVA</a:t>
            </a:r>
            <a:endParaRPr lang="pt-BR" dirty="0"/>
          </a:p>
        </p:txBody>
      </p:sp>
      <p:cxnSp>
        <p:nvCxnSpPr>
          <p:cNvPr id="281" name="Conector reto 280">
            <a:extLst>
              <a:ext uri="{FF2B5EF4-FFF2-40B4-BE49-F238E27FC236}">
                <a16:creationId xmlns:a16="http://schemas.microsoft.com/office/drawing/2014/main" id="{3BE997D7-94A5-D120-B714-213AA1179B37}"/>
              </a:ext>
            </a:extLst>
          </p:cNvPr>
          <p:cNvCxnSpPr>
            <a:cxnSpLocks/>
            <a:endCxn id="269" idx="6"/>
          </p:cNvCxnSpPr>
          <p:nvPr/>
        </p:nvCxnSpPr>
        <p:spPr>
          <a:xfrm flipH="1">
            <a:off x="16967930" y="3880609"/>
            <a:ext cx="475520" cy="0"/>
          </a:xfrm>
          <a:prstGeom prst="line">
            <a:avLst/>
          </a:prstGeom>
          <a:ln w="38100">
            <a:solidFill>
              <a:srgbClr val="003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Conector reto 282">
            <a:extLst>
              <a:ext uri="{FF2B5EF4-FFF2-40B4-BE49-F238E27FC236}">
                <a16:creationId xmlns:a16="http://schemas.microsoft.com/office/drawing/2014/main" id="{E35276ED-A201-F894-CBB5-5CBE12601880}"/>
              </a:ext>
            </a:extLst>
          </p:cNvPr>
          <p:cNvCxnSpPr/>
          <p:nvPr/>
        </p:nvCxnSpPr>
        <p:spPr>
          <a:xfrm>
            <a:off x="17444500" y="2720540"/>
            <a:ext cx="0" cy="2855165"/>
          </a:xfrm>
          <a:prstGeom prst="line">
            <a:avLst/>
          </a:prstGeom>
          <a:ln w="38100">
            <a:solidFill>
              <a:srgbClr val="003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Conector de Seta Reta 285">
            <a:extLst>
              <a:ext uri="{FF2B5EF4-FFF2-40B4-BE49-F238E27FC236}">
                <a16:creationId xmlns:a16="http://schemas.microsoft.com/office/drawing/2014/main" id="{FF26E6CA-4806-AB91-F5CC-BA4DB803CAAB}"/>
              </a:ext>
            </a:extLst>
          </p:cNvPr>
          <p:cNvCxnSpPr>
            <a:cxnSpLocks/>
          </p:cNvCxnSpPr>
          <p:nvPr/>
        </p:nvCxnSpPr>
        <p:spPr>
          <a:xfrm>
            <a:off x="17443450" y="2720540"/>
            <a:ext cx="457200" cy="0"/>
          </a:xfrm>
          <a:prstGeom prst="straightConnector1">
            <a:avLst/>
          </a:prstGeom>
          <a:ln w="38100">
            <a:solidFill>
              <a:srgbClr val="0038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Conector de Seta Reta 287">
            <a:extLst>
              <a:ext uri="{FF2B5EF4-FFF2-40B4-BE49-F238E27FC236}">
                <a16:creationId xmlns:a16="http://schemas.microsoft.com/office/drawing/2014/main" id="{32FB2E78-9A0B-0476-72ED-466045AF1BDD}"/>
              </a:ext>
            </a:extLst>
          </p:cNvPr>
          <p:cNvCxnSpPr>
            <a:cxnSpLocks/>
          </p:cNvCxnSpPr>
          <p:nvPr/>
        </p:nvCxnSpPr>
        <p:spPr>
          <a:xfrm>
            <a:off x="17443450" y="3577440"/>
            <a:ext cx="457200" cy="0"/>
          </a:xfrm>
          <a:prstGeom prst="straightConnector1">
            <a:avLst/>
          </a:prstGeom>
          <a:ln w="38100">
            <a:solidFill>
              <a:srgbClr val="0038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Conector de Seta Reta 288">
            <a:extLst>
              <a:ext uri="{FF2B5EF4-FFF2-40B4-BE49-F238E27FC236}">
                <a16:creationId xmlns:a16="http://schemas.microsoft.com/office/drawing/2014/main" id="{25D63A8C-627B-675B-7904-3723580A3A1E}"/>
              </a:ext>
            </a:extLst>
          </p:cNvPr>
          <p:cNvCxnSpPr>
            <a:cxnSpLocks/>
          </p:cNvCxnSpPr>
          <p:nvPr/>
        </p:nvCxnSpPr>
        <p:spPr>
          <a:xfrm>
            <a:off x="17443450" y="4587875"/>
            <a:ext cx="457200" cy="0"/>
          </a:xfrm>
          <a:prstGeom prst="straightConnector1">
            <a:avLst/>
          </a:prstGeom>
          <a:ln w="38100">
            <a:solidFill>
              <a:srgbClr val="0038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Conector de Seta Reta 289">
            <a:extLst>
              <a:ext uri="{FF2B5EF4-FFF2-40B4-BE49-F238E27FC236}">
                <a16:creationId xmlns:a16="http://schemas.microsoft.com/office/drawing/2014/main" id="{0E0A3045-B758-000C-2171-CEC238ACA08F}"/>
              </a:ext>
            </a:extLst>
          </p:cNvPr>
          <p:cNvCxnSpPr>
            <a:cxnSpLocks/>
          </p:cNvCxnSpPr>
          <p:nvPr/>
        </p:nvCxnSpPr>
        <p:spPr>
          <a:xfrm>
            <a:off x="17443450" y="5553045"/>
            <a:ext cx="457200" cy="0"/>
          </a:xfrm>
          <a:prstGeom prst="straightConnector1">
            <a:avLst/>
          </a:prstGeom>
          <a:ln w="38100">
            <a:solidFill>
              <a:srgbClr val="00384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CaixaDeTexto 290">
            <a:extLst>
              <a:ext uri="{FF2B5EF4-FFF2-40B4-BE49-F238E27FC236}">
                <a16:creationId xmlns:a16="http://schemas.microsoft.com/office/drawing/2014/main" id="{D41A0ADF-DC4F-77B0-E67E-206818008514}"/>
              </a:ext>
            </a:extLst>
          </p:cNvPr>
          <p:cNvSpPr txBox="1"/>
          <p:nvPr/>
        </p:nvSpPr>
        <p:spPr>
          <a:xfrm>
            <a:off x="18303561" y="2427266"/>
            <a:ext cx="16779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>
                <a:solidFill>
                  <a:srgbClr val="00384C"/>
                </a:solidFill>
                <a:latin typeface="Trebuchet MS" panose="020B0603020202020204" pitchFamily="34" charset="0"/>
              </a:rPr>
              <a:t>Aumento do preço do imóvel</a:t>
            </a:r>
          </a:p>
          <a:p>
            <a:endParaRPr lang="pt-BR" dirty="0"/>
          </a:p>
        </p:txBody>
      </p:sp>
      <p:sp>
        <p:nvSpPr>
          <p:cNvPr id="292" name="CaixaDeTexto 291">
            <a:extLst>
              <a:ext uri="{FF2B5EF4-FFF2-40B4-BE49-F238E27FC236}">
                <a16:creationId xmlns:a16="http://schemas.microsoft.com/office/drawing/2014/main" id="{596AF20A-0627-58EC-1082-8763AE9FD8F5}"/>
              </a:ext>
            </a:extLst>
          </p:cNvPr>
          <p:cNvSpPr txBox="1"/>
          <p:nvPr/>
        </p:nvSpPr>
        <p:spPr>
          <a:xfrm>
            <a:off x="18303561" y="3403957"/>
            <a:ext cx="16779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 err="1">
                <a:solidFill>
                  <a:srgbClr val="00384C"/>
                </a:solidFill>
                <a:latin typeface="Trebuchet MS" panose="020B0603020202020204" pitchFamily="34" charset="0"/>
              </a:rPr>
              <a:t>Tercerização</a:t>
            </a:r>
            <a:r>
              <a:rPr lang="pt-BR" sz="1600" b="1" dirty="0">
                <a:solidFill>
                  <a:srgbClr val="00384C"/>
                </a:solidFill>
                <a:latin typeface="Trebuchet MS" panose="020B0603020202020204" pitchFamily="34" charset="0"/>
              </a:rPr>
              <a:t> de mão-de-obra</a:t>
            </a:r>
          </a:p>
          <a:p>
            <a:endParaRPr lang="pt-BR" dirty="0"/>
          </a:p>
        </p:txBody>
      </p:sp>
      <p:pic>
        <p:nvPicPr>
          <p:cNvPr id="293" name="Gráfico 292" descr="Tendência ascendente com preenchimento sólido">
            <a:extLst>
              <a:ext uri="{FF2B5EF4-FFF2-40B4-BE49-F238E27FC236}">
                <a16:creationId xmlns:a16="http://schemas.microsoft.com/office/drawing/2014/main" id="{F2A34DD9-94D4-3B81-4702-4779290B62F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7934053" y="2427266"/>
            <a:ext cx="792253" cy="792253"/>
          </a:xfrm>
          <a:prstGeom prst="rect">
            <a:avLst/>
          </a:prstGeom>
        </p:spPr>
      </p:pic>
      <p:pic>
        <p:nvPicPr>
          <p:cNvPr id="294" name="Gráfico 293" descr="Funcionário de escritório com preenchimento sólido">
            <a:extLst>
              <a:ext uri="{FF2B5EF4-FFF2-40B4-BE49-F238E27FC236}">
                <a16:creationId xmlns:a16="http://schemas.microsoft.com/office/drawing/2014/main" id="{E52D3062-0759-C491-A738-B3C873209BA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7867540" y="3393660"/>
            <a:ext cx="532893" cy="532893"/>
          </a:xfrm>
          <a:prstGeom prst="rect">
            <a:avLst/>
          </a:prstGeom>
        </p:spPr>
      </p:pic>
      <p:pic>
        <p:nvPicPr>
          <p:cNvPr id="295" name="Gráfico 294" descr="Funcionária de escritório com preenchimento sólido">
            <a:extLst>
              <a:ext uri="{FF2B5EF4-FFF2-40B4-BE49-F238E27FC236}">
                <a16:creationId xmlns:a16="http://schemas.microsoft.com/office/drawing/2014/main" id="{B9E7D4D0-BD65-C3BE-75FA-E6ABCAC437B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8170989" y="3438131"/>
            <a:ext cx="500711" cy="500711"/>
          </a:xfrm>
          <a:prstGeom prst="rect">
            <a:avLst/>
          </a:prstGeom>
        </p:spPr>
      </p:pic>
      <p:sp>
        <p:nvSpPr>
          <p:cNvPr id="296" name="CaixaDeTexto 295">
            <a:extLst>
              <a:ext uri="{FF2B5EF4-FFF2-40B4-BE49-F238E27FC236}">
                <a16:creationId xmlns:a16="http://schemas.microsoft.com/office/drawing/2014/main" id="{4F6D2BCF-D1BB-E0E9-0B58-E8236B464A9C}"/>
              </a:ext>
            </a:extLst>
          </p:cNvPr>
          <p:cNvSpPr txBox="1"/>
          <p:nvPr/>
        </p:nvSpPr>
        <p:spPr>
          <a:xfrm>
            <a:off x="18400433" y="4349246"/>
            <a:ext cx="16779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>
                <a:solidFill>
                  <a:srgbClr val="00384C"/>
                </a:solidFill>
                <a:latin typeface="Trebuchet MS" panose="020B0603020202020204" pitchFamily="34" charset="0"/>
              </a:rPr>
              <a:t>Precarização das moradias</a:t>
            </a:r>
          </a:p>
          <a:p>
            <a:endParaRPr lang="pt-BR" dirty="0"/>
          </a:p>
        </p:txBody>
      </p:sp>
      <p:pic>
        <p:nvPicPr>
          <p:cNvPr id="297" name="Gráfico 296" descr="Casa estrutura de tópicos">
            <a:extLst>
              <a:ext uri="{FF2B5EF4-FFF2-40B4-BE49-F238E27FC236}">
                <a16:creationId xmlns:a16="http://schemas.microsoft.com/office/drawing/2014/main" id="{6B7E8F5F-BC0E-0C5C-5141-FC4B945054A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7920020" y="4104761"/>
            <a:ext cx="767081" cy="767081"/>
          </a:xfrm>
          <a:prstGeom prst="rect">
            <a:avLst/>
          </a:prstGeom>
        </p:spPr>
      </p:pic>
      <p:pic>
        <p:nvPicPr>
          <p:cNvPr id="298" name="Gráfico 297" descr="Calculadora com preenchimento sólido">
            <a:extLst>
              <a:ext uri="{FF2B5EF4-FFF2-40B4-BE49-F238E27FC236}">
                <a16:creationId xmlns:a16="http://schemas.microsoft.com/office/drawing/2014/main" id="{8C48C34C-CAF6-B4C5-59B0-67B5BCFBB467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7768516" y="5105369"/>
            <a:ext cx="622392" cy="622392"/>
          </a:xfrm>
          <a:prstGeom prst="rect">
            <a:avLst/>
          </a:prstGeom>
        </p:spPr>
      </p:pic>
      <p:sp>
        <p:nvSpPr>
          <p:cNvPr id="299" name="CaixaDeTexto 298">
            <a:extLst>
              <a:ext uri="{FF2B5EF4-FFF2-40B4-BE49-F238E27FC236}">
                <a16:creationId xmlns:a16="http://schemas.microsoft.com/office/drawing/2014/main" id="{8756DF12-2509-A532-7592-57E81C2EB6C6}"/>
              </a:ext>
            </a:extLst>
          </p:cNvPr>
          <p:cNvSpPr txBox="1"/>
          <p:nvPr/>
        </p:nvSpPr>
        <p:spPr>
          <a:xfrm>
            <a:off x="18297432" y="4983111"/>
            <a:ext cx="17980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>
                <a:solidFill>
                  <a:srgbClr val="00384C"/>
                </a:solidFill>
                <a:latin typeface="Trebuchet MS" panose="020B0603020202020204" pitchFamily="34" charset="0"/>
              </a:rPr>
              <a:t>Cumulatividade do IVA (ITBI + IVA sobre o mesmo imóvel)</a:t>
            </a:r>
          </a:p>
          <a:p>
            <a:endParaRPr lang="pt-BR" dirty="0"/>
          </a:p>
        </p:txBody>
      </p:sp>
      <p:sp>
        <p:nvSpPr>
          <p:cNvPr id="305" name="Retângulo 304">
            <a:extLst>
              <a:ext uri="{FF2B5EF4-FFF2-40B4-BE49-F238E27FC236}">
                <a16:creationId xmlns:a16="http://schemas.microsoft.com/office/drawing/2014/main" id="{FD4C6F4E-BA7A-84A8-FDC2-7D4930E74A10}"/>
              </a:ext>
            </a:extLst>
          </p:cNvPr>
          <p:cNvSpPr/>
          <p:nvPr/>
        </p:nvSpPr>
        <p:spPr>
          <a:xfrm>
            <a:off x="11108656" y="6065712"/>
            <a:ext cx="9005854" cy="52436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6" name="Retângulo 305">
            <a:extLst>
              <a:ext uri="{FF2B5EF4-FFF2-40B4-BE49-F238E27FC236}">
                <a16:creationId xmlns:a16="http://schemas.microsoft.com/office/drawing/2014/main" id="{1765377E-E9F1-71E0-4865-5AF40787D141}"/>
              </a:ext>
            </a:extLst>
          </p:cNvPr>
          <p:cNvSpPr/>
          <p:nvPr/>
        </p:nvSpPr>
        <p:spPr>
          <a:xfrm>
            <a:off x="16377519" y="6045200"/>
            <a:ext cx="3802873" cy="5286807"/>
          </a:xfrm>
          <a:prstGeom prst="rect">
            <a:avLst/>
          </a:prstGeom>
          <a:solidFill>
            <a:srgbClr val="003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7" name="CaixaDeTexto 306">
            <a:extLst>
              <a:ext uri="{FF2B5EF4-FFF2-40B4-BE49-F238E27FC236}">
                <a16:creationId xmlns:a16="http://schemas.microsoft.com/office/drawing/2014/main" id="{2F75AF31-74F5-A012-757E-A81CDF46887F}"/>
              </a:ext>
            </a:extLst>
          </p:cNvPr>
          <p:cNvSpPr txBox="1"/>
          <p:nvPr/>
        </p:nvSpPr>
        <p:spPr>
          <a:xfrm>
            <a:off x="11072995" y="6167054"/>
            <a:ext cx="5637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384C"/>
                </a:solidFill>
                <a:latin typeface="Trebuchet MS" panose="020B0603020202020204" pitchFamily="34" charset="0"/>
              </a:rPr>
              <a:t>Aplicação do IVA em outros países:</a:t>
            </a:r>
          </a:p>
        </p:txBody>
      </p:sp>
      <p:pic>
        <p:nvPicPr>
          <p:cNvPr id="308" name="Gráfico 307">
            <a:extLst>
              <a:ext uri="{FF2B5EF4-FFF2-40B4-BE49-F238E27FC236}">
                <a16:creationId xmlns:a16="http://schemas.microsoft.com/office/drawing/2014/main" id="{B0AEAC79-3E22-D534-9769-234AB8CE9F2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1190544" y="7190258"/>
            <a:ext cx="907713" cy="907713"/>
          </a:xfrm>
          <a:prstGeom prst="rect">
            <a:avLst/>
          </a:prstGeom>
        </p:spPr>
      </p:pic>
      <p:sp>
        <p:nvSpPr>
          <p:cNvPr id="309" name="CaixaDeTexto 308">
            <a:extLst>
              <a:ext uri="{FF2B5EF4-FFF2-40B4-BE49-F238E27FC236}">
                <a16:creationId xmlns:a16="http://schemas.microsoft.com/office/drawing/2014/main" id="{D4BC4505-0594-9A4F-F1F3-C0FBBBF60955}"/>
              </a:ext>
            </a:extLst>
          </p:cNvPr>
          <p:cNvSpPr txBox="1"/>
          <p:nvPr/>
        </p:nvSpPr>
        <p:spPr>
          <a:xfrm>
            <a:off x="12145091" y="6794007"/>
            <a:ext cx="4050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00384C"/>
                </a:solidFill>
              </a:rPr>
              <a:t>DIRETIVA IVA Nº 112 – UNIÃO EUROPÉIA RECOMENDA A NÃO TRIBUTAÇÃO </a:t>
            </a:r>
            <a:r>
              <a:rPr lang="pt-BR" sz="1800" dirty="0">
                <a:solidFill>
                  <a:srgbClr val="00384C"/>
                </a:solidFill>
              </a:rPr>
              <a:t>do IVA nas atividades imobiliárias, seja da venda  ou de locação, seja imóvel de finalidade residencial ou não residencial. Diretiva é seguida por vários países.</a:t>
            </a:r>
          </a:p>
          <a:p>
            <a:endParaRPr lang="pt-BR" dirty="0"/>
          </a:p>
        </p:txBody>
      </p:sp>
      <p:sp>
        <p:nvSpPr>
          <p:cNvPr id="310" name="CaixaDeTexto 309">
            <a:extLst>
              <a:ext uri="{FF2B5EF4-FFF2-40B4-BE49-F238E27FC236}">
                <a16:creationId xmlns:a16="http://schemas.microsoft.com/office/drawing/2014/main" id="{8A94490D-4BA9-40A6-AE16-DF07C3AC6653}"/>
              </a:ext>
            </a:extLst>
          </p:cNvPr>
          <p:cNvSpPr txBox="1"/>
          <p:nvPr/>
        </p:nvSpPr>
        <p:spPr>
          <a:xfrm>
            <a:off x="17791235" y="6518215"/>
            <a:ext cx="2653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Trebuchet MS" panose="020B0603020202020204" pitchFamily="34" charset="0"/>
              </a:rPr>
              <a:t>IVA + ITBI = bitributação</a:t>
            </a:r>
          </a:p>
        </p:txBody>
      </p:sp>
      <p:pic>
        <p:nvPicPr>
          <p:cNvPr id="311" name="Gráfico 310" descr="Balança da justiça com preenchimento sólido">
            <a:extLst>
              <a:ext uri="{FF2B5EF4-FFF2-40B4-BE49-F238E27FC236}">
                <a16:creationId xmlns:a16="http://schemas.microsoft.com/office/drawing/2014/main" id="{E9A42AC2-E17E-9632-6608-20FD27DEB741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6796743" y="6365136"/>
            <a:ext cx="817893" cy="817893"/>
          </a:xfrm>
          <a:prstGeom prst="rect">
            <a:avLst/>
          </a:prstGeom>
        </p:spPr>
      </p:pic>
      <p:sp>
        <p:nvSpPr>
          <p:cNvPr id="312" name="CaixaDeTexto 311">
            <a:extLst>
              <a:ext uri="{FF2B5EF4-FFF2-40B4-BE49-F238E27FC236}">
                <a16:creationId xmlns:a16="http://schemas.microsoft.com/office/drawing/2014/main" id="{DBD80BC2-D9B1-4437-F062-F08498DFCC0E}"/>
              </a:ext>
            </a:extLst>
          </p:cNvPr>
          <p:cNvSpPr txBox="1"/>
          <p:nvPr/>
        </p:nvSpPr>
        <p:spPr>
          <a:xfrm>
            <a:off x="16810576" y="7536243"/>
            <a:ext cx="31304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Trebuchet MS" panose="020B0603020202020204" pitchFamily="34" charset="0"/>
              </a:rPr>
              <a:t>As atividades imobiliárias não estão sujeitas ao ICMS e ISS conforme entendimento do STJ e STF. Sobre as atividades já incide o ITBI = bitributação</a:t>
            </a:r>
          </a:p>
        </p:txBody>
      </p:sp>
      <p:sp>
        <p:nvSpPr>
          <p:cNvPr id="313" name="CaixaDeTexto 312">
            <a:extLst>
              <a:ext uri="{FF2B5EF4-FFF2-40B4-BE49-F238E27FC236}">
                <a16:creationId xmlns:a16="http://schemas.microsoft.com/office/drawing/2014/main" id="{A1B8DF53-E0F2-6F1A-88BD-286057E2516A}"/>
              </a:ext>
            </a:extLst>
          </p:cNvPr>
          <p:cNvSpPr txBox="1"/>
          <p:nvPr/>
        </p:nvSpPr>
        <p:spPr>
          <a:xfrm>
            <a:off x="12170222" y="9126247"/>
            <a:ext cx="41480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00384C"/>
                </a:solidFill>
              </a:rPr>
              <a:t>PORTUGAL NÃO TRIBUTA O IVA </a:t>
            </a:r>
            <a:r>
              <a:rPr lang="pt-BR" sz="1800" dirty="0">
                <a:solidFill>
                  <a:srgbClr val="00384C"/>
                </a:solidFill>
              </a:rPr>
              <a:t>nas operações imobiliárias, com a possibilidade alternativa pela tributação da operação com garantia de créditos (operações já são tributadas pelo “Imposto sobre Transmissões Onerosas de Imóveis”)</a:t>
            </a:r>
          </a:p>
          <a:p>
            <a:endParaRPr lang="pt-BR" dirty="0"/>
          </a:p>
        </p:txBody>
      </p:sp>
      <p:pic>
        <p:nvPicPr>
          <p:cNvPr id="314" name="Picture 2" descr="Flags, Symbols &amp; Currency of Portugal - World Atlas">
            <a:extLst>
              <a:ext uri="{FF2B5EF4-FFF2-40B4-BE49-F238E27FC236}">
                <a16:creationId xmlns:a16="http://schemas.microsoft.com/office/drawing/2014/main" id="{96CCABC0-C1B8-CF79-1565-7D66E8FF3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" r="25950"/>
          <a:stretch/>
        </p:blipFill>
        <p:spPr bwMode="auto">
          <a:xfrm>
            <a:off x="11221924" y="9181737"/>
            <a:ext cx="876333" cy="87633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CaixaDeTexto 63">
            <a:extLst>
              <a:ext uri="{FF2B5EF4-FFF2-40B4-BE49-F238E27FC236}">
                <a16:creationId xmlns:a16="http://schemas.microsoft.com/office/drawing/2014/main" id="{8DA23544-7F7A-49CB-B9D9-8F6EEE00BE51}"/>
              </a:ext>
            </a:extLst>
          </p:cNvPr>
          <p:cNvSpPr txBox="1"/>
          <p:nvPr/>
        </p:nvSpPr>
        <p:spPr>
          <a:xfrm>
            <a:off x="1243042" y="10660299"/>
            <a:ext cx="4820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Trebuchet MS" panose="020B0603020202020204" pitchFamily="34" charset="0"/>
              </a:rPr>
              <a:t>Imóvel não tem consumo </a:t>
            </a:r>
          </a:p>
        </p:txBody>
      </p:sp>
      <p:grpSp>
        <p:nvGrpSpPr>
          <p:cNvPr id="4" name="object 37">
            <a:extLst>
              <a:ext uri="{FF2B5EF4-FFF2-40B4-BE49-F238E27FC236}">
                <a16:creationId xmlns:a16="http://schemas.microsoft.com/office/drawing/2014/main" id="{FAB76BDC-C475-0A58-A64F-BB2C4B9DA7B2}"/>
              </a:ext>
            </a:extLst>
          </p:cNvPr>
          <p:cNvGrpSpPr/>
          <p:nvPr/>
        </p:nvGrpSpPr>
        <p:grpSpPr>
          <a:xfrm>
            <a:off x="19043939" y="136347"/>
            <a:ext cx="965200" cy="1167130"/>
            <a:chOff x="17015186" y="200715"/>
            <a:chExt cx="965200" cy="1167130"/>
          </a:xfrm>
        </p:grpSpPr>
        <p:sp>
          <p:nvSpPr>
            <p:cNvPr id="5" name="object 38">
              <a:extLst>
                <a:ext uri="{FF2B5EF4-FFF2-40B4-BE49-F238E27FC236}">
                  <a16:creationId xmlns:a16="http://schemas.microsoft.com/office/drawing/2014/main" id="{40627A68-A576-4147-1DD8-0B64B7338424}"/>
                </a:ext>
              </a:extLst>
            </p:cNvPr>
            <p:cNvSpPr/>
            <p:nvPr/>
          </p:nvSpPr>
          <p:spPr>
            <a:xfrm>
              <a:off x="17203934" y="200715"/>
              <a:ext cx="278765" cy="979805"/>
            </a:xfrm>
            <a:custGeom>
              <a:avLst/>
              <a:gdLst/>
              <a:ahLst/>
              <a:cxnLst/>
              <a:rect l="l" t="t" r="r" b="b"/>
              <a:pathLst>
                <a:path w="278765" h="979805">
                  <a:moveTo>
                    <a:pt x="278609" y="0"/>
                  </a:moveTo>
                  <a:lnTo>
                    <a:pt x="0" y="194664"/>
                  </a:lnTo>
                  <a:lnTo>
                    <a:pt x="0" y="979666"/>
                  </a:lnTo>
                  <a:lnTo>
                    <a:pt x="278609" y="703245"/>
                  </a:lnTo>
                  <a:lnTo>
                    <a:pt x="278609" y="0"/>
                  </a:lnTo>
                  <a:close/>
                </a:path>
              </a:pathLst>
            </a:custGeom>
            <a:solidFill>
              <a:srgbClr val="007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39">
              <a:extLst>
                <a:ext uri="{FF2B5EF4-FFF2-40B4-BE49-F238E27FC236}">
                  <a16:creationId xmlns:a16="http://schemas.microsoft.com/office/drawing/2014/main" id="{6A72CB42-B202-4301-DA4F-0FADE28ADAC5}"/>
                </a:ext>
              </a:extLst>
            </p:cNvPr>
            <p:cNvSpPr/>
            <p:nvPr/>
          </p:nvSpPr>
          <p:spPr>
            <a:xfrm>
              <a:off x="17512800" y="200715"/>
              <a:ext cx="278765" cy="979805"/>
            </a:xfrm>
            <a:custGeom>
              <a:avLst/>
              <a:gdLst/>
              <a:ahLst/>
              <a:cxnLst/>
              <a:rect l="l" t="t" r="r" b="b"/>
              <a:pathLst>
                <a:path w="278765" h="979805">
                  <a:moveTo>
                    <a:pt x="0" y="0"/>
                  </a:moveTo>
                  <a:lnTo>
                    <a:pt x="31" y="703245"/>
                  </a:lnTo>
                  <a:lnTo>
                    <a:pt x="278651" y="979666"/>
                  </a:lnTo>
                  <a:lnTo>
                    <a:pt x="278651" y="194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40">
              <a:extLst>
                <a:ext uri="{FF2B5EF4-FFF2-40B4-BE49-F238E27FC236}">
                  <a16:creationId xmlns:a16="http://schemas.microsoft.com/office/drawing/2014/main" id="{1C84D2B4-142A-1D26-824F-64E9A61DFBDB}"/>
                </a:ext>
              </a:extLst>
            </p:cNvPr>
            <p:cNvSpPr/>
            <p:nvPr/>
          </p:nvSpPr>
          <p:spPr>
            <a:xfrm>
              <a:off x="17015186" y="903926"/>
              <a:ext cx="467359" cy="464184"/>
            </a:xfrm>
            <a:custGeom>
              <a:avLst/>
              <a:gdLst/>
              <a:ahLst/>
              <a:cxnLst/>
              <a:rect l="l" t="t" r="r" b="b"/>
              <a:pathLst>
                <a:path w="467359" h="464184">
                  <a:moveTo>
                    <a:pt x="467357" y="0"/>
                  </a:moveTo>
                  <a:lnTo>
                    <a:pt x="0" y="463671"/>
                  </a:lnTo>
                  <a:lnTo>
                    <a:pt x="259510" y="463671"/>
                  </a:lnTo>
                  <a:lnTo>
                    <a:pt x="258485" y="455614"/>
                  </a:lnTo>
                  <a:lnTo>
                    <a:pt x="257740" y="447481"/>
                  </a:lnTo>
                  <a:lnTo>
                    <a:pt x="257286" y="439272"/>
                  </a:lnTo>
                  <a:lnTo>
                    <a:pt x="257133" y="430992"/>
                  </a:lnTo>
                  <a:lnTo>
                    <a:pt x="262617" y="381355"/>
                  </a:lnTo>
                  <a:lnTo>
                    <a:pt x="278274" y="335567"/>
                  </a:lnTo>
                  <a:lnTo>
                    <a:pt x="302909" y="294819"/>
                  </a:lnTo>
                  <a:lnTo>
                    <a:pt x="335329" y="260306"/>
                  </a:lnTo>
                  <a:lnTo>
                    <a:pt x="374339" y="233221"/>
                  </a:lnTo>
                  <a:lnTo>
                    <a:pt x="418746" y="214757"/>
                  </a:lnTo>
                  <a:lnTo>
                    <a:pt x="467357" y="206108"/>
                  </a:lnTo>
                  <a:lnTo>
                    <a:pt x="467357" y="0"/>
                  </a:lnTo>
                  <a:close/>
                </a:path>
              </a:pathLst>
            </a:custGeom>
            <a:solidFill>
              <a:srgbClr val="D09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41">
              <a:extLst>
                <a:ext uri="{FF2B5EF4-FFF2-40B4-BE49-F238E27FC236}">
                  <a16:creationId xmlns:a16="http://schemas.microsoft.com/office/drawing/2014/main" id="{7050A0C9-73AD-256B-E954-84457C965F1B}"/>
                </a:ext>
              </a:extLst>
            </p:cNvPr>
            <p:cNvSpPr/>
            <p:nvPr/>
          </p:nvSpPr>
          <p:spPr>
            <a:xfrm>
              <a:off x="17512831" y="903926"/>
              <a:ext cx="467995" cy="464184"/>
            </a:xfrm>
            <a:custGeom>
              <a:avLst/>
              <a:gdLst/>
              <a:ahLst/>
              <a:cxnLst/>
              <a:rect l="l" t="t" r="r" b="b"/>
              <a:pathLst>
                <a:path w="467994" h="464184">
                  <a:moveTo>
                    <a:pt x="0" y="0"/>
                  </a:moveTo>
                  <a:lnTo>
                    <a:pt x="0" y="206108"/>
                  </a:lnTo>
                  <a:lnTo>
                    <a:pt x="48607" y="214757"/>
                  </a:lnTo>
                  <a:lnTo>
                    <a:pt x="93013" y="233221"/>
                  </a:lnTo>
                  <a:lnTo>
                    <a:pt x="132024" y="260306"/>
                  </a:lnTo>
                  <a:lnTo>
                    <a:pt x="164444" y="294819"/>
                  </a:lnTo>
                  <a:lnTo>
                    <a:pt x="189081" y="335567"/>
                  </a:lnTo>
                  <a:lnTo>
                    <a:pt x="204739" y="381355"/>
                  </a:lnTo>
                  <a:lnTo>
                    <a:pt x="210223" y="430992"/>
                  </a:lnTo>
                  <a:lnTo>
                    <a:pt x="210070" y="439272"/>
                  </a:lnTo>
                  <a:lnTo>
                    <a:pt x="209616" y="447481"/>
                  </a:lnTo>
                  <a:lnTo>
                    <a:pt x="208872" y="455614"/>
                  </a:lnTo>
                  <a:lnTo>
                    <a:pt x="207847" y="463671"/>
                  </a:lnTo>
                  <a:lnTo>
                    <a:pt x="467367" y="4636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42">
              <a:extLst>
                <a:ext uri="{FF2B5EF4-FFF2-40B4-BE49-F238E27FC236}">
                  <a16:creationId xmlns:a16="http://schemas.microsoft.com/office/drawing/2014/main" id="{E492FE6D-560A-931E-6861-D7F9E97F1D15}"/>
                </a:ext>
              </a:extLst>
            </p:cNvPr>
            <p:cNvSpPr/>
            <p:nvPr/>
          </p:nvSpPr>
          <p:spPr>
            <a:xfrm>
              <a:off x="17294374" y="1129500"/>
              <a:ext cx="407034" cy="238125"/>
            </a:xfrm>
            <a:custGeom>
              <a:avLst/>
              <a:gdLst/>
              <a:ahLst/>
              <a:cxnLst/>
              <a:rect l="l" t="t" r="r" b="b"/>
              <a:pathLst>
                <a:path w="407034" h="238125">
                  <a:moveTo>
                    <a:pt x="203292" y="0"/>
                  </a:moveTo>
                  <a:lnTo>
                    <a:pt x="156684" y="5369"/>
                  </a:lnTo>
                  <a:lnTo>
                    <a:pt x="113896" y="20664"/>
                  </a:lnTo>
                  <a:lnTo>
                    <a:pt x="76150" y="44665"/>
                  </a:lnTo>
                  <a:lnTo>
                    <a:pt x="44666" y="76151"/>
                  </a:lnTo>
                  <a:lnTo>
                    <a:pt x="20665" y="113903"/>
                  </a:lnTo>
                  <a:lnTo>
                    <a:pt x="5369" y="156700"/>
                  </a:lnTo>
                  <a:lnTo>
                    <a:pt x="0" y="203323"/>
                  </a:lnTo>
                  <a:lnTo>
                    <a:pt x="189" y="212164"/>
                  </a:lnTo>
                  <a:lnTo>
                    <a:pt x="751" y="220914"/>
                  </a:lnTo>
                  <a:lnTo>
                    <a:pt x="1678" y="229563"/>
                  </a:lnTo>
                  <a:lnTo>
                    <a:pt x="2963" y="238097"/>
                  </a:lnTo>
                  <a:lnTo>
                    <a:pt x="403663" y="238097"/>
                  </a:lnTo>
                  <a:lnTo>
                    <a:pt x="404946" y="229563"/>
                  </a:lnTo>
                  <a:lnTo>
                    <a:pt x="405869" y="220914"/>
                  </a:lnTo>
                  <a:lnTo>
                    <a:pt x="406428" y="212164"/>
                  </a:lnTo>
                  <a:lnTo>
                    <a:pt x="406615" y="203323"/>
                  </a:lnTo>
                  <a:lnTo>
                    <a:pt x="401246" y="156700"/>
                  </a:lnTo>
                  <a:lnTo>
                    <a:pt x="385953" y="113903"/>
                  </a:lnTo>
                  <a:lnTo>
                    <a:pt x="361953" y="76151"/>
                  </a:lnTo>
                  <a:lnTo>
                    <a:pt x="330468" y="44665"/>
                  </a:lnTo>
                  <a:lnTo>
                    <a:pt x="292716" y="20664"/>
                  </a:lnTo>
                  <a:lnTo>
                    <a:pt x="249918" y="5369"/>
                  </a:lnTo>
                  <a:lnTo>
                    <a:pt x="203292" y="0"/>
                  </a:lnTo>
                  <a:close/>
                </a:path>
              </a:pathLst>
            </a:custGeom>
            <a:solidFill>
              <a:srgbClr val="008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5628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3905" y="549275"/>
            <a:ext cx="15853345" cy="278537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A PEC deve se restringir à tributação do consumo e garantir manutenção da regra atual do IPTU: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"/>
            <a:ext cx="2207260" cy="2150745"/>
          </a:xfrm>
          <a:custGeom>
            <a:avLst/>
            <a:gdLst/>
            <a:ahLst/>
            <a:cxnLst/>
            <a:rect l="l" t="t" r="r" b="b"/>
            <a:pathLst>
              <a:path w="2207260" h="2150745">
                <a:moveTo>
                  <a:pt x="2207183" y="0"/>
                </a:moveTo>
                <a:lnTo>
                  <a:pt x="0" y="0"/>
                </a:lnTo>
                <a:lnTo>
                  <a:pt x="0" y="2150122"/>
                </a:lnTo>
                <a:lnTo>
                  <a:pt x="2946" y="2117407"/>
                </a:lnTo>
                <a:lnTo>
                  <a:pt x="8115" y="2070519"/>
                </a:lnTo>
                <a:lnTo>
                  <a:pt x="14211" y="2023897"/>
                </a:lnTo>
                <a:lnTo>
                  <a:pt x="21196" y="1977567"/>
                </a:lnTo>
                <a:lnTo>
                  <a:pt x="29083" y="1931543"/>
                </a:lnTo>
                <a:lnTo>
                  <a:pt x="37846" y="1885823"/>
                </a:lnTo>
                <a:lnTo>
                  <a:pt x="47485" y="1840420"/>
                </a:lnTo>
                <a:lnTo>
                  <a:pt x="58000" y="1795348"/>
                </a:lnTo>
                <a:lnTo>
                  <a:pt x="69367" y="1750606"/>
                </a:lnTo>
                <a:lnTo>
                  <a:pt x="81572" y="1706219"/>
                </a:lnTo>
                <a:lnTo>
                  <a:pt x="94627" y="1662176"/>
                </a:lnTo>
                <a:lnTo>
                  <a:pt x="108496" y="1618488"/>
                </a:lnTo>
                <a:lnTo>
                  <a:pt x="123202" y="1575181"/>
                </a:lnTo>
                <a:lnTo>
                  <a:pt x="138709" y="1532267"/>
                </a:lnTo>
                <a:lnTo>
                  <a:pt x="155016" y="1489722"/>
                </a:lnTo>
                <a:lnTo>
                  <a:pt x="172123" y="1447584"/>
                </a:lnTo>
                <a:lnTo>
                  <a:pt x="190017" y="1405864"/>
                </a:lnTo>
                <a:lnTo>
                  <a:pt x="208673" y="1364551"/>
                </a:lnTo>
                <a:lnTo>
                  <a:pt x="228104" y="1323670"/>
                </a:lnTo>
                <a:lnTo>
                  <a:pt x="248285" y="1283220"/>
                </a:lnTo>
                <a:lnTo>
                  <a:pt x="269214" y="1243215"/>
                </a:lnTo>
                <a:lnTo>
                  <a:pt x="290880" y="1203667"/>
                </a:lnTo>
                <a:lnTo>
                  <a:pt x="313283" y="1164590"/>
                </a:lnTo>
                <a:lnTo>
                  <a:pt x="336397" y="1125982"/>
                </a:lnTo>
                <a:lnTo>
                  <a:pt x="360222" y="1087843"/>
                </a:lnTo>
                <a:lnTo>
                  <a:pt x="384746" y="1050213"/>
                </a:lnTo>
                <a:lnTo>
                  <a:pt x="409968" y="1013066"/>
                </a:lnTo>
                <a:lnTo>
                  <a:pt x="435864" y="976439"/>
                </a:lnTo>
                <a:lnTo>
                  <a:pt x="462445" y="940333"/>
                </a:lnTo>
                <a:lnTo>
                  <a:pt x="489686" y="904748"/>
                </a:lnTo>
                <a:lnTo>
                  <a:pt x="517575" y="869696"/>
                </a:lnTo>
                <a:lnTo>
                  <a:pt x="546125" y="835190"/>
                </a:lnTo>
                <a:lnTo>
                  <a:pt x="575297" y="801243"/>
                </a:lnTo>
                <a:lnTo>
                  <a:pt x="605104" y="767867"/>
                </a:lnTo>
                <a:lnTo>
                  <a:pt x="635533" y="735050"/>
                </a:lnTo>
                <a:lnTo>
                  <a:pt x="666572" y="702830"/>
                </a:lnTo>
                <a:lnTo>
                  <a:pt x="698207" y="671195"/>
                </a:lnTo>
                <a:lnTo>
                  <a:pt x="730427" y="640156"/>
                </a:lnTo>
                <a:lnTo>
                  <a:pt x="763244" y="609727"/>
                </a:lnTo>
                <a:lnTo>
                  <a:pt x="796620" y="579920"/>
                </a:lnTo>
                <a:lnTo>
                  <a:pt x="830567" y="550748"/>
                </a:lnTo>
                <a:lnTo>
                  <a:pt x="865073" y="522198"/>
                </a:lnTo>
                <a:lnTo>
                  <a:pt x="900125" y="494309"/>
                </a:lnTo>
                <a:lnTo>
                  <a:pt x="935697" y="467067"/>
                </a:lnTo>
                <a:lnTo>
                  <a:pt x="971816" y="440486"/>
                </a:lnTo>
                <a:lnTo>
                  <a:pt x="1008443" y="414591"/>
                </a:lnTo>
                <a:lnTo>
                  <a:pt x="1045578" y="389369"/>
                </a:lnTo>
                <a:lnTo>
                  <a:pt x="1083221" y="364845"/>
                </a:lnTo>
                <a:lnTo>
                  <a:pt x="1121346" y="341020"/>
                </a:lnTo>
                <a:lnTo>
                  <a:pt x="1159967" y="317906"/>
                </a:lnTo>
                <a:lnTo>
                  <a:pt x="1199045" y="295503"/>
                </a:lnTo>
                <a:lnTo>
                  <a:pt x="1238592" y="273837"/>
                </a:lnTo>
                <a:lnTo>
                  <a:pt x="1278597" y="252907"/>
                </a:lnTo>
                <a:lnTo>
                  <a:pt x="1319047" y="232727"/>
                </a:lnTo>
                <a:lnTo>
                  <a:pt x="1359928" y="213296"/>
                </a:lnTo>
                <a:lnTo>
                  <a:pt x="1401229" y="194640"/>
                </a:lnTo>
                <a:lnTo>
                  <a:pt x="1442961" y="176745"/>
                </a:lnTo>
                <a:lnTo>
                  <a:pt x="1485099" y="159639"/>
                </a:lnTo>
                <a:lnTo>
                  <a:pt x="1527632" y="143332"/>
                </a:lnTo>
                <a:lnTo>
                  <a:pt x="1570558" y="127825"/>
                </a:lnTo>
                <a:lnTo>
                  <a:pt x="1613865" y="113118"/>
                </a:lnTo>
                <a:lnTo>
                  <a:pt x="1657540" y="99250"/>
                </a:lnTo>
                <a:lnTo>
                  <a:pt x="1701584" y="86194"/>
                </a:lnTo>
                <a:lnTo>
                  <a:pt x="1745983" y="73990"/>
                </a:lnTo>
                <a:lnTo>
                  <a:pt x="1790725" y="62623"/>
                </a:lnTo>
                <a:lnTo>
                  <a:pt x="1835797" y="52108"/>
                </a:lnTo>
                <a:lnTo>
                  <a:pt x="1881200" y="42468"/>
                </a:lnTo>
                <a:lnTo>
                  <a:pt x="1926920" y="33705"/>
                </a:lnTo>
                <a:lnTo>
                  <a:pt x="1972945" y="25819"/>
                </a:lnTo>
                <a:lnTo>
                  <a:pt x="2019261" y="18834"/>
                </a:lnTo>
                <a:lnTo>
                  <a:pt x="2065883" y="12750"/>
                </a:lnTo>
                <a:lnTo>
                  <a:pt x="2112772" y="7569"/>
                </a:lnTo>
                <a:lnTo>
                  <a:pt x="2159939" y="3314"/>
                </a:lnTo>
                <a:lnTo>
                  <a:pt x="2207183" y="0"/>
                </a:lnTo>
                <a:close/>
              </a:path>
            </a:pathLst>
          </a:custGeom>
          <a:solidFill>
            <a:srgbClr val="0038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839D38D5-B640-6C5A-CD93-58A50BDF7159}"/>
              </a:ext>
            </a:extLst>
          </p:cNvPr>
          <p:cNvSpPr/>
          <p:nvPr/>
        </p:nvSpPr>
        <p:spPr>
          <a:xfrm>
            <a:off x="755651" y="3883923"/>
            <a:ext cx="16845010" cy="17526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A8EAE60-61A0-A048-84D3-A3DAF140BADE}"/>
              </a:ext>
            </a:extLst>
          </p:cNvPr>
          <p:cNvSpPr txBox="1"/>
          <p:nvPr/>
        </p:nvSpPr>
        <p:spPr>
          <a:xfrm>
            <a:off x="527050" y="4284445"/>
            <a:ext cx="1730114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kumimoji="0" lang="pt-BR" sz="4000" b="1" i="0" u="none" strike="noStrike" kern="1200" cap="none" spc="0" normalizeH="0" baseline="0" dirty="0">
                <a:ln>
                  <a:noFill/>
                </a:ln>
                <a:solidFill>
                  <a:srgbClr val="00384C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Manter a atual necessidade de lei municipal para aumento do IPTU</a:t>
            </a:r>
          </a:p>
          <a:p>
            <a:endParaRPr lang="pt-BR" dirty="0"/>
          </a:p>
        </p:txBody>
      </p:sp>
      <p:sp>
        <p:nvSpPr>
          <p:cNvPr id="14" name="object 81">
            <a:extLst>
              <a:ext uri="{FF2B5EF4-FFF2-40B4-BE49-F238E27FC236}">
                <a16:creationId xmlns:a16="http://schemas.microsoft.com/office/drawing/2014/main" id="{7180FE8E-8A8C-2232-DC34-97D2308FEB8E}"/>
              </a:ext>
            </a:extLst>
          </p:cNvPr>
          <p:cNvSpPr txBox="1"/>
          <p:nvPr/>
        </p:nvSpPr>
        <p:spPr>
          <a:xfrm>
            <a:off x="1571642" y="6410092"/>
            <a:ext cx="8216376" cy="3241913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197485" algn="just"/>
            <a:r>
              <a:rPr sz="3000" spc="10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A</a:t>
            </a:r>
            <a:r>
              <a:rPr sz="3000" spc="25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spc="50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possibilidade</a:t>
            </a:r>
            <a:r>
              <a:rPr sz="3000" spc="35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spc="20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de</a:t>
            </a:r>
            <a:r>
              <a:rPr sz="3000" spc="35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spc="20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prefeitos</a:t>
            </a:r>
            <a:r>
              <a:rPr sz="3000" spc="35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spc="20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ajustarem</a:t>
            </a:r>
            <a:r>
              <a:rPr sz="3000" spc="35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spc="50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a</a:t>
            </a:r>
            <a:r>
              <a:rPr sz="3000" spc="35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spc="-20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base </a:t>
            </a:r>
            <a:r>
              <a:rPr sz="3000" spc="10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de</a:t>
            </a:r>
            <a:r>
              <a:rPr sz="3000" spc="30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spc="50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calculo</a:t>
            </a:r>
            <a:r>
              <a:rPr sz="3000" spc="15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spc="10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do</a:t>
            </a:r>
            <a:r>
              <a:rPr sz="3000" spc="20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spc="55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IPTU</a:t>
            </a:r>
            <a:r>
              <a:rPr sz="3000" spc="30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spc="60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via</a:t>
            </a:r>
            <a:r>
              <a:rPr sz="3000" spc="30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spc="10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decreto</a:t>
            </a:r>
            <a:r>
              <a:rPr sz="3000" spc="10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,</a:t>
            </a:r>
            <a:r>
              <a:rPr sz="3000" spc="30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spc="10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sem</a:t>
            </a:r>
            <a:r>
              <a:rPr sz="3000" spc="35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spc="40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qualquer </a:t>
            </a:r>
            <a:r>
              <a:rPr sz="3000" spc="20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debate com vereadores</a:t>
            </a:r>
            <a:r>
              <a:rPr sz="3000" spc="25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spc="20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e com </a:t>
            </a:r>
            <a:r>
              <a:rPr sz="3000" spc="50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a</a:t>
            </a:r>
            <a:r>
              <a:rPr sz="3000" spc="25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spc="-10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sociedade, </a:t>
            </a:r>
            <a:r>
              <a:rPr sz="3000" spc="85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FERE</a:t>
            </a:r>
            <a:r>
              <a:rPr sz="3000" spc="-30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O</a:t>
            </a:r>
            <a:r>
              <a:rPr sz="3000" spc="-25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spc="75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PRINCIPIO</a:t>
            </a:r>
            <a:r>
              <a:rPr sz="3000" spc="-30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DA</a:t>
            </a:r>
            <a:r>
              <a:rPr sz="3000" spc="-35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spc="35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LEGALIDADE</a:t>
            </a:r>
            <a:r>
              <a:rPr sz="3000" spc="35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,</a:t>
            </a:r>
            <a:r>
              <a:rPr lang="pt-BR" sz="3000" spc="35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spc="10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o</a:t>
            </a:r>
            <a:r>
              <a:rPr sz="3000" spc="5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spc="10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entendimento jurisprudencial</a:t>
            </a:r>
            <a:r>
              <a:rPr sz="3000" spc="15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spc="10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consolidado e</a:t>
            </a:r>
            <a:r>
              <a:rPr sz="3000" spc="15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spc="-25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n</a:t>
            </a:r>
            <a:r>
              <a:rPr lang="pt-BR" sz="3000" spc="-25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ã</a:t>
            </a:r>
            <a:r>
              <a:rPr sz="3000" spc="-25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o</a:t>
            </a:r>
            <a:r>
              <a:rPr lang="pt-BR" sz="3000" spc="-25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lang="pt-BR" sz="3000" spc="10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tem qualquer relação com a reforma do consumo</a:t>
            </a:r>
            <a:endParaRPr sz="30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6" name="object 83">
            <a:extLst>
              <a:ext uri="{FF2B5EF4-FFF2-40B4-BE49-F238E27FC236}">
                <a16:creationId xmlns:a16="http://schemas.microsoft.com/office/drawing/2014/main" id="{C70F31F9-B290-C448-E87C-BEE39B4F4165}"/>
              </a:ext>
            </a:extLst>
          </p:cNvPr>
          <p:cNvSpPr txBox="1"/>
          <p:nvPr/>
        </p:nvSpPr>
        <p:spPr>
          <a:xfrm>
            <a:off x="11768510" y="6336760"/>
            <a:ext cx="5715000" cy="2790508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103505"/>
            <a:r>
              <a:rPr sz="3000" spc="55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Essa</a:t>
            </a:r>
            <a:r>
              <a:rPr sz="3000" spc="85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spc="10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altera</a:t>
            </a:r>
            <a:r>
              <a:rPr lang="pt-BR" sz="3000" spc="10" dirty="0" err="1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çã</a:t>
            </a:r>
            <a:r>
              <a:rPr sz="3000" spc="10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o</a:t>
            </a:r>
            <a:r>
              <a:rPr sz="3000" spc="70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spc="10" dirty="0" err="1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ir</a:t>
            </a:r>
            <a:r>
              <a:rPr lang="pt-BR" sz="3000" spc="10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á</a:t>
            </a:r>
            <a:r>
              <a:rPr sz="3000" spc="85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spc="10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retirar</a:t>
            </a:r>
            <a:r>
              <a:rPr sz="3000" spc="85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spc="-65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poder</a:t>
            </a:r>
            <a:r>
              <a:rPr sz="3000" spc="55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 das </a:t>
            </a:r>
            <a:r>
              <a:rPr sz="3000" spc="10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Camara</a:t>
            </a:r>
            <a:r>
              <a:rPr sz="3000" spc="60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spc="10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de</a:t>
            </a:r>
            <a:r>
              <a:rPr sz="3000" spc="60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spc="-10" dirty="0">
                <a:solidFill>
                  <a:srgbClr val="ED2027"/>
                </a:solidFill>
                <a:latin typeface="Trebuchet MS" panose="020B0603020202020204" pitchFamily="34" charset="0"/>
                <a:cs typeface="Calibri"/>
              </a:rPr>
              <a:t>Vereadores</a:t>
            </a:r>
            <a:endParaRPr sz="3000" dirty="0">
              <a:latin typeface="Trebuchet MS" panose="020B0603020202020204" pitchFamily="34" charset="0"/>
              <a:cs typeface="Calibri"/>
            </a:endParaRPr>
          </a:p>
          <a:p>
            <a:pPr marL="12700" marR="5080"/>
            <a:r>
              <a:rPr sz="3000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e</a:t>
            </a:r>
            <a:r>
              <a:rPr sz="3000" spc="25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tem</a:t>
            </a:r>
            <a:r>
              <a:rPr sz="3000" spc="25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potencial</a:t>
            </a:r>
            <a:r>
              <a:rPr sz="3000" spc="25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de</a:t>
            </a:r>
            <a:r>
              <a:rPr sz="3000" spc="25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impedir</a:t>
            </a:r>
            <a:r>
              <a:rPr sz="3000" spc="30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spc="-60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o</a:t>
            </a:r>
            <a:r>
              <a:rPr sz="3000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 debate</a:t>
            </a:r>
            <a:r>
              <a:rPr sz="3000" spc="20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democratico</a:t>
            </a:r>
            <a:r>
              <a:rPr sz="3000" spc="20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sobre</a:t>
            </a:r>
            <a:r>
              <a:rPr sz="3000" spc="25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o</a:t>
            </a:r>
            <a:r>
              <a:rPr sz="3000" spc="20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spc="-10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tema, </a:t>
            </a:r>
            <a:r>
              <a:rPr sz="3000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afetando</a:t>
            </a:r>
            <a:r>
              <a:rPr sz="3000" spc="25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diretamente</a:t>
            </a:r>
            <a:r>
              <a:rPr sz="3000" spc="40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todos</a:t>
            </a:r>
            <a:r>
              <a:rPr sz="3000" spc="35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 </a:t>
            </a:r>
            <a:r>
              <a:rPr sz="3000" spc="-25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os </a:t>
            </a:r>
            <a:r>
              <a:rPr sz="3000" spc="-10" dirty="0">
                <a:solidFill>
                  <a:srgbClr val="231F20"/>
                </a:solidFill>
                <a:latin typeface="Trebuchet MS" panose="020B0603020202020204" pitchFamily="34" charset="0"/>
                <a:cs typeface="Calibri"/>
              </a:rPr>
              <a:t>brasileiros</a:t>
            </a:r>
            <a:endParaRPr sz="3000" dirty="0">
              <a:latin typeface="Trebuchet MS" panose="020B0603020202020204" pitchFamily="34" charset="0"/>
              <a:cs typeface="Calibri"/>
            </a:endParaRPr>
          </a:p>
        </p:txBody>
      </p:sp>
      <p:grpSp>
        <p:nvGrpSpPr>
          <p:cNvPr id="17" name="object 84">
            <a:extLst>
              <a:ext uri="{FF2B5EF4-FFF2-40B4-BE49-F238E27FC236}">
                <a16:creationId xmlns:a16="http://schemas.microsoft.com/office/drawing/2014/main" id="{AEC857B7-82C0-86D5-695D-40BBC4283D55}"/>
              </a:ext>
            </a:extLst>
          </p:cNvPr>
          <p:cNvGrpSpPr/>
          <p:nvPr/>
        </p:nvGrpSpPr>
        <p:grpSpPr>
          <a:xfrm>
            <a:off x="192293" y="7263141"/>
            <a:ext cx="1059765" cy="992519"/>
            <a:chOff x="454140" y="8776956"/>
            <a:chExt cx="389255" cy="389255"/>
          </a:xfrm>
        </p:grpSpPr>
        <p:sp>
          <p:nvSpPr>
            <p:cNvPr id="18" name="object 85">
              <a:extLst>
                <a:ext uri="{FF2B5EF4-FFF2-40B4-BE49-F238E27FC236}">
                  <a16:creationId xmlns:a16="http://schemas.microsoft.com/office/drawing/2014/main" id="{B2538540-5E2F-3A81-8D00-7FCF4730009C}"/>
                </a:ext>
              </a:extLst>
            </p:cNvPr>
            <p:cNvSpPr/>
            <p:nvPr/>
          </p:nvSpPr>
          <p:spPr>
            <a:xfrm>
              <a:off x="454140" y="8776956"/>
              <a:ext cx="389255" cy="389255"/>
            </a:xfrm>
            <a:custGeom>
              <a:avLst/>
              <a:gdLst/>
              <a:ahLst/>
              <a:cxnLst/>
              <a:rect l="l" t="t" r="r" b="b"/>
              <a:pathLst>
                <a:path w="389255" h="389254">
                  <a:moveTo>
                    <a:pt x="194322" y="0"/>
                  </a:moveTo>
                  <a:lnTo>
                    <a:pt x="149764" y="5131"/>
                  </a:lnTo>
                  <a:lnTo>
                    <a:pt x="108861" y="19750"/>
                  </a:lnTo>
                  <a:lnTo>
                    <a:pt x="72781" y="42688"/>
                  </a:lnTo>
                  <a:lnTo>
                    <a:pt x="42688" y="72781"/>
                  </a:lnTo>
                  <a:lnTo>
                    <a:pt x="19750" y="108861"/>
                  </a:lnTo>
                  <a:lnTo>
                    <a:pt x="5131" y="149764"/>
                  </a:lnTo>
                  <a:lnTo>
                    <a:pt x="0" y="194322"/>
                  </a:lnTo>
                  <a:lnTo>
                    <a:pt x="5131" y="238881"/>
                  </a:lnTo>
                  <a:lnTo>
                    <a:pt x="19750" y="279783"/>
                  </a:lnTo>
                  <a:lnTo>
                    <a:pt x="42688" y="315864"/>
                  </a:lnTo>
                  <a:lnTo>
                    <a:pt x="72781" y="345956"/>
                  </a:lnTo>
                  <a:lnTo>
                    <a:pt x="108861" y="368895"/>
                  </a:lnTo>
                  <a:lnTo>
                    <a:pt x="149764" y="383513"/>
                  </a:lnTo>
                  <a:lnTo>
                    <a:pt x="194322" y="388645"/>
                  </a:lnTo>
                  <a:lnTo>
                    <a:pt x="238877" y="383513"/>
                  </a:lnTo>
                  <a:lnTo>
                    <a:pt x="279778" y="368895"/>
                  </a:lnTo>
                  <a:lnTo>
                    <a:pt x="315858" y="345956"/>
                  </a:lnTo>
                  <a:lnTo>
                    <a:pt x="345952" y="315864"/>
                  </a:lnTo>
                  <a:lnTo>
                    <a:pt x="368893" y="279783"/>
                  </a:lnTo>
                  <a:lnTo>
                    <a:pt x="383512" y="238881"/>
                  </a:lnTo>
                  <a:lnTo>
                    <a:pt x="388645" y="194322"/>
                  </a:lnTo>
                  <a:lnTo>
                    <a:pt x="383512" y="149764"/>
                  </a:lnTo>
                  <a:lnTo>
                    <a:pt x="368893" y="108861"/>
                  </a:lnTo>
                  <a:lnTo>
                    <a:pt x="345952" y="72781"/>
                  </a:lnTo>
                  <a:lnTo>
                    <a:pt x="315858" y="42688"/>
                  </a:lnTo>
                  <a:lnTo>
                    <a:pt x="279778" y="19750"/>
                  </a:lnTo>
                  <a:lnTo>
                    <a:pt x="238877" y="5131"/>
                  </a:lnTo>
                  <a:lnTo>
                    <a:pt x="194322" y="0"/>
                  </a:lnTo>
                  <a:close/>
                </a:path>
              </a:pathLst>
            </a:custGeom>
            <a:solidFill>
              <a:srgbClr val="ED20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86">
              <a:extLst>
                <a:ext uri="{FF2B5EF4-FFF2-40B4-BE49-F238E27FC236}">
                  <a16:creationId xmlns:a16="http://schemas.microsoft.com/office/drawing/2014/main" id="{4639493D-A6DE-1E1C-8FDE-78A83DA3A71B}"/>
                </a:ext>
              </a:extLst>
            </p:cNvPr>
            <p:cNvSpPr/>
            <p:nvPr/>
          </p:nvSpPr>
          <p:spPr>
            <a:xfrm>
              <a:off x="568460" y="8891814"/>
              <a:ext cx="160020" cy="160020"/>
            </a:xfrm>
            <a:custGeom>
              <a:avLst/>
              <a:gdLst/>
              <a:ahLst/>
              <a:cxnLst/>
              <a:rect l="l" t="t" r="r" b="b"/>
              <a:pathLst>
                <a:path w="160020" h="160020">
                  <a:moveTo>
                    <a:pt x="0" y="0"/>
                  </a:moveTo>
                  <a:lnTo>
                    <a:pt x="160007" y="160007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87">
              <a:extLst>
                <a:ext uri="{FF2B5EF4-FFF2-40B4-BE49-F238E27FC236}">
                  <a16:creationId xmlns:a16="http://schemas.microsoft.com/office/drawing/2014/main" id="{2642B5FB-E85B-7948-5BEC-071BDB76E942}"/>
                </a:ext>
              </a:extLst>
            </p:cNvPr>
            <p:cNvSpPr/>
            <p:nvPr/>
          </p:nvSpPr>
          <p:spPr>
            <a:xfrm>
              <a:off x="568460" y="8891817"/>
              <a:ext cx="160020" cy="160020"/>
            </a:xfrm>
            <a:custGeom>
              <a:avLst/>
              <a:gdLst/>
              <a:ahLst/>
              <a:cxnLst/>
              <a:rect l="l" t="t" r="r" b="b"/>
              <a:pathLst>
                <a:path w="160020" h="160020">
                  <a:moveTo>
                    <a:pt x="0" y="160007"/>
                  </a:moveTo>
                  <a:lnTo>
                    <a:pt x="160007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88">
            <a:extLst>
              <a:ext uri="{FF2B5EF4-FFF2-40B4-BE49-F238E27FC236}">
                <a16:creationId xmlns:a16="http://schemas.microsoft.com/office/drawing/2014/main" id="{FA3109F5-DC79-C9B7-AFFD-F2962C2BBBC8}"/>
              </a:ext>
            </a:extLst>
          </p:cNvPr>
          <p:cNvGrpSpPr/>
          <p:nvPr/>
        </p:nvGrpSpPr>
        <p:grpSpPr>
          <a:xfrm>
            <a:off x="1574813" y="6402905"/>
            <a:ext cx="10061068" cy="1864806"/>
            <a:chOff x="991483" y="8773621"/>
            <a:chExt cx="3980815" cy="795020"/>
          </a:xfrm>
        </p:grpSpPr>
        <p:sp>
          <p:nvSpPr>
            <p:cNvPr id="22" name="object 89">
              <a:extLst>
                <a:ext uri="{FF2B5EF4-FFF2-40B4-BE49-F238E27FC236}">
                  <a16:creationId xmlns:a16="http://schemas.microsoft.com/office/drawing/2014/main" id="{4C587CA7-B0E7-4C77-7E2A-CC97E2A36F38}"/>
                </a:ext>
              </a:extLst>
            </p:cNvPr>
            <p:cNvSpPr/>
            <p:nvPr/>
          </p:nvSpPr>
          <p:spPr>
            <a:xfrm>
              <a:off x="996576" y="9307599"/>
              <a:ext cx="3619500" cy="255904"/>
            </a:xfrm>
            <a:custGeom>
              <a:avLst/>
              <a:gdLst/>
              <a:ahLst/>
              <a:cxnLst/>
              <a:rect l="l" t="t" r="r" b="b"/>
              <a:pathLst>
                <a:path w="3619500" h="255904">
                  <a:moveTo>
                    <a:pt x="0" y="255866"/>
                  </a:moveTo>
                  <a:lnTo>
                    <a:pt x="3619017" y="255866"/>
                  </a:lnTo>
                  <a:lnTo>
                    <a:pt x="3619017" y="0"/>
                  </a:lnTo>
                </a:path>
              </a:pathLst>
            </a:custGeom>
            <a:ln w="10185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90">
              <a:extLst>
                <a:ext uri="{FF2B5EF4-FFF2-40B4-BE49-F238E27FC236}">
                  <a16:creationId xmlns:a16="http://schemas.microsoft.com/office/drawing/2014/main" id="{FFEBA896-70E0-E0DF-C359-4F1A9A68C00A}"/>
                </a:ext>
              </a:extLst>
            </p:cNvPr>
            <p:cNvSpPr/>
            <p:nvPr/>
          </p:nvSpPr>
          <p:spPr>
            <a:xfrm>
              <a:off x="4250750" y="8773621"/>
              <a:ext cx="721360" cy="619760"/>
            </a:xfrm>
            <a:custGeom>
              <a:avLst/>
              <a:gdLst/>
              <a:ahLst/>
              <a:cxnLst/>
              <a:rect l="l" t="t" r="r" b="b"/>
              <a:pathLst>
                <a:path w="721360" h="619759">
                  <a:moveTo>
                    <a:pt x="364734" y="0"/>
                  </a:moveTo>
                  <a:lnTo>
                    <a:pt x="322224" y="10368"/>
                  </a:lnTo>
                  <a:lnTo>
                    <a:pt x="288497" y="42038"/>
                  </a:lnTo>
                  <a:lnTo>
                    <a:pt x="13618" y="483439"/>
                  </a:lnTo>
                  <a:lnTo>
                    <a:pt x="0" y="529798"/>
                  </a:lnTo>
                  <a:lnTo>
                    <a:pt x="11356" y="573874"/>
                  </a:lnTo>
                  <a:lnTo>
                    <a:pt x="42770" y="606814"/>
                  </a:lnTo>
                  <a:lnTo>
                    <a:pt x="89323" y="619761"/>
                  </a:lnTo>
                  <a:lnTo>
                    <a:pt x="631778" y="619761"/>
                  </a:lnTo>
                  <a:lnTo>
                    <a:pt x="678079" y="606960"/>
                  </a:lnTo>
                  <a:lnTo>
                    <a:pt x="709482" y="574341"/>
                  </a:lnTo>
                  <a:lnTo>
                    <a:pt x="721098" y="530580"/>
                  </a:lnTo>
                  <a:lnTo>
                    <a:pt x="708042" y="484354"/>
                  </a:lnTo>
                  <a:lnTo>
                    <a:pt x="440465" y="42952"/>
                  </a:lnTo>
                  <a:lnTo>
                    <a:pt x="407117" y="10879"/>
                  </a:lnTo>
                  <a:lnTo>
                    <a:pt x="364734" y="0"/>
                  </a:lnTo>
                  <a:close/>
                </a:path>
              </a:pathLst>
            </a:custGeom>
            <a:solidFill>
              <a:srgbClr val="FCD73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91">
              <a:extLst>
                <a:ext uri="{FF2B5EF4-FFF2-40B4-BE49-F238E27FC236}">
                  <a16:creationId xmlns:a16="http://schemas.microsoft.com/office/drawing/2014/main" id="{3FEEE9AD-B230-88F1-77CF-329CA1448A88}"/>
                </a:ext>
              </a:extLst>
            </p:cNvPr>
            <p:cNvSpPr/>
            <p:nvPr/>
          </p:nvSpPr>
          <p:spPr>
            <a:xfrm>
              <a:off x="4303415" y="8829083"/>
              <a:ext cx="614680" cy="511175"/>
            </a:xfrm>
            <a:custGeom>
              <a:avLst/>
              <a:gdLst/>
              <a:ahLst/>
              <a:cxnLst/>
              <a:rect l="l" t="t" r="r" b="b"/>
              <a:pathLst>
                <a:path w="614679" h="511175">
                  <a:moveTo>
                    <a:pt x="285975" y="13825"/>
                  </a:moveTo>
                  <a:lnTo>
                    <a:pt x="4479" y="465843"/>
                  </a:lnTo>
                  <a:lnTo>
                    <a:pt x="0" y="481089"/>
                  </a:lnTo>
                  <a:lnTo>
                    <a:pt x="3733" y="495584"/>
                  </a:lnTo>
                  <a:lnTo>
                    <a:pt x="14062" y="506416"/>
                  </a:lnTo>
                  <a:lnTo>
                    <a:pt x="29371" y="510674"/>
                  </a:lnTo>
                  <a:lnTo>
                    <a:pt x="584882" y="510674"/>
                  </a:lnTo>
                  <a:lnTo>
                    <a:pt x="600111" y="506466"/>
                  </a:lnTo>
                  <a:lnTo>
                    <a:pt x="610439" y="495741"/>
                  </a:lnTo>
                  <a:lnTo>
                    <a:pt x="614259" y="481351"/>
                  </a:lnTo>
                  <a:lnTo>
                    <a:pt x="609964" y="466148"/>
                  </a:lnTo>
                  <a:lnTo>
                    <a:pt x="335949" y="14130"/>
                  </a:lnTo>
                  <a:lnTo>
                    <a:pt x="324981" y="3579"/>
                  </a:lnTo>
                  <a:lnTo>
                    <a:pt x="311043" y="0"/>
                  </a:lnTo>
                  <a:lnTo>
                    <a:pt x="297064" y="3409"/>
                  </a:lnTo>
                  <a:lnTo>
                    <a:pt x="285975" y="13825"/>
                  </a:lnTo>
                  <a:close/>
                </a:path>
              </a:pathLst>
            </a:custGeom>
            <a:ln w="13487">
              <a:solidFill>
                <a:srgbClr val="01010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92">
              <a:extLst>
                <a:ext uri="{FF2B5EF4-FFF2-40B4-BE49-F238E27FC236}">
                  <a16:creationId xmlns:a16="http://schemas.microsoft.com/office/drawing/2014/main" id="{0D4FD097-A23E-216D-4F6E-43A8520C6465}"/>
                </a:ext>
              </a:extLst>
            </p:cNvPr>
            <p:cNvSpPr/>
            <p:nvPr/>
          </p:nvSpPr>
          <p:spPr>
            <a:xfrm>
              <a:off x="4581625" y="8963867"/>
              <a:ext cx="67945" cy="307340"/>
            </a:xfrm>
            <a:custGeom>
              <a:avLst/>
              <a:gdLst/>
              <a:ahLst/>
              <a:cxnLst/>
              <a:rect l="l" t="t" r="r" b="b"/>
              <a:pathLst>
                <a:path w="67945" h="307340">
                  <a:moveTo>
                    <a:pt x="66141" y="0"/>
                  </a:moveTo>
                  <a:lnTo>
                    <a:pt x="1803" y="0"/>
                  </a:lnTo>
                  <a:lnTo>
                    <a:pt x="9004" y="204698"/>
                  </a:lnTo>
                  <a:lnTo>
                    <a:pt x="58940" y="204698"/>
                  </a:lnTo>
                  <a:lnTo>
                    <a:pt x="66141" y="0"/>
                  </a:lnTo>
                  <a:close/>
                </a:path>
                <a:path w="67945" h="307340">
                  <a:moveTo>
                    <a:pt x="33743" y="234391"/>
                  </a:moveTo>
                  <a:lnTo>
                    <a:pt x="20691" y="236984"/>
                  </a:lnTo>
                  <a:lnTo>
                    <a:pt x="9956" y="244343"/>
                  </a:lnTo>
                  <a:lnTo>
                    <a:pt x="2679" y="255838"/>
                  </a:lnTo>
                  <a:lnTo>
                    <a:pt x="0" y="270840"/>
                  </a:lnTo>
                  <a:lnTo>
                    <a:pt x="2615" y="285189"/>
                  </a:lnTo>
                  <a:lnTo>
                    <a:pt x="9785" y="296587"/>
                  </a:lnTo>
                  <a:lnTo>
                    <a:pt x="20498" y="304106"/>
                  </a:lnTo>
                  <a:lnTo>
                    <a:pt x="33743" y="306819"/>
                  </a:lnTo>
                  <a:lnTo>
                    <a:pt x="47937" y="304106"/>
                  </a:lnTo>
                  <a:lnTo>
                    <a:pt x="58545" y="296587"/>
                  </a:lnTo>
                  <a:lnTo>
                    <a:pt x="65188" y="285189"/>
                  </a:lnTo>
                  <a:lnTo>
                    <a:pt x="67487" y="270840"/>
                  </a:lnTo>
                  <a:lnTo>
                    <a:pt x="64935" y="255838"/>
                  </a:lnTo>
                  <a:lnTo>
                    <a:pt x="57869" y="244343"/>
                  </a:lnTo>
                  <a:lnTo>
                    <a:pt x="47176" y="236984"/>
                  </a:lnTo>
                  <a:lnTo>
                    <a:pt x="33743" y="234391"/>
                  </a:lnTo>
                  <a:close/>
                </a:path>
              </a:pathLst>
            </a:custGeom>
            <a:solidFill>
              <a:srgbClr val="0101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5">
            <a:extLst>
              <a:ext uri="{FF2B5EF4-FFF2-40B4-BE49-F238E27FC236}">
                <a16:creationId xmlns:a16="http://schemas.microsoft.com/office/drawing/2014/main" id="{964FCD55-E0DD-2F0A-D400-15E1C125F798}"/>
              </a:ext>
            </a:extLst>
          </p:cNvPr>
          <p:cNvGrpSpPr/>
          <p:nvPr/>
        </p:nvGrpSpPr>
        <p:grpSpPr>
          <a:xfrm>
            <a:off x="18239829" y="15910"/>
            <a:ext cx="1864360" cy="11292840"/>
            <a:chOff x="18239829" y="15910"/>
            <a:chExt cx="1864360" cy="11292840"/>
          </a:xfrm>
        </p:grpSpPr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76B5EC8F-68EB-7119-583F-F4D0609BCEEC}"/>
                </a:ext>
              </a:extLst>
            </p:cNvPr>
            <p:cNvSpPr/>
            <p:nvPr/>
          </p:nvSpPr>
          <p:spPr>
            <a:xfrm>
              <a:off x="18239829" y="17481"/>
              <a:ext cx="1864360" cy="9423400"/>
            </a:xfrm>
            <a:custGeom>
              <a:avLst/>
              <a:gdLst/>
              <a:ahLst/>
              <a:cxnLst/>
              <a:rect l="l" t="t" r="r" b="b"/>
              <a:pathLst>
                <a:path w="1864359" h="9423400">
                  <a:moveTo>
                    <a:pt x="1864258" y="7539037"/>
                  </a:moveTo>
                  <a:lnTo>
                    <a:pt x="0" y="7539037"/>
                  </a:lnTo>
                  <a:lnTo>
                    <a:pt x="0" y="9423019"/>
                  </a:lnTo>
                  <a:lnTo>
                    <a:pt x="1864258" y="9423019"/>
                  </a:lnTo>
                  <a:lnTo>
                    <a:pt x="1864258" y="7539037"/>
                  </a:lnTo>
                  <a:close/>
                </a:path>
                <a:path w="1864359" h="9423400">
                  <a:moveTo>
                    <a:pt x="1864258" y="3766401"/>
                  </a:moveTo>
                  <a:lnTo>
                    <a:pt x="0" y="3766401"/>
                  </a:lnTo>
                  <a:lnTo>
                    <a:pt x="0" y="5655056"/>
                  </a:lnTo>
                  <a:lnTo>
                    <a:pt x="1864258" y="5655056"/>
                  </a:lnTo>
                  <a:lnTo>
                    <a:pt x="1864258" y="3766401"/>
                  </a:lnTo>
                  <a:close/>
                </a:path>
                <a:path w="1864359" h="9423400">
                  <a:moveTo>
                    <a:pt x="1864258" y="0"/>
                  </a:moveTo>
                  <a:lnTo>
                    <a:pt x="0" y="0"/>
                  </a:lnTo>
                  <a:lnTo>
                    <a:pt x="0" y="1882419"/>
                  </a:lnTo>
                  <a:lnTo>
                    <a:pt x="1864258" y="1882419"/>
                  </a:lnTo>
                  <a:lnTo>
                    <a:pt x="1864258" y="0"/>
                  </a:lnTo>
                  <a:close/>
                </a:path>
              </a:pathLst>
            </a:custGeom>
            <a:solidFill>
              <a:srgbClr val="00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E1B5C1E9-AB26-BE0F-CF89-E349A0C83ED6}"/>
                </a:ext>
              </a:extLst>
            </p:cNvPr>
            <p:cNvSpPr/>
            <p:nvPr/>
          </p:nvSpPr>
          <p:spPr>
            <a:xfrm>
              <a:off x="18239832" y="9440498"/>
              <a:ext cx="1864360" cy="1868170"/>
            </a:xfrm>
            <a:custGeom>
              <a:avLst/>
              <a:gdLst/>
              <a:ahLst/>
              <a:cxnLst/>
              <a:rect l="l" t="t" r="r" b="b"/>
              <a:pathLst>
                <a:path w="1864359" h="1868170">
                  <a:moveTo>
                    <a:pt x="1864257" y="0"/>
                  </a:moveTo>
                  <a:lnTo>
                    <a:pt x="0" y="0"/>
                  </a:lnTo>
                  <a:lnTo>
                    <a:pt x="0" y="1868058"/>
                  </a:lnTo>
                  <a:lnTo>
                    <a:pt x="1864257" y="1868058"/>
                  </a:lnTo>
                  <a:lnTo>
                    <a:pt x="1864257" y="0"/>
                  </a:lnTo>
                  <a:close/>
                </a:path>
              </a:pathLst>
            </a:custGeom>
            <a:solidFill>
              <a:srgbClr val="008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E85492BE-4D5F-1360-BF04-C05B82D961E2}"/>
                </a:ext>
              </a:extLst>
            </p:cNvPr>
            <p:cNvSpPr/>
            <p:nvPr/>
          </p:nvSpPr>
          <p:spPr>
            <a:xfrm>
              <a:off x="18239832" y="7556512"/>
              <a:ext cx="1864360" cy="942340"/>
            </a:xfrm>
            <a:custGeom>
              <a:avLst/>
              <a:gdLst/>
              <a:ahLst/>
              <a:cxnLst/>
              <a:rect l="l" t="t" r="r" b="b"/>
              <a:pathLst>
                <a:path w="1864359" h="942340">
                  <a:moveTo>
                    <a:pt x="1864267" y="0"/>
                  </a:moveTo>
                  <a:lnTo>
                    <a:pt x="0" y="0"/>
                  </a:lnTo>
                  <a:lnTo>
                    <a:pt x="1225" y="48475"/>
                  </a:lnTo>
                  <a:lnTo>
                    <a:pt x="4863" y="96314"/>
                  </a:lnTo>
                  <a:lnTo>
                    <a:pt x="10853" y="143458"/>
                  </a:lnTo>
                  <a:lnTo>
                    <a:pt x="19138" y="189846"/>
                  </a:lnTo>
                  <a:lnTo>
                    <a:pt x="29656" y="235421"/>
                  </a:lnTo>
                  <a:lnTo>
                    <a:pt x="42350" y="280122"/>
                  </a:lnTo>
                  <a:lnTo>
                    <a:pt x="57160" y="323891"/>
                  </a:lnTo>
                  <a:lnTo>
                    <a:pt x="74026" y="366669"/>
                  </a:lnTo>
                  <a:lnTo>
                    <a:pt x="92891" y="408396"/>
                  </a:lnTo>
                  <a:lnTo>
                    <a:pt x="113693" y="449013"/>
                  </a:lnTo>
                  <a:lnTo>
                    <a:pt x="136375" y="488461"/>
                  </a:lnTo>
                  <a:lnTo>
                    <a:pt x="160878" y="526680"/>
                  </a:lnTo>
                  <a:lnTo>
                    <a:pt x="187141" y="563612"/>
                  </a:lnTo>
                  <a:lnTo>
                    <a:pt x="215105" y="599198"/>
                  </a:lnTo>
                  <a:lnTo>
                    <a:pt x="244713" y="633377"/>
                  </a:lnTo>
                  <a:lnTo>
                    <a:pt x="275903" y="666092"/>
                  </a:lnTo>
                  <a:lnTo>
                    <a:pt x="308618" y="697282"/>
                  </a:lnTo>
                  <a:lnTo>
                    <a:pt x="342798" y="726889"/>
                  </a:lnTo>
                  <a:lnTo>
                    <a:pt x="378384" y="754854"/>
                  </a:lnTo>
                  <a:lnTo>
                    <a:pt x="415316" y="781117"/>
                  </a:lnTo>
                  <a:lnTo>
                    <a:pt x="453535" y="805618"/>
                  </a:lnTo>
                  <a:lnTo>
                    <a:pt x="492983" y="828300"/>
                  </a:lnTo>
                  <a:lnTo>
                    <a:pt x="533600" y="849103"/>
                  </a:lnTo>
                  <a:lnTo>
                    <a:pt x="575327" y="867967"/>
                  </a:lnTo>
                  <a:lnTo>
                    <a:pt x="618104" y="884833"/>
                  </a:lnTo>
                  <a:lnTo>
                    <a:pt x="661873" y="899642"/>
                  </a:lnTo>
                  <a:lnTo>
                    <a:pt x="706574" y="912336"/>
                  </a:lnTo>
                  <a:lnTo>
                    <a:pt x="752148" y="922854"/>
                  </a:lnTo>
                  <a:lnTo>
                    <a:pt x="798536" y="931138"/>
                  </a:lnTo>
                  <a:lnTo>
                    <a:pt x="845679" y="937128"/>
                  </a:lnTo>
                  <a:lnTo>
                    <a:pt x="893517" y="940766"/>
                  </a:lnTo>
                  <a:lnTo>
                    <a:pt x="941992" y="941992"/>
                  </a:lnTo>
                  <a:lnTo>
                    <a:pt x="990465" y="940766"/>
                  </a:lnTo>
                  <a:lnTo>
                    <a:pt x="1038303" y="937128"/>
                  </a:lnTo>
                  <a:lnTo>
                    <a:pt x="1085445" y="931138"/>
                  </a:lnTo>
                  <a:lnTo>
                    <a:pt x="1131832" y="922854"/>
                  </a:lnTo>
                  <a:lnTo>
                    <a:pt x="1177406" y="912336"/>
                  </a:lnTo>
                  <a:lnTo>
                    <a:pt x="1222107" y="899642"/>
                  </a:lnTo>
                  <a:lnTo>
                    <a:pt x="1265875" y="884833"/>
                  </a:lnTo>
                  <a:lnTo>
                    <a:pt x="1308652" y="867967"/>
                  </a:lnTo>
                  <a:lnTo>
                    <a:pt x="1350379" y="849103"/>
                  </a:lnTo>
                  <a:lnTo>
                    <a:pt x="1390996" y="828300"/>
                  </a:lnTo>
                  <a:lnTo>
                    <a:pt x="1430443" y="805618"/>
                  </a:lnTo>
                  <a:lnTo>
                    <a:pt x="1468663" y="781117"/>
                  </a:lnTo>
                  <a:lnTo>
                    <a:pt x="1505595" y="754854"/>
                  </a:lnTo>
                  <a:lnTo>
                    <a:pt x="1541181" y="726889"/>
                  </a:lnTo>
                  <a:lnTo>
                    <a:pt x="1575361" y="697282"/>
                  </a:lnTo>
                  <a:lnTo>
                    <a:pt x="1608076" y="666092"/>
                  </a:lnTo>
                  <a:lnTo>
                    <a:pt x="1639267" y="633377"/>
                  </a:lnTo>
                  <a:lnTo>
                    <a:pt x="1668875" y="599198"/>
                  </a:lnTo>
                  <a:lnTo>
                    <a:pt x="1696840" y="563612"/>
                  </a:lnTo>
                  <a:lnTo>
                    <a:pt x="1723103" y="526680"/>
                  </a:lnTo>
                  <a:lnTo>
                    <a:pt x="1747606" y="488461"/>
                  </a:lnTo>
                  <a:lnTo>
                    <a:pt x="1770288" y="449013"/>
                  </a:lnTo>
                  <a:lnTo>
                    <a:pt x="1791091" y="408396"/>
                  </a:lnTo>
                  <a:lnTo>
                    <a:pt x="1809956" y="366669"/>
                  </a:lnTo>
                  <a:lnTo>
                    <a:pt x="1826823" y="323891"/>
                  </a:lnTo>
                  <a:lnTo>
                    <a:pt x="1841633" y="280122"/>
                  </a:lnTo>
                  <a:lnTo>
                    <a:pt x="1854327" y="235421"/>
                  </a:lnTo>
                  <a:lnTo>
                    <a:pt x="1864267" y="192352"/>
                  </a:lnTo>
                  <a:lnTo>
                    <a:pt x="1864267" y="0"/>
                  </a:lnTo>
                  <a:close/>
                </a:path>
              </a:pathLst>
            </a:custGeom>
            <a:solidFill>
              <a:srgbClr val="0038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>
              <a:extLst>
                <a:ext uri="{FF2B5EF4-FFF2-40B4-BE49-F238E27FC236}">
                  <a16:creationId xmlns:a16="http://schemas.microsoft.com/office/drawing/2014/main" id="{7D9E8DF5-2E62-6102-AA5D-8EA217BAA735}"/>
                </a:ext>
              </a:extLst>
            </p:cNvPr>
            <p:cNvSpPr/>
            <p:nvPr/>
          </p:nvSpPr>
          <p:spPr>
            <a:xfrm>
              <a:off x="18239831" y="8498503"/>
              <a:ext cx="1864360" cy="2810510"/>
            </a:xfrm>
            <a:custGeom>
              <a:avLst/>
              <a:gdLst/>
              <a:ahLst/>
              <a:cxnLst/>
              <a:rect l="l" t="t" r="r" b="b"/>
              <a:pathLst>
                <a:path w="1864359" h="2810509">
                  <a:moveTo>
                    <a:pt x="941992" y="0"/>
                  </a:moveTo>
                  <a:lnTo>
                    <a:pt x="893517" y="1225"/>
                  </a:lnTo>
                  <a:lnTo>
                    <a:pt x="845679" y="4863"/>
                  </a:lnTo>
                  <a:lnTo>
                    <a:pt x="798536" y="10853"/>
                  </a:lnTo>
                  <a:lnTo>
                    <a:pt x="752148" y="19138"/>
                  </a:lnTo>
                  <a:lnTo>
                    <a:pt x="706574" y="29656"/>
                  </a:lnTo>
                  <a:lnTo>
                    <a:pt x="661873" y="42350"/>
                  </a:lnTo>
                  <a:lnTo>
                    <a:pt x="618104" y="57160"/>
                  </a:lnTo>
                  <a:lnTo>
                    <a:pt x="575327" y="74026"/>
                  </a:lnTo>
                  <a:lnTo>
                    <a:pt x="533600" y="92891"/>
                  </a:lnTo>
                  <a:lnTo>
                    <a:pt x="492983" y="113693"/>
                  </a:lnTo>
                  <a:lnTo>
                    <a:pt x="453535" y="136375"/>
                  </a:lnTo>
                  <a:lnTo>
                    <a:pt x="415316" y="160878"/>
                  </a:lnTo>
                  <a:lnTo>
                    <a:pt x="378384" y="187141"/>
                  </a:lnTo>
                  <a:lnTo>
                    <a:pt x="342798" y="215105"/>
                  </a:lnTo>
                  <a:lnTo>
                    <a:pt x="308618" y="244713"/>
                  </a:lnTo>
                  <a:lnTo>
                    <a:pt x="275903" y="275903"/>
                  </a:lnTo>
                  <a:lnTo>
                    <a:pt x="244713" y="308618"/>
                  </a:lnTo>
                  <a:lnTo>
                    <a:pt x="215105" y="342798"/>
                  </a:lnTo>
                  <a:lnTo>
                    <a:pt x="187141" y="378384"/>
                  </a:lnTo>
                  <a:lnTo>
                    <a:pt x="160878" y="415316"/>
                  </a:lnTo>
                  <a:lnTo>
                    <a:pt x="136375" y="453535"/>
                  </a:lnTo>
                  <a:lnTo>
                    <a:pt x="113693" y="492983"/>
                  </a:lnTo>
                  <a:lnTo>
                    <a:pt x="92891" y="533600"/>
                  </a:lnTo>
                  <a:lnTo>
                    <a:pt x="74026" y="575327"/>
                  </a:lnTo>
                  <a:lnTo>
                    <a:pt x="57160" y="618104"/>
                  </a:lnTo>
                  <a:lnTo>
                    <a:pt x="42350" y="661873"/>
                  </a:lnTo>
                  <a:lnTo>
                    <a:pt x="29656" y="706574"/>
                  </a:lnTo>
                  <a:lnTo>
                    <a:pt x="19138" y="752148"/>
                  </a:lnTo>
                  <a:lnTo>
                    <a:pt x="10853" y="798536"/>
                  </a:lnTo>
                  <a:lnTo>
                    <a:pt x="4863" y="845679"/>
                  </a:lnTo>
                  <a:lnTo>
                    <a:pt x="1225" y="893517"/>
                  </a:lnTo>
                  <a:lnTo>
                    <a:pt x="0" y="941992"/>
                  </a:lnTo>
                  <a:lnTo>
                    <a:pt x="0" y="1883984"/>
                  </a:lnTo>
                  <a:lnTo>
                    <a:pt x="1225" y="1932458"/>
                  </a:lnTo>
                  <a:lnTo>
                    <a:pt x="4863" y="1980295"/>
                  </a:lnTo>
                  <a:lnTo>
                    <a:pt x="10853" y="2027437"/>
                  </a:lnTo>
                  <a:lnTo>
                    <a:pt x="19138" y="2073824"/>
                  </a:lnTo>
                  <a:lnTo>
                    <a:pt x="29656" y="2119398"/>
                  </a:lnTo>
                  <a:lnTo>
                    <a:pt x="42350" y="2164098"/>
                  </a:lnTo>
                  <a:lnTo>
                    <a:pt x="57160" y="2207866"/>
                  </a:lnTo>
                  <a:lnTo>
                    <a:pt x="74026" y="2250643"/>
                  </a:lnTo>
                  <a:lnTo>
                    <a:pt x="92891" y="2292369"/>
                  </a:lnTo>
                  <a:lnTo>
                    <a:pt x="113693" y="2332986"/>
                  </a:lnTo>
                  <a:lnTo>
                    <a:pt x="136375" y="2372433"/>
                  </a:lnTo>
                  <a:lnTo>
                    <a:pt x="160878" y="2410652"/>
                  </a:lnTo>
                  <a:lnTo>
                    <a:pt x="187141" y="2447584"/>
                  </a:lnTo>
                  <a:lnTo>
                    <a:pt x="215105" y="2483169"/>
                  </a:lnTo>
                  <a:lnTo>
                    <a:pt x="244713" y="2517349"/>
                  </a:lnTo>
                  <a:lnTo>
                    <a:pt x="275903" y="2550063"/>
                  </a:lnTo>
                  <a:lnTo>
                    <a:pt x="308618" y="2581254"/>
                  </a:lnTo>
                  <a:lnTo>
                    <a:pt x="342798" y="2610861"/>
                  </a:lnTo>
                  <a:lnTo>
                    <a:pt x="378384" y="2638825"/>
                  </a:lnTo>
                  <a:lnTo>
                    <a:pt x="415316" y="2665088"/>
                  </a:lnTo>
                  <a:lnTo>
                    <a:pt x="453535" y="2689590"/>
                  </a:lnTo>
                  <a:lnTo>
                    <a:pt x="492983" y="2712272"/>
                  </a:lnTo>
                  <a:lnTo>
                    <a:pt x="533600" y="2733075"/>
                  </a:lnTo>
                  <a:lnTo>
                    <a:pt x="575327" y="2751939"/>
                  </a:lnTo>
                  <a:lnTo>
                    <a:pt x="618104" y="2768806"/>
                  </a:lnTo>
                  <a:lnTo>
                    <a:pt x="661873" y="2783616"/>
                  </a:lnTo>
                  <a:lnTo>
                    <a:pt x="706574" y="2796309"/>
                  </a:lnTo>
                  <a:lnTo>
                    <a:pt x="752148" y="2806828"/>
                  </a:lnTo>
                  <a:lnTo>
                    <a:pt x="770203" y="2810052"/>
                  </a:lnTo>
                  <a:lnTo>
                    <a:pt x="1113780" y="2810052"/>
                  </a:lnTo>
                  <a:lnTo>
                    <a:pt x="1177410" y="2796309"/>
                  </a:lnTo>
                  <a:lnTo>
                    <a:pt x="1222111" y="2783616"/>
                  </a:lnTo>
                  <a:lnTo>
                    <a:pt x="1265879" y="2768806"/>
                  </a:lnTo>
                  <a:lnTo>
                    <a:pt x="1308657" y="2751939"/>
                  </a:lnTo>
                  <a:lnTo>
                    <a:pt x="1350383" y="2733075"/>
                  </a:lnTo>
                  <a:lnTo>
                    <a:pt x="1391000" y="2712272"/>
                  </a:lnTo>
                  <a:lnTo>
                    <a:pt x="1430448" y="2689590"/>
                  </a:lnTo>
                  <a:lnTo>
                    <a:pt x="1468668" y="2665088"/>
                  </a:lnTo>
                  <a:lnTo>
                    <a:pt x="1505600" y="2638825"/>
                  </a:lnTo>
                  <a:lnTo>
                    <a:pt x="1541185" y="2610861"/>
                  </a:lnTo>
                  <a:lnTo>
                    <a:pt x="1575365" y="2581254"/>
                  </a:lnTo>
                  <a:lnTo>
                    <a:pt x="1608080" y="2550063"/>
                  </a:lnTo>
                  <a:lnTo>
                    <a:pt x="1639271" y="2517349"/>
                  </a:lnTo>
                  <a:lnTo>
                    <a:pt x="1668878" y="2483169"/>
                  </a:lnTo>
                  <a:lnTo>
                    <a:pt x="1696843" y="2447584"/>
                  </a:lnTo>
                  <a:lnTo>
                    <a:pt x="1723106" y="2410652"/>
                  </a:lnTo>
                  <a:lnTo>
                    <a:pt x="1747608" y="2372433"/>
                  </a:lnTo>
                  <a:lnTo>
                    <a:pt x="1770290" y="2332986"/>
                  </a:lnTo>
                  <a:lnTo>
                    <a:pt x="1791093" y="2292369"/>
                  </a:lnTo>
                  <a:lnTo>
                    <a:pt x="1809957" y="2250643"/>
                  </a:lnTo>
                  <a:lnTo>
                    <a:pt x="1826824" y="2207866"/>
                  </a:lnTo>
                  <a:lnTo>
                    <a:pt x="1841634" y="2164098"/>
                  </a:lnTo>
                  <a:lnTo>
                    <a:pt x="1854327" y="2119398"/>
                  </a:lnTo>
                  <a:lnTo>
                    <a:pt x="1864268" y="2076327"/>
                  </a:lnTo>
                  <a:lnTo>
                    <a:pt x="1864268" y="749645"/>
                  </a:lnTo>
                  <a:lnTo>
                    <a:pt x="1854327" y="706574"/>
                  </a:lnTo>
                  <a:lnTo>
                    <a:pt x="1841634" y="661873"/>
                  </a:lnTo>
                  <a:lnTo>
                    <a:pt x="1826824" y="618104"/>
                  </a:lnTo>
                  <a:lnTo>
                    <a:pt x="1809957" y="575327"/>
                  </a:lnTo>
                  <a:lnTo>
                    <a:pt x="1791093" y="533600"/>
                  </a:lnTo>
                  <a:lnTo>
                    <a:pt x="1770290" y="492983"/>
                  </a:lnTo>
                  <a:lnTo>
                    <a:pt x="1747608" y="453535"/>
                  </a:lnTo>
                  <a:lnTo>
                    <a:pt x="1723106" y="415316"/>
                  </a:lnTo>
                  <a:lnTo>
                    <a:pt x="1696843" y="378384"/>
                  </a:lnTo>
                  <a:lnTo>
                    <a:pt x="1668878" y="342798"/>
                  </a:lnTo>
                  <a:lnTo>
                    <a:pt x="1639271" y="308618"/>
                  </a:lnTo>
                  <a:lnTo>
                    <a:pt x="1608080" y="275903"/>
                  </a:lnTo>
                  <a:lnTo>
                    <a:pt x="1575365" y="244713"/>
                  </a:lnTo>
                  <a:lnTo>
                    <a:pt x="1541185" y="215105"/>
                  </a:lnTo>
                  <a:lnTo>
                    <a:pt x="1505600" y="187141"/>
                  </a:lnTo>
                  <a:lnTo>
                    <a:pt x="1468668" y="160878"/>
                  </a:lnTo>
                  <a:lnTo>
                    <a:pt x="1430448" y="136375"/>
                  </a:lnTo>
                  <a:lnTo>
                    <a:pt x="1391000" y="113693"/>
                  </a:lnTo>
                  <a:lnTo>
                    <a:pt x="1350383" y="92891"/>
                  </a:lnTo>
                  <a:lnTo>
                    <a:pt x="1308657" y="74026"/>
                  </a:lnTo>
                  <a:lnTo>
                    <a:pt x="1265879" y="57160"/>
                  </a:lnTo>
                  <a:lnTo>
                    <a:pt x="1222111" y="42350"/>
                  </a:lnTo>
                  <a:lnTo>
                    <a:pt x="1177410" y="29656"/>
                  </a:lnTo>
                  <a:lnTo>
                    <a:pt x="1131835" y="19138"/>
                  </a:lnTo>
                  <a:lnTo>
                    <a:pt x="1085447" y="10853"/>
                  </a:lnTo>
                  <a:lnTo>
                    <a:pt x="1038305" y="4863"/>
                  </a:lnTo>
                  <a:lnTo>
                    <a:pt x="990466" y="1225"/>
                  </a:lnTo>
                  <a:lnTo>
                    <a:pt x="941992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>
              <a:extLst>
                <a:ext uri="{FF2B5EF4-FFF2-40B4-BE49-F238E27FC236}">
                  <a16:creationId xmlns:a16="http://schemas.microsoft.com/office/drawing/2014/main" id="{1E945D1C-D650-9492-8253-2A333C0A370B}"/>
                </a:ext>
              </a:extLst>
            </p:cNvPr>
            <p:cNvSpPr/>
            <p:nvPr/>
          </p:nvSpPr>
          <p:spPr>
            <a:xfrm>
              <a:off x="18935653" y="9127268"/>
              <a:ext cx="492759" cy="1326515"/>
            </a:xfrm>
            <a:custGeom>
              <a:avLst/>
              <a:gdLst/>
              <a:ahLst/>
              <a:cxnLst/>
              <a:rect l="l" t="t" r="r" b="b"/>
              <a:pathLst>
                <a:path w="492759" h="1326515">
                  <a:moveTo>
                    <a:pt x="246170" y="0"/>
                  </a:moveTo>
                  <a:lnTo>
                    <a:pt x="196559" y="5000"/>
                  </a:lnTo>
                  <a:lnTo>
                    <a:pt x="150350" y="19344"/>
                  </a:lnTo>
                  <a:lnTo>
                    <a:pt x="108535" y="42039"/>
                  </a:lnTo>
                  <a:lnTo>
                    <a:pt x="72102" y="72098"/>
                  </a:lnTo>
                  <a:lnTo>
                    <a:pt x="42042" y="108530"/>
                  </a:lnTo>
                  <a:lnTo>
                    <a:pt x="19345" y="150346"/>
                  </a:lnTo>
                  <a:lnTo>
                    <a:pt x="5001" y="196556"/>
                  </a:lnTo>
                  <a:lnTo>
                    <a:pt x="0" y="246170"/>
                  </a:lnTo>
                  <a:lnTo>
                    <a:pt x="0" y="1080145"/>
                  </a:lnTo>
                  <a:lnTo>
                    <a:pt x="5001" y="1129759"/>
                  </a:lnTo>
                  <a:lnTo>
                    <a:pt x="19345" y="1175969"/>
                  </a:lnTo>
                  <a:lnTo>
                    <a:pt x="42042" y="1217785"/>
                  </a:lnTo>
                  <a:lnTo>
                    <a:pt x="72102" y="1254217"/>
                  </a:lnTo>
                  <a:lnTo>
                    <a:pt x="108535" y="1284275"/>
                  </a:lnTo>
                  <a:lnTo>
                    <a:pt x="150350" y="1306971"/>
                  </a:lnTo>
                  <a:lnTo>
                    <a:pt x="196559" y="1321314"/>
                  </a:lnTo>
                  <a:lnTo>
                    <a:pt x="246170" y="1326315"/>
                  </a:lnTo>
                  <a:lnTo>
                    <a:pt x="295782" y="1321314"/>
                  </a:lnTo>
                  <a:lnTo>
                    <a:pt x="341991" y="1306971"/>
                  </a:lnTo>
                  <a:lnTo>
                    <a:pt x="383809" y="1284275"/>
                  </a:lnTo>
                  <a:lnTo>
                    <a:pt x="420243" y="1254217"/>
                  </a:lnTo>
                  <a:lnTo>
                    <a:pt x="450305" y="1217785"/>
                  </a:lnTo>
                  <a:lnTo>
                    <a:pt x="473004" y="1175969"/>
                  </a:lnTo>
                  <a:lnTo>
                    <a:pt x="487349" y="1129759"/>
                  </a:lnTo>
                  <a:lnTo>
                    <a:pt x="492351" y="1080145"/>
                  </a:lnTo>
                  <a:lnTo>
                    <a:pt x="492351" y="246170"/>
                  </a:lnTo>
                  <a:lnTo>
                    <a:pt x="487349" y="196556"/>
                  </a:lnTo>
                  <a:lnTo>
                    <a:pt x="473004" y="150346"/>
                  </a:lnTo>
                  <a:lnTo>
                    <a:pt x="450305" y="108530"/>
                  </a:lnTo>
                  <a:lnTo>
                    <a:pt x="420243" y="72098"/>
                  </a:lnTo>
                  <a:lnTo>
                    <a:pt x="383809" y="42039"/>
                  </a:lnTo>
                  <a:lnTo>
                    <a:pt x="341991" y="19344"/>
                  </a:lnTo>
                  <a:lnTo>
                    <a:pt x="295782" y="5000"/>
                  </a:lnTo>
                  <a:lnTo>
                    <a:pt x="246170" y="0"/>
                  </a:lnTo>
                  <a:close/>
                </a:path>
              </a:pathLst>
            </a:custGeom>
            <a:solidFill>
              <a:srgbClr val="FFC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1">
              <a:extLst>
                <a:ext uri="{FF2B5EF4-FFF2-40B4-BE49-F238E27FC236}">
                  <a16:creationId xmlns:a16="http://schemas.microsoft.com/office/drawing/2014/main" id="{F4027158-61CD-E4B3-3870-90B0B143274F}"/>
                </a:ext>
              </a:extLst>
            </p:cNvPr>
            <p:cNvSpPr/>
            <p:nvPr/>
          </p:nvSpPr>
          <p:spPr>
            <a:xfrm>
              <a:off x="18239832" y="15910"/>
              <a:ext cx="1864360" cy="1884045"/>
            </a:xfrm>
            <a:custGeom>
              <a:avLst/>
              <a:gdLst/>
              <a:ahLst/>
              <a:cxnLst/>
              <a:rect l="l" t="t" r="r" b="b"/>
              <a:pathLst>
                <a:path w="1864359" h="1884045">
                  <a:moveTo>
                    <a:pt x="1864267" y="0"/>
                  </a:moveTo>
                  <a:lnTo>
                    <a:pt x="0" y="0"/>
                  </a:lnTo>
                  <a:lnTo>
                    <a:pt x="0" y="941992"/>
                  </a:lnTo>
                  <a:lnTo>
                    <a:pt x="1225" y="990465"/>
                  </a:lnTo>
                  <a:lnTo>
                    <a:pt x="4863" y="1038303"/>
                  </a:lnTo>
                  <a:lnTo>
                    <a:pt x="10853" y="1085445"/>
                  </a:lnTo>
                  <a:lnTo>
                    <a:pt x="19138" y="1131832"/>
                  </a:lnTo>
                  <a:lnTo>
                    <a:pt x="29656" y="1177406"/>
                  </a:lnTo>
                  <a:lnTo>
                    <a:pt x="42350" y="1222107"/>
                  </a:lnTo>
                  <a:lnTo>
                    <a:pt x="57160" y="1265875"/>
                  </a:lnTo>
                  <a:lnTo>
                    <a:pt x="74026" y="1308652"/>
                  </a:lnTo>
                  <a:lnTo>
                    <a:pt x="92891" y="1350379"/>
                  </a:lnTo>
                  <a:lnTo>
                    <a:pt x="113693" y="1390996"/>
                  </a:lnTo>
                  <a:lnTo>
                    <a:pt x="136375" y="1430443"/>
                  </a:lnTo>
                  <a:lnTo>
                    <a:pt x="160878" y="1468663"/>
                  </a:lnTo>
                  <a:lnTo>
                    <a:pt x="187141" y="1505595"/>
                  </a:lnTo>
                  <a:lnTo>
                    <a:pt x="215105" y="1541181"/>
                  </a:lnTo>
                  <a:lnTo>
                    <a:pt x="244713" y="1575361"/>
                  </a:lnTo>
                  <a:lnTo>
                    <a:pt x="275903" y="1608076"/>
                  </a:lnTo>
                  <a:lnTo>
                    <a:pt x="308618" y="1639267"/>
                  </a:lnTo>
                  <a:lnTo>
                    <a:pt x="342798" y="1668875"/>
                  </a:lnTo>
                  <a:lnTo>
                    <a:pt x="378384" y="1696840"/>
                  </a:lnTo>
                  <a:lnTo>
                    <a:pt x="415316" y="1723103"/>
                  </a:lnTo>
                  <a:lnTo>
                    <a:pt x="453535" y="1747606"/>
                  </a:lnTo>
                  <a:lnTo>
                    <a:pt x="492983" y="1770288"/>
                  </a:lnTo>
                  <a:lnTo>
                    <a:pt x="533600" y="1791091"/>
                  </a:lnTo>
                  <a:lnTo>
                    <a:pt x="575327" y="1809956"/>
                  </a:lnTo>
                  <a:lnTo>
                    <a:pt x="618104" y="1826823"/>
                  </a:lnTo>
                  <a:lnTo>
                    <a:pt x="661873" y="1841633"/>
                  </a:lnTo>
                  <a:lnTo>
                    <a:pt x="706574" y="1854327"/>
                  </a:lnTo>
                  <a:lnTo>
                    <a:pt x="752148" y="1864846"/>
                  </a:lnTo>
                  <a:lnTo>
                    <a:pt x="798536" y="1873130"/>
                  </a:lnTo>
                  <a:lnTo>
                    <a:pt x="845679" y="1879120"/>
                  </a:lnTo>
                  <a:lnTo>
                    <a:pt x="893517" y="1882758"/>
                  </a:lnTo>
                  <a:lnTo>
                    <a:pt x="941992" y="1883984"/>
                  </a:lnTo>
                  <a:lnTo>
                    <a:pt x="990466" y="1882758"/>
                  </a:lnTo>
                  <a:lnTo>
                    <a:pt x="1038305" y="1879120"/>
                  </a:lnTo>
                  <a:lnTo>
                    <a:pt x="1085447" y="1873130"/>
                  </a:lnTo>
                  <a:lnTo>
                    <a:pt x="1131835" y="1864846"/>
                  </a:lnTo>
                  <a:lnTo>
                    <a:pt x="1177410" y="1854327"/>
                  </a:lnTo>
                  <a:lnTo>
                    <a:pt x="1222111" y="1841633"/>
                  </a:lnTo>
                  <a:lnTo>
                    <a:pt x="1265879" y="1826823"/>
                  </a:lnTo>
                  <a:lnTo>
                    <a:pt x="1308657" y="1809956"/>
                  </a:lnTo>
                  <a:lnTo>
                    <a:pt x="1350383" y="1791091"/>
                  </a:lnTo>
                  <a:lnTo>
                    <a:pt x="1391000" y="1770288"/>
                  </a:lnTo>
                  <a:lnTo>
                    <a:pt x="1430448" y="1747606"/>
                  </a:lnTo>
                  <a:lnTo>
                    <a:pt x="1468668" y="1723103"/>
                  </a:lnTo>
                  <a:lnTo>
                    <a:pt x="1505600" y="1696840"/>
                  </a:lnTo>
                  <a:lnTo>
                    <a:pt x="1541185" y="1668875"/>
                  </a:lnTo>
                  <a:lnTo>
                    <a:pt x="1575365" y="1639267"/>
                  </a:lnTo>
                  <a:lnTo>
                    <a:pt x="1608080" y="1608076"/>
                  </a:lnTo>
                  <a:lnTo>
                    <a:pt x="1639271" y="1575361"/>
                  </a:lnTo>
                  <a:lnTo>
                    <a:pt x="1668878" y="1541181"/>
                  </a:lnTo>
                  <a:lnTo>
                    <a:pt x="1696843" y="1505595"/>
                  </a:lnTo>
                  <a:lnTo>
                    <a:pt x="1723106" y="1468663"/>
                  </a:lnTo>
                  <a:lnTo>
                    <a:pt x="1747608" y="1430443"/>
                  </a:lnTo>
                  <a:lnTo>
                    <a:pt x="1770290" y="1390996"/>
                  </a:lnTo>
                  <a:lnTo>
                    <a:pt x="1791093" y="1350379"/>
                  </a:lnTo>
                  <a:lnTo>
                    <a:pt x="1809957" y="1308652"/>
                  </a:lnTo>
                  <a:lnTo>
                    <a:pt x="1826824" y="1265875"/>
                  </a:lnTo>
                  <a:lnTo>
                    <a:pt x="1841634" y="1222107"/>
                  </a:lnTo>
                  <a:lnTo>
                    <a:pt x="1854327" y="1177406"/>
                  </a:lnTo>
                  <a:lnTo>
                    <a:pt x="1864267" y="1134340"/>
                  </a:lnTo>
                  <a:lnTo>
                    <a:pt x="1864267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2">
              <a:extLst>
                <a:ext uri="{FF2B5EF4-FFF2-40B4-BE49-F238E27FC236}">
                  <a16:creationId xmlns:a16="http://schemas.microsoft.com/office/drawing/2014/main" id="{ED00DE30-EB42-3052-1F01-B7F1F855B5DB}"/>
                </a:ext>
              </a:extLst>
            </p:cNvPr>
            <p:cNvSpPr/>
            <p:nvPr/>
          </p:nvSpPr>
          <p:spPr>
            <a:xfrm>
              <a:off x="18239829" y="486911"/>
              <a:ext cx="1864360" cy="3297554"/>
            </a:xfrm>
            <a:custGeom>
              <a:avLst/>
              <a:gdLst/>
              <a:ahLst/>
              <a:cxnLst/>
              <a:rect l="l" t="t" r="r" b="b"/>
              <a:pathLst>
                <a:path w="1864359" h="3297554">
                  <a:moveTo>
                    <a:pt x="1412989" y="470992"/>
                  </a:moveTo>
                  <a:lnTo>
                    <a:pt x="1406753" y="440131"/>
                  </a:lnTo>
                  <a:lnTo>
                    <a:pt x="1389761" y="414934"/>
                  </a:lnTo>
                  <a:lnTo>
                    <a:pt x="1364551" y="397941"/>
                  </a:lnTo>
                  <a:lnTo>
                    <a:pt x="1333703" y="391706"/>
                  </a:lnTo>
                  <a:lnTo>
                    <a:pt x="1021283" y="391706"/>
                  </a:lnTo>
                  <a:lnTo>
                    <a:pt x="1021283" y="79298"/>
                  </a:lnTo>
                  <a:lnTo>
                    <a:pt x="1015047" y="48437"/>
                  </a:lnTo>
                  <a:lnTo>
                    <a:pt x="998054" y="23228"/>
                  </a:lnTo>
                  <a:lnTo>
                    <a:pt x="972858" y="6235"/>
                  </a:lnTo>
                  <a:lnTo>
                    <a:pt x="941984" y="0"/>
                  </a:lnTo>
                  <a:lnTo>
                    <a:pt x="911123" y="6235"/>
                  </a:lnTo>
                  <a:lnTo>
                    <a:pt x="885926" y="23228"/>
                  </a:lnTo>
                  <a:lnTo>
                    <a:pt x="868934" y="48437"/>
                  </a:lnTo>
                  <a:lnTo>
                    <a:pt x="862698" y="79298"/>
                  </a:lnTo>
                  <a:lnTo>
                    <a:pt x="862698" y="391706"/>
                  </a:lnTo>
                  <a:lnTo>
                    <a:pt x="550291" y="391706"/>
                  </a:lnTo>
                  <a:lnTo>
                    <a:pt x="519430" y="397941"/>
                  </a:lnTo>
                  <a:lnTo>
                    <a:pt x="494220" y="414934"/>
                  </a:lnTo>
                  <a:lnTo>
                    <a:pt x="477227" y="440131"/>
                  </a:lnTo>
                  <a:lnTo>
                    <a:pt x="470992" y="470992"/>
                  </a:lnTo>
                  <a:lnTo>
                    <a:pt x="477227" y="501865"/>
                  </a:lnTo>
                  <a:lnTo>
                    <a:pt x="494220" y="527075"/>
                  </a:lnTo>
                  <a:lnTo>
                    <a:pt x="519430" y="544068"/>
                  </a:lnTo>
                  <a:lnTo>
                    <a:pt x="550291" y="550291"/>
                  </a:lnTo>
                  <a:lnTo>
                    <a:pt x="862698" y="550291"/>
                  </a:lnTo>
                  <a:lnTo>
                    <a:pt x="862698" y="862711"/>
                  </a:lnTo>
                  <a:lnTo>
                    <a:pt x="868934" y="893572"/>
                  </a:lnTo>
                  <a:lnTo>
                    <a:pt x="885926" y="918768"/>
                  </a:lnTo>
                  <a:lnTo>
                    <a:pt x="911123" y="935761"/>
                  </a:lnTo>
                  <a:lnTo>
                    <a:pt x="941984" y="941997"/>
                  </a:lnTo>
                  <a:lnTo>
                    <a:pt x="972858" y="935761"/>
                  </a:lnTo>
                  <a:lnTo>
                    <a:pt x="998054" y="918768"/>
                  </a:lnTo>
                  <a:lnTo>
                    <a:pt x="1015047" y="893572"/>
                  </a:lnTo>
                  <a:lnTo>
                    <a:pt x="1021283" y="862711"/>
                  </a:lnTo>
                  <a:lnTo>
                    <a:pt x="1021283" y="550291"/>
                  </a:lnTo>
                  <a:lnTo>
                    <a:pt x="1333703" y="550291"/>
                  </a:lnTo>
                  <a:lnTo>
                    <a:pt x="1364551" y="544068"/>
                  </a:lnTo>
                  <a:lnTo>
                    <a:pt x="1389761" y="527075"/>
                  </a:lnTo>
                  <a:lnTo>
                    <a:pt x="1406753" y="501865"/>
                  </a:lnTo>
                  <a:lnTo>
                    <a:pt x="1412989" y="470992"/>
                  </a:lnTo>
                  <a:close/>
                </a:path>
                <a:path w="1864359" h="3297554">
                  <a:moveTo>
                    <a:pt x="1864271" y="1412989"/>
                  </a:moveTo>
                  <a:lnTo>
                    <a:pt x="0" y="1412989"/>
                  </a:lnTo>
                  <a:lnTo>
                    <a:pt x="0" y="3296970"/>
                  </a:lnTo>
                  <a:lnTo>
                    <a:pt x="1864271" y="3296970"/>
                  </a:lnTo>
                  <a:lnTo>
                    <a:pt x="1864271" y="1412989"/>
                  </a:lnTo>
                  <a:close/>
                </a:path>
              </a:pathLst>
            </a:custGeom>
            <a:solidFill>
              <a:srgbClr val="FFC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3">
              <a:extLst>
                <a:ext uri="{FF2B5EF4-FFF2-40B4-BE49-F238E27FC236}">
                  <a16:creationId xmlns:a16="http://schemas.microsoft.com/office/drawing/2014/main" id="{C7D14C1F-B14E-FC1E-FC8E-E02212A458DF}"/>
                </a:ext>
              </a:extLst>
            </p:cNvPr>
            <p:cNvSpPr/>
            <p:nvPr/>
          </p:nvSpPr>
          <p:spPr>
            <a:xfrm>
              <a:off x="18239829" y="1899893"/>
              <a:ext cx="1864360" cy="1884045"/>
            </a:xfrm>
            <a:custGeom>
              <a:avLst/>
              <a:gdLst/>
              <a:ahLst/>
              <a:cxnLst/>
              <a:rect l="l" t="t" r="r" b="b"/>
              <a:pathLst>
                <a:path w="1864359" h="1884045">
                  <a:moveTo>
                    <a:pt x="1864269" y="0"/>
                  </a:moveTo>
                  <a:lnTo>
                    <a:pt x="941992" y="0"/>
                  </a:lnTo>
                  <a:lnTo>
                    <a:pt x="893518" y="1225"/>
                  </a:lnTo>
                  <a:lnTo>
                    <a:pt x="845681" y="4863"/>
                  </a:lnTo>
                  <a:lnTo>
                    <a:pt x="798539" y="10853"/>
                  </a:lnTo>
                  <a:lnTo>
                    <a:pt x="752151" y="19138"/>
                  </a:lnTo>
                  <a:lnTo>
                    <a:pt x="706577" y="29656"/>
                  </a:lnTo>
                  <a:lnTo>
                    <a:pt x="661877" y="42350"/>
                  </a:lnTo>
                  <a:lnTo>
                    <a:pt x="618108" y="57160"/>
                  </a:lnTo>
                  <a:lnTo>
                    <a:pt x="575331" y="74026"/>
                  </a:lnTo>
                  <a:lnTo>
                    <a:pt x="533605" y="92891"/>
                  </a:lnTo>
                  <a:lnTo>
                    <a:pt x="492988" y="113693"/>
                  </a:lnTo>
                  <a:lnTo>
                    <a:pt x="453540" y="136375"/>
                  </a:lnTo>
                  <a:lnTo>
                    <a:pt x="415320" y="160878"/>
                  </a:lnTo>
                  <a:lnTo>
                    <a:pt x="378388" y="187141"/>
                  </a:lnTo>
                  <a:lnTo>
                    <a:pt x="342802" y="215105"/>
                  </a:lnTo>
                  <a:lnTo>
                    <a:pt x="308622" y="244713"/>
                  </a:lnTo>
                  <a:lnTo>
                    <a:pt x="275907" y="275903"/>
                  </a:lnTo>
                  <a:lnTo>
                    <a:pt x="244716" y="308618"/>
                  </a:lnTo>
                  <a:lnTo>
                    <a:pt x="215109" y="342798"/>
                  </a:lnTo>
                  <a:lnTo>
                    <a:pt x="187144" y="378384"/>
                  </a:lnTo>
                  <a:lnTo>
                    <a:pt x="160880" y="415316"/>
                  </a:lnTo>
                  <a:lnTo>
                    <a:pt x="136378" y="453535"/>
                  </a:lnTo>
                  <a:lnTo>
                    <a:pt x="113695" y="492983"/>
                  </a:lnTo>
                  <a:lnTo>
                    <a:pt x="92892" y="533600"/>
                  </a:lnTo>
                  <a:lnTo>
                    <a:pt x="74028" y="575327"/>
                  </a:lnTo>
                  <a:lnTo>
                    <a:pt x="57161" y="618104"/>
                  </a:lnTo>
                  <a:lnTo>
                    <a:pt x="42351" y="661873"/>
                  </a:lnTo>
                  <a:lnTo>
                    <a:pt x="29657" y="706574"/>
                  </a:lnTo>
                  <a:lnTo>
                    <a:pt x="19138" y="752148"/>
                  </a:lnTo>
                  <a:lnTo>
                    <a:pt x="10854" y="798536"/>
                  </a:lnTo>
                  <a:lnTo>
                    <a:pt x="4863" y="845679"/>
                  </a:lnTo>
                  <a:lnTo>
                    <a:pt x="1225" y="893517"/>
                  </a:lnTo>
                  <a:lnTo>
                    <a:pt x="0" y="941992"/>
                  </a:lnTo>
                  <a:lnTo>
                    <a:pt x="1225" y="990465"/>
                  </a:lnTo>
                  <a:lnTo>
                    <a:pt x="4863" y="1038303"/>
                  </a:lnTo>
                  <a:lnTo>
                    <a:pt x="10854" y="1085445"/>
                  </a:lnTo>
                  <a:lnTo>
                    <a:pt x="19138" y="1131832"/>
                  </a:lnTo>
                  <a:lnTo>
                    <a:pt x="29657" y="1177406"/>
                  </a:lnTo>
                  <a:lnTo>
                    <a:pt x="42351" y="1222107"/>
                  </a:lnTo>
                  <a:lnTo>
                    <a:pt x="57161" y="1265875"/>
                  </a:lnTo>
                  <a:lnTo>
                    <a:pt x="74028" y="1308652"/>
                  </a:lnTo>
                  <a:lnTo>
                    <a:pt x="92892" y="1350379"/>
                  </a:lnTo>
                  <a:lnTo>
                    <a:pt x="113695" y="1390996"/>
                  </a:lnTo>
                  <a:lnTo>
                    <a:pt x="136378" y="1430443"/>
                  </a:lnTo>
                  <a:lnTo>
                    <a:pt x="160880" y="1468663"/>
                  </a:lnTo>
                  <a:lnTo>
                    <a:pt x="187144" y="1505595"/>
                  </a:lnTo>
                  <a:lnTo>
                    <a:pt x="215109" y="1541181"/>
                  </a:lnTo>
                  <a:lnTo>
                    <a:pt x="244716" y="1575361"/>
                  </a:lnTo>
                  <a:lnTo>
                    <a:pt x="275907" y="1608076"/>
                  </a:lnTo>
                  <a:lnTo>
                    <a:pt x="308622" y="1639267"/>
                  </a:lnTo>
                  <a:lnTo>
                    <a:pt x="342802" y="1668875"/>
                  </a:lnTo>
                  <a:lnTo>
                    <a:pt x="378388" y="1696840"/>
                  </a:lnTo>
                  <a:lnTo>
                    <a:pt x="415320" y="1723103"/>
                  </a:lnTo>
                  <a:lnTo>
                    <a:pt x="453540" y="1747606"/>
                  </a:lnTo>
                  <a:lnTo>
                    <a:pt x="492988" y="1770288"/>
                  </a:lnTo>
                  <a:lnTo>
                    <a:pt x="533605" y="1791091"/>
                  </a:lnTo>
                  <a:lnTo>
                    <a:pt x="575331" y="1809956"/>
                  </a:lnTo>
                  <a:lnTo>
                    <a:pt x="618108" y="1826823"/>
                  </a:lnTo>
                  <a:lnTo>
                    <a:pt x="661877" y="1841633"/>
                  </a:lnTo>
                  <a:lnTo>
                    <a:pt x="706577" y="1854327"/>
                  </a:lnTo>
                  <a:lnTo>
                    <a:pt x="752151" y="1864846"/>
                  </a:lnTo>
                  <a:lnTo>
                    <a:pt x="798539" y="1873130"/>
                  </a:lnTo>
                  <a:lnTo>
                    <a:pt x="845681" y="1879120"/>
                  </a:lnTo>
                  <a:lnTo>
                    <a:pt x="893518" y="1882758"/>
                  </a:lnTo>
                  <a:lnTo>
                    <a:pt x="941992" y="1883984"/>
                  </a:lnTo>
                  <a:lnTo>
                    <a:pt x="1864269" y="1883984"/>
                  </a:lnTo>
                  <a:lnTo>
                    <a:pt x="1864269" y="0"/>
                  </a:lnTo>
                  <a:close/>
                </a:path>
              </a:pathLst>
            </a:custGeom>
            <a:solidFill>
              <a:srgbClr val="00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14">
              <a:extLst>
                <a:ext uri="{FF2B5EF4-FFF2-40B4-BE49-F238E27FC236}">
                  <a16:creationId xmlns:a16="http://schemas.microsoft.com/office/drawing/2014/main" id="{16C91A1B-4054-1700-F485-1AC1B8402C6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98272" y="2747687"/>
              <a:ext cx="188392" cy="188392"/>
            </a:xfrm>
            <a:prstGeom prst="rect">
              <a:avLst/>
            </a:prstGeom>
          </p:spPr>
        </p:pic>
        <p:pic>
          <p:nvPicPr>
            <p:cNvPr id="36" name="object 15">
              <a:extLst>
                <a:ext uri="{FF2B5EF4-FFF2-40B4-BE49-F238E27FC236}">
                  <a16:creationId xmlns:a16="http://schemas.microsoft.com/office/drawing/2014/main" id="{56458C28-9C32-C508-EC80-3CE1CCF884C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87627" y="2747687"/>
              <a:ext cx="188392" cy="188392"/>
            </a:xfrm>
            <a:prstGeom prst="rect">
              <a:avLst/>
            </a:prstGeom>
          </p:spPr>
        </p:pic>
        <p:sp>
          <p:nvSpPr>
            <p:cNvPr id="37" name="object 16">
              <a:extLst>
                <a:ext uri="{FF2B5EF4-FFF2-40B4-BE49-F238E27FC236}">
                  <a16:creationId xmlns:a16="http://schemas.microsoft.com/office/drawing/2014/main" id="{B5623641-BC6C-E907-2B25-798880033C2A}"/>
                </a:ext>
              </a:extLst>
            </p:cNvPr>
            <p:cNvSpPr/>
            <p:nvPr/>
          </p:nvSpPr>
          <p:spPr>
            <a:xfrm>
              <a:off x="18239832" y="5672528"/>
              <a:ext cx="1864360" cy="1884045"/>
            </a:xfrm>
            <a:custGeom>
              <a:avLst/>
              <a:gdLst/>
              <a:ahLst/>
              <a:cxnLst/>
              <a:rect l="l" t="t" r="r" b="b"/>
              <a:pathLst>
                <a:path w="1864359" h="1884045">
                  <a:moveTo>
                    <a:pt x="0" y="0"/>
                  </a:moveTo>
                  <a:lnTo>
                    <a:pt x="1864267" y="0"/>
                  </a:lnTo>
                  <a:lnTo>
                    <a:pt x="1864267" y="1883984"/>
                  </a:lnTo>
                  <a:lnTo>
                    <a:pt x="0" y="1883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4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7">
              <a:extLst>
                <a:ext uri="{FF2B5EF4-FFF2-40B4-BE49-F238E27FC236}">
                  <a16:creationId xmlns:a16="http://schemas.microsoft.com/office/drawing/2014/main" id="{4D136853-AC2D-0214-17DE-C6CF67361993}"/>
                </a:ext>
              </a:extLst>
            </p:cNvPr>
            <p:cNvSpPr/>
            <p:nvPr/>
          </p:nvSpPr>
          <p:spPr>
            <a:xfrm>
              <a:off x="18239829" y="5672537"/>
              <a:ext cx="1864360" cy="1884045"/>
            </a:xfrm>
            <a:custGeom>
              <a:avLst/>
              <a:gdLst/>
              <a:ahLst/>
              <a:cxnLst/>
              <a:rect l="l" t="t" r="r" b="b"/>
              <a:pathLst>
                <a:path w="1864359" h="1884045">
                  <a:moveTo>
                    <a:pt x="1864258" y="0"/>
                  </a:moveTo>
                  <a:lnTo>
                    <a:pt x="941984" y="0"/>
                  </a:lnTo>
                  <a:lnTo>
                    <a:pt x="0" y="0"/>
                  </a:lnTo>
                  <a:lnTo>
                    <a:pt x="0" y="1883981"/>
                  </a:lnTo>
                  <a:lnTo>
                    <a:pt x="48475" y="1882762"/>
                  </a:lnTo>
                  <a:lnTo>
                    <a:pt x="96316" y="1879117"/>
                  </a:lnTo>
                  <a:lnTo>
                    <a:pt x="143459" y="1873135"/>
                  </a:lnTo>
                  <a:lnTo>
                    <a:pt x="189839" y="1864842"/>
                  </a:lnTo>
                  <a:lnTo>
                    <a:pt x="235419" y="1854327"/>
                  </a:lnTo>
                  <a:lnTo>
                    <a:pt x="280123" y="1841627"/>
                  </a:lnTo>
                  <a:lnTo>
                    <a:pt x="323888" y="1826818"/>
                  </a:lnTo>
                  <a:lnTo>
                    <a:pt x="366661" y="1809953"/>
                  </a:lnTo>
                  <a:lnTo>
                    <a:pt x="408393" y="1791093"/>
                  </a:lnTo>
                  <a:lnTo>
                    <a:pt x="449008" y="1770291"/>
                  </a:lnTo>
                  <a:lnTo>
                    <a:pt x="488454" y="1747608"/>
                  </a:lnTo>
                  <a:lnTo>
                    <a:pt x="526681" y="1723097"/>
                  </a:lnTo>
                  <a:lnTo>
                    <a:pt x="563613" y="1696834"/>
                  </a:lnTo>
                  <a:lnTo>
                    <a:pt x="599198" y="1668868"/>
                  </a:lnTo>
                  <a:lnTo>
                    <a:pt x="633374" y="1639265"/>
                  </a:lnTo>
                  <a:lnTo>
                    <a:pt x="666089" y="1608074"/>
                  </a:lnTo>
                  <a:lnTo>
                    <a:pt x="697280" y="1575358"/>
                  </a:lnTo>
                  <a:lnTo>
                    <a:pt x="726884" y="1541183"/>
                  </a:lnTo>
                  <a:lnTo>
                    <a:pt x="754849" y="1505597"/>
                  </a:lnTo>
                  <a:lnTo>
                    <a:pt x="781113" y="1468666"/>
                  </a:lnTo>
                  <a:lnTo>
                    <a:pt x="805611" y="1430439"/>
                  </a:lnTo>
                  <a:lnTo>
                    <a:pt x="828294" y="1390992"/>
                  </a:lnTo>
                  <a:lnTo>
                    <a:pt x="849096" y="1350378"/>
                  </a:lnTo>
                  <a:lnTo>
                    <a:pt x="867968" y="1308658"/>
                  </a:lnTo>
                  <a:lnTo>
                    <a:pt x="884834" y="1265872"/>
                  </a:lnTo>
                  <a:lnTo>
                    <a:pt x="899642" y="1222108"/>
                  </a:lnTo>
                  <a:lnTo>
                    <a:pt x="912329" y="1177404"/>
                  </a:lnTo>
                  <a:lnTo>
                    <a:pt x="922845" y="1131836"/>
                  </a:lnTo>
                  <a:lnTo>
                    <a:pt x="931138" y="1085443"/>
                  </a:lnTo>
                  <a:lnTo>
                    <a:pt x="937120" y="1038301"/>
                  </a:lnTo>
                  <a:lnTo>
                    <a:pt x="940765" y="990460"/>
                  </a:lnTo>
                  <a:lnTo>
                    <a:pt x="941984" y="941997"/>
                  </a:lnTo>
                  <a:lnTo>
                    <a:pt x="943216" y="990460"/>
                  </a:lnTo>
                  <a:lnTo>
                    <a:pt x="946848" y="1038301"/>
                  </a:lnTo>
                  <a:lnTo>
                    <a:pt x="952842" y="1085443"/>
                  </a:lnTo>
                  <a:lnTo>
                    <a:pt x="961123" y="1131836"/>
                  </a:lnTo>
                  <a:lnTo>
                    <a:pt x="971638" y="1177404"/>
                  </a:lnTo>
                  <a:lnTo>
                    <a:pt x="984338" y="1222108"/>
                  </a:lnTo>
                  <a:lnTo>
                    <a:pt x="999147" y="1265872"/>
                  </a:lnTo>
                  <a:lnTo>
                    <a:pt x="1016012" y="1308658"/>
                  </a:lnTo>
                  <a:lnTo>
                    <a:pt x="1034872" y="1350378"/>
                  </a:lnTo>
                  <a:lnTo>
                    <a:pt x="1055674" y="1390992"/>
                  </a:lnTo>
                  <a:lnTo>
                    <a:pt x="1078357" y="1430439"/>
                  </a:lnTo>
                  <a:lnTo>
                    <a:pt x="1102868" y="1468666"/>
                  </a:lnTo>
                  <a:lnTo>
                    <a:pt x="1129131" y="1505597"/>
                  </a:lnTo>
                  <a:lnTo>
                    <a:pt x="1157097" y="1541183"/>
                  </a:lnTo>
                  <a:lnTo>
                    <a:pt x="1186700" y="1575358"/>
                  </a:lnTo>
                  <a:lnTo>
                    <a:pt x="1217891" y="1608074"/>
                  </a:lnTo>
                  <a:lnTo>
                    <a:pt x="1250607" y="1639265"/>
                  </a:lnTo>
                  <a:lnTo>
                    <a:pt x="1284782" y="1668868"/>
                  </a:lnTo>
                  <a:lnTo>
                    <a:pt x="1320368" y="1696834"/>
                  </a:lnTo>
                  <a:lnTo>
                    <a:pt x="1357299" y="1723097"/>
                  </a:lnTo>
                  <a:lnTo>
                    <a:pt x="1395526" y="1747608"/>
                  </a:lnTo>
                  <a:lnTo>
                    <a:pt x="1434973" y="1770291"/>
                  </a:lnTo>
                  <a:lnTo>
                    <a:pt x="1475587" y="1791093"/>
                  </a:lnTo>
                  <a:lnTo>
                    <a:pt x="1517307" y="1809953"/>
                  </a:lnTo>
                  <a:lnTo>
                    <a:pt x="1560093" y="1826818"/>
                  </a:lnTo>
                  <a:lnTo>
                    <a:pt x="1603857" y="1841627"/>
                  </a:lnTo>
                  <a:lnTo>
                    <a:pt x="1648561" y="1854327"/>
                  </a:lnTo>
                  <a:lnTo>
                    <a:pt x="1694129" y="1864842"/>
                  </a:lnTo>
                  <a:lnTo>
                    <a:pt x="1740522" y="1873135"/>
                  </a:lnTo>
                  <a:lnTo>
                    <a:pt x="1787664" y="1879117"/>
                  </a:lnTo>
                  <a:lnTo>
                    <a:pt x="1835505" y="1882762"/>
                  </a:lnTo>
                  <a:lnTo>
                    <a:pt x="1864258" y="1883486"/>
                  </a:lnTo>
                  <a:lnTo>
                    <a:pt x="1864258" y="0"/>
                  </a:lnTo>
                  <a:close/>
                </a:path>
              </a:pathLst>
            </a:custGeom>
            <a:solidFill>
              <a:srgbClr val="57F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8">
              <a:extLst>
                <a:ext uri="{FF2B5EF4-FFF2-40B4-BE49-F238E27FC236}">
                  <a16:creationId xmlns:a16="http://schemas.microsoft.com/office/drawing/2014/main" id="{0856639D-13C3-4524-6DE9-715C879373B6}"/>
                </a:ext>
              </a:extLst>
            </p:cNvPr>
            <p:cNvSpPr/>
            <p:nvPr/>
          </p:nvSpPr>
          <p:spPr>
            <a:xfrm>
              <a:off x="18239832" y="3783875"/>
              <a:ext cx="1864360" cy="946785"/>
            </a:xfrm>
            <a:custGeom>
              <a:avLst/>
              <a:gdLst/>
              <a:ahLst/>
              <a:cxnLst/>
              <a:rect l="l" t="t" r="r" b="b"/>
              <a:pathLst>
                <a:path w="1864359" h="946785">
                  <a:moveTo>
                    <a:pt x="1864267" y="0"/>
                  </a:moveTo>
                  <a:lnTo>
                    <a:pt x="0" y="0"/>
                  </a:lnTo>
                  <a:lnTo>
                    <a:pt x="1225" y="48488"/>
                  </a:lnTo>
                  <a:lnTo>
                    <a:pt x="4863" y="96367"/>
                  </a:lnTo>
                  <a:lnTo>
                    <a:pt x="10853" y="143573"/>
                  </a:lnTo>
                  <a:lnTo>
                    <a:pt x="19138" y="190047"/>
                  </a:lnTo>
                  <a:lnTo>
                    <a:pt x="29656" y="235727"/>
                  </a:lnTo>
                  <a:lnTo>
                    <a:pt x="42350" y="280553"/>
                  </a:lnTo>
                  <a:lnTo>
                    <a:pt x="57160" y="324464"/>
                  </a:lnTo>
                  <a:lnTo>
                    <a:pt x="74026" y="367399"/>
                  </a:lnTo>
                  <a:lnTo>
                    <a:pt x="92891" y="409296"/>
                  </a:lnTo>
                  <a:lnTo>
                    <a:pt x="113693" y="450096"/>
                  </a:lnTo>
                  <a:lnTo>
                    <a:pt x="136375" y="489737"/>
                  </a:lnTo>
                  <a:lnTo>
                    <a:pt x="160878" y="528158"/>
                  </a:lnTo>
                  <a:lnTo>
                    <a:pt x="187141" y="565298"/>
                  </a:lnTo>
                  <a:lnTo>
                    <a:pt x="215105" y="601097"/>
                  </a:lnTo>
                  <a:lnTo>
                    <a:pt x="244713" y="635494"/>
                  </a:lnTo>
                  <a:lnTo>
                    <a:pt x="275903" y="668427"/>
                  </a:lnTo>
                  <a:lnTo>
                    <a:pt x="308618" y="699836"/>
                  </a:lnTo>
                  <a:lnTo>
                    <a:pt x="342798" y="729660"/>
                  </a:lnTo>
                  <a:lnTo>
                    <a:pt x="378384" y="757838"/>
                  </a:lnTo>
                  <a:lnTo>
                    <a:pt x="415316" y="784309"/>
                  </a:lnTo>
                  <a:lnTo>
                    <a:pt x="453535" y="809012"/>
                  </a:lnTo>
                  <a:lnTo>
                    <a:pt x="492983" y="831887"/>
                  </a:lnTo>
                  <a:lnTo>
                    <a:pt x="533600" y="852872"/>
                  </a:lnTo>
                  <a:lnTo>
                    <a:pt x="575327" y="871907"/>
                  </a:lnTo>
                  <a:lnTo>
                    <a:pt x="618104" y="888930"/>
                  </a:lnTo>
                  <a:lnTo>
                    <a:pt x="661873" y="903881"/>
                  </a:lnTo>
                  <a:lnTo>
                    <a:pt x="706574" y="916699"/>
                  </a:lnTo>
                  <a:lnTo>
                    <a:pt x="752148" y="927324"/>
                  </a:lnTo>
                  <a:lnTo>
                    <a:pt x="798536" y="935693"/>
                  </a:lnTo>
                  <a:lnTo>
                    <a:pt x="845679" y="941746"/>
                  </a:lnTo>
                  <a:lnTo>
                    <a:pt x="893517" y="945423"/>
                  </a:lnTo>
                  <a:lnTo>
                    <a:pt x="941992" y="946662"/>
                  </a:lnTo>
                  <a:lnTo>
                    <a:pt x="990465" y="945423"/>
                  </a:lnTo>
                  <a:lnTo>
                    <a:pt x="1038303" y="941746"/>
                  </a:lnTo>
                  <a:lnTo>
                    <a:pt x="1085445" y="935693"/>
                  </a:lnTo>
                  <a:lnTo>
                    <a:pt x="1131832" y="927324"/>
                  </a:lnTo>
                  <a:lnTo>
                    <a:pt x="1177406" y="916699"/>
                  </a:lnTo>
                  <a:lnTo>
                    <a:pt x="1222107" y="903881"/>
                  </a:lnTo>
                  <a:lnTo>
                    <a:pt x="1265875" y="888930"/>
                  </a:lnTo>
                  <a:lnTo>
                    <a:pt x="1308652" y="871907"/>
                  </a:lnTo>
                  <a:lnTo>
                    <a:pt x="1350379" y="852872"/>
                  </a:lnTo>
                  <a:lnTo>
                    <a:pt x="1390996" y="831887"/>
                  </a:lnTo>
                  <a:lnTo>
                    <a:pt x="1430443" y="809012"/>
                  </a:lnTo>
                  <a:lnTo>
                    <a:pt x="1468663" y="784309"/>
                  </a:lnTo>
                  <a:lnTo>
                    <a:pt x="1505595" y="757838"/>
                  </a:lnTo>
                  <a:lnTo>
                    <a:pt x="1541181" y="729660"/>
                  </a:lnTo>
                  <a:lnTo>
                    <a:pt x="1575361" y="699836"/>
                  </a:lnTo>
                  <a:lnTo>
                    <a:pt x="1608076" y="668427"/>
                  </a:lnTo>
                  <a:lnTo>
                    <a:pt x="1639267" y="635494"/>
                  </a:lnTo>
                  <a:lnTo>
                    <a:pt x="1668875" y="601097"/>
                  </a:lnTo>
                  <a:lnTo>
                    <a:pt x="1696840" y="565298"/>
                  </a:lnTo>
                  <a:lnTo>
                    <a:pt x="1723103" y="528158"/>
                  </a:lnTo>
                  <a:lnTo>
                    <a:pt x="1747606" y="489737"/>
                  </a:lnTo>
                  <a:lnTo>
                    <a:pt x="1770288" y="450096"/>
                  </a:lnTo>
                  <a:lnTo>
                    <a:pt x="1791091" y="409296"/>
                  </a:lnTo>
                  <a:lnTo>
                    <a:pt x="1809956" y="367399"/>
                  </a:lnTo>
                  <a:lnTo>
                    <a:pt x="1826823" y="324464"/>
                  </a:lnTo>
                  <a:lnTo>
                    <a:pt x="1841633" y="280553"/>
                  </a:lnTo>
                  <a:lnTo>
                    <a:pt x="1854327" y="235727"/>
                  </a:lnTo>
                  <a:lnTo>
                    <a:pt x="1864267" y="192558"/>
                  </a:lnTo>
                  <a:lnTo>
                    <a:pt x="1864267" y="0"/>
                  </a:lnTo>
                  <a:close/>
                </a:path>
              </a:pathLst>
            </a:custGeom>
            <a:solidFill>
              <a:srgbClr val="008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9">
              <a:extLst>
                <a:ext uri="{FF2B5EF4-FFF2-40B4-BE49-F238E27FC236}">
                  <a16:creationId xmlns:a16="http://schemas.microsoft.com/office/drawing/2014/main" id="{80057E85-CF93-5816-A442-736332778789}"/>
                </a:ext>
              </a:extLst>
            </p:cNvPr>
            <p:cNvSpPr/>
            <p:nvPr/>
          </p:nvSpPr>
          <p:spPr>
            <a:xfrm>
              <a:off x="18239832" y="4730538"/>
              <a:ext cx="1864360" cy="942340"/>
            </a:xfrm>
            <a:custGeom>
              <a:avLst/>
              <a:gdLst/>
              <a:ahLst/>
              <a:cxnLst/>
              <a:rect l="l" t="t" r="r" b="b"/>
              <a:pathLst>
                <a:path w="1864359" h="942339">
                  <a:moveTo>
                    <a:pt x="941992" y="0"/>
                  </a:moveTo>
                  <a:lnTo>
                    <a:pt x="893517" y="1225"/>
                  </a:lnTo>
                  <a:lnTo>
                    <a:pt x="845679" y="4863"/>
                  </a:lnTo>
                  <a:lnTo>
                    <a:pt x="798536" y="10853"/>
                  </a:lnTo>
                  <a:lnTo>
                    <a:pt x="752148" y="19138"/>
                  </a:lnTo>
                  <a:lnTo>
                    <a:pt x="706574" y="29656"/>
                  </a:lnTo>
                  <a:lnTo>
                    <a:pt x="661873" y="42350"/>
                  </a:lnTo>
                  <a:lnTo>
                    <a:pt x="618104" y="57160"/>
                  </a:lnTo>
                  <a:lnTo>
                    <a:pt x="575327" y="74026"/>
                  </a:lnTo>
                  <a:lnTo>
                    <a:pt x="533600" y="92891"/>
                  </a:lnTo>
                  <a:lnTo>
                    <a:pt x="492983" y="113693"/>
                  </a:lnTo>
                  <a:lnTo>
                    <a:pt x="453535" y="136375"/>
                  </a:lnTo>
                  <a:lnTo>
                    <a:pt x="415316" y="160878"/>
                  </a:lnTo>
                  <a:lnTo>
                    <a:pt x="378384" y="187141"/>
                  </a:lnTo>
                  <a:lnTo>
                    <a:pt x="342798" y="215105"/>
                  </a:lnTo>
                  <a:lnTo>
                    <a:pt x="308618" y="244713"/>
                  </a:lnTo>
                  <a:lnTo>
                    <a:pt x="275903" y="275903"/>
                  </a:lnTo>
                  <a:lnTo>
                    <a:pt x="244713" y="308618"/>
                  </a:lnTo>
                  <a:lnTo>
                    <a:pt x="215105" y="342798"/>
                  </a:lnTo>
                  <a:lnTo>
                    <a:pt x="187141" y="378384"/>
                  </a:lnTo>
                  <a:lnTo>
                    <a:pt x="160878" y="415316"/>
                  </a:lnTo>
                  <a:lnTo>
                    <a:pt x="136375" y="453535"/>
                  </a:lnTo>
                  <a:lnTo>
                    <a:pt x="113693" y="492983"/>
                  </a:lnTo>
                  <a:lnTo>
                    <a:pt x="92891" y="533600"/>
                  </a:lnTo>
                  <a:lnTo>
                    <a:pt x="74026" y="575327"/>
                  </a:lnTo>
                  <a:lnTo>
                    <a:pt x="57160" y="618104"/>
                  </a:lnTo>
                  <a:lnTo>
                    <a:pt x="42350" y="661873"/>
                  </a:lnTo>
                  <a:lnTo>
                    <a:pt x="29656" y="706574"/>
                  </a:lnTo>
                  <a:lnTo>
                    <a:pt x="19138" y="752148"/>
                  </a:lnTo>
                  <a:lnTo>
                    <a:pt x="10853" y="798536"/>
                  </a:lnTo>
                  <a:lnTo>
                    <a:pt x="4863" y="845679"/>
                  </a:lnTo>
                  <a:lnTo>
                    <a:pt x="1225" y="893517"/>
                  </a:lnTo>
                  <a:lnTo>
                    <a:pt x="0" y="941992"/>
                  </a:lnTo>
                  <a:lnTo>
                    <a:pt x="1864267" y="941992"/>
                  </a:lnTo>
                  <a:lnTo>
                    <a:pt x="1864267" y="749642"/>
                  </a:lnTo>
                  <a:lnTo>
                    <a:pt x="1854327" y="706574"/>
                  </a:lnTo>
                  <a:lnTo>
                    <a:pt x="1841633" y="661873"/>
                  </a:lnTo>
                  <a:lnTo>
                    <a:pt x="1826823" y="618104"/>
                  </a:lnTo>
                  <a:lnTo>
                    <a:pt x="1809956" y="575327"/>
                  </a:lnTo>
                  <a:lnTo>
                    <a:pt x="1791091" y="533600"/>
                  </a:lnTo>
                  <a:lnTo>
                    <a:pt x="1770288" y="492983"/>
                  </a:lnTo>
                  <a:lnTo>
                    <a:pt x="1747606" y="453535"/>
                  </a:lnTo>
                  <a:lnTo>
                    <a:pt x="1723103" y="415316"/>
                  </a:lnTo>
                  <a:lnTo>
                    <a:pt x="1696840" y="378384"/>
                  </a:lnTo>
                  <a:lnTo>
                    <a:pt x="1668875" y="342798"/>
                  </a:lnTo>
                  <a:lnTo>
                    <a:pt x="1639267" y="308618"/>
                  </a:lnTo>
                  <a:lnTo>
                    <a:pt x="1608076" y="275903"/>
                  </a:lnTo>
                  <a:lnTo>
                    <a:pt x="1575361" y="244713"/>
                  </a:lnTo>
                  <a:lnTo>
                    <a:pt x="1541181" y="215105"/>
                  </a:lnTo>
                  <a:lnTo>
                    <a:pt x="1505595" y="187141"/>
                  </a:lnTo>
                  <a:lnTo>
                    <a:pt x="1468663" y="160878"/>
                  </a:lnTo>
                  <a:lnTo>
                    <a:pt x="1430443" y="136375"/>
                  </a:lnTo>
                  <a:lnTo>
                    <a:pt x="1390996" y="113693"/>
                  </a:lnTo>
                  <a:lnTo>
                    <a:pt x="1350379" y="92891"/>
                  </a:lnTo>
                  <a:lnTo>
                    <a:pt x="1308652" y="74026"/>
                  </a:lnTo>
                  <a:lnTo>
                    <a:pt x="1265875" y="57160"/>
                  </a:lnTo>
                  <a:lnTo>
                    <a:pt x="1222107" y="42350"/>
                  </a:lnTo>
                  <a:lnTo>
                    <a:pt x="1177406" y="29656"/>
                  </a:lnTo>
                  <a:lnTo>
                    <a:pt x="1131832" y="19138"/>
                  </a:lnTo>
                  <a:lnTo>
                    <a:pt x="1085445" y="10853"/>
                  </a:lnTo>
                  <a:lnTo>
                    <a:pt x="1038303" y="4863"/>
                  </a:lnTo>
                  <a:lnTo>
                    <a:pt x="990465" y="1225"/>
                  </a:lnTo>
                  <a:lnTo>
                    <a:pt x="941992" y="0"/>
                  </a:lnTo>
                  <a:close/>
                </a:path>
              </a:pathLst>
            </a:custGeom>
            <a:solidFill>
              <a:srgbClr val="FFC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0">
              <a:extLst>
                <a:ext uri="{FF2B5EF4-FFF2-40B4-BE49-F238E27FC236}">
                  <a16:creationId xmlns:a16="http://schemas.microsoft.com/office/drawing/2014/main" id="{BFCA44A7-D68E-2D49-0658-9892D51E33D1}"/>
                </a:ext>
              </a:extLst>
            </p:cNvPr>
            <p:cNvSpPr/>
            <p:nvPr/>
          </p:nvSpPr>
          <p:spPr>
            <a:xfrm>
              <a:off x="18899235" y="5389939"/>
              <a:ext cx="565785" cy="565785"/>
            </a:xfrm>
            <a:custGeom>
              <a:avLst/>
              <a:gdLst/>
              <a:ahLst/>
              <a:cxnLst/>
              <a:rect l="l" t="t" r="r" b="b"/>
              <a:pathLst>
                <a:path w="565784" h="565785">
                  <a:moveTo>
                    <a:pt x="282588" y="0"/>
                  </a:moveTo>
                  <a:lnTo>
                    <a:pt x="236751" y="3698"/>
                  </a:lnTo>
                  <a:lnTo>
                    <a:pt x="193268" y="14406"/>
                  </a:lnTo>
                  <a:lnTo>
                    <a:pt x="152722" y="31542"/>
                  </a:lnTo>
                  <a:lnTo>
                    <a:pt x="115695" y="54523"/>
                  </a:lnTo>
                  <a:lnTo>
                    <a:pt x="82768" y="82768"/>
                  </a:lnTo>
                  <a:lnTo>
                    <a:pt x="54523" y="115695"/>
                  </a:lnTo>
                  <a:lnTo>
                    <a:pt x="31542" y="152722"/>
                  </a:lnTo>
                  <a:lnTo>
                    <a:pt x="14406" y="193268"/>
                  </a:lnTo>
                  <a:lnTo>
                    <a:pt x="3698" y="236751"/>
                  </a:lnTo>
                  <a:lnTo>
                    <a:pt x="0" y="282588"/>
                  </a:lnTo>
                  <a:lnTo>
                    <a:pt x="3698" y="328428"/>
                  </a:lnTo>
                  <a:lnTo>
                    <a:pt x="14406" y="371913"/>
                  </a:lnTo>
                  <a:lnTo>
                    <a:pt x="31542" y="412462"/>
                  </a:lnTo>
                  <a:lnTo>
                    <a:pt x="54523" y="449492"/>
                  </a:lnTo>
                  <a:lnTo>
                    <a:pt x="82768" y="482422"/>
                  </a:lnTo>
                  <a:lnTo>
                    <a:pt x="115695" y="510669"/>
                  </a:lnTo>
                  <a:lnTo>
                    <a:pt x="152722" y="533652"/>
                  </a:lnTo>
                  <a:lnTo>
                    <a:pt x="193268" y="550789"/>
                  </a:lnTo>
                  <a:lnTo>
                    <a:pt x="236751" y="561498"/>
                  </a:lnTo>
                  <a:lnTo>
                    <a:pt x="282588" y="565197"/>
                  </a:lnTo>
                  <a:lnTo>
                    <a:pt x="328425" y="561498"/>
                  </a:lnTo>
                  <a:lnTo>
                    <a:pt x="371908" y="550789"/>
                  </a:lnTo>
                  <a:lnTo>
                    <a:pt x="412455" y="533652"/>
                  </a:lnTo>
                  <a:lnTo>
                    <a:pt x="449484" y="510669"/>
                  </a:lnTo>
                  <a:lnTo>
                    <a:pt x="482413" y="482422"/>
                  </a:lnTo>
                  <a:lnTo>
                    <a:pt x="510659" y="449492"/>
                  </a:lnTo>
                  <a:lnTo>
                    <a:pt x="533642" y="412462"/>
                  </a:lnTo>
                  <a:lnTo>
                    <a:pt x="550779" y="371913"/>
                  </a:lnTo>
                  <a:lnTo>
                    <a:pt x="561488" y="328428"/>
                  </a:lnTo>
                  <a:lnTo>
                    <a:pt x="565186" y="282588"/>
                  </a:lnTo>
                  <a:lnTo>
                    <a:pt x="561488" y="236751"/>
                  </a:lnTo>
                  <a:lnTo>
                    <a:pt x="550779" y="193268"/>
                  </a:lnTo>
                  <a:lnTo>
                    <a:pt x="533642" y="152722"/>
                  </a:lnTo>
                  <a:lnTo>
                    <a:pt x="510659" y="115695"/>
                  </a:lnTo>
                  <a:lnTo>
                    <a:pt x="482413" y="82768"/>
                  </a:lnTo>
                  <a:lnTo>
                    <a:pt x="449484" y="54523"/>
                  </a:lnTo>
                  <a:lnTo>
                    <a:pt x="412455" y="31542"/>
                  </a:lnTo>
                  <a:lnTo>
                    <a:pt x="371908" y="14406"/>
                  </a:lnTo>
                  <a:lnTo>
                    <a:pt x="328425" y="3698"/>
                  </a:lnTo>
                  <a:lnTo>
                    <a:pt x="282588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37">
            <a:extLst>
              <a:ext uri="{FF2B5EF4-FFF2-40B4-BE49-F238E27FC236}">
                <a16:creationId xmlns:a16="http://schemas.microsoft.com/office/drawing/2014/main" id="{3C74F656-4D6D-65E7-6BBB-B55AF6B2C8DD}"/>
              </a:ext>
            </a:extLst>
          </p:cNvPr>
          <p:cNvGrpSpPr/>
          <p:nvPr/>
        </p:nvGrpSpPr>
        <p:grpSpPr>
          <a:xfrm>
            <a:off x="16926720" y="9791018"/>
            <a:ext cx="965200" cy="1167130"/>
            <a:chOff x="17015186" y="200715"/>
            <a:chExt cx="965200" cy="1167130"/>
          </a:xfrm>
        </p:grpSpPr>
        <p:sp>
          <p:nvSpPr>
            <p:cNvPr id="43" name="object 38">
              <a:extLst>
                <a:ext uri="{FF2B5EF4-FFF2-40B4-BE49-F238E27FC236}">
                  <a16:creationId xmlns:a16="http://schemas.microsoft.com/office/drawing/2014/main" id="{53B1A1A1-7C57-DEEA-DAB2-AB7BB40CFD2D}"/>
                </a:ext>
              </a:extLst>
            </p:cNvPr>
            <p:cNvSpPr/>
            <p:nvPr/>
          </p:nvSpPr>
          <p:spPr>
            <a:xfrm>
              <a:off x="17203934" y="200715"/>
              <a:ext cx="278765" cy="979805"/>
            </a:xfrm>
            <a:custGeom>
              <a:avLst/>
              <a:gdLst/>
              <a:ahLst/>
              <a:cxnLst/>
              <a:rect l="l" t="t" r="r" b="b"/>
              <a:pathLst>
                <a:path w="278765" h="979805">
                  <a:moveTo>
                    <a:pt x="278609" y="0"/>
                  </a:moveTo>
                  <a:lnTo>
                    <a:pt x="0" y="194664"/>
                  </a:lnTo>
                  <a:lnTo>
                    <a:pt x="0" y="979666"/>
                  </a:lnTo>
                  <a:lnTo>
                    <a:pt x="278609" y="703245"/>
                  </a:lnTo>
                  <a:lnTo>
                    <a:pt x="278609" y="0"/>
                  </a:lnTo>
                  <a:close/>
                </a:path>
              </a:pathLst>
            </a:custGeom>
            <a:solidFill>
              <a:srgbClr val="007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9">
              <a:extLst>
                <a:ext uri="{FF2B5EF4-FFF2-40B4-BE49-F238E27FC236}">
                  <a16:creationId xmlns:a16="http://schemas.microsoft.com/office/drawing/2014/main" id="{1D704E94-05A1-3AC0-8F5E-C53A89D3307F}"/>
                </a:ext>
              </a:extLst>
            </p:cNvPr>
            <p:cNvSpPr/>
            <p:nvPr/>
          </p:nvSpPr>
          <p:spPr>
            <a:xfrm>
              <a:off x="17512800" y="200715"/>
              <a:ext cx="278765" cy="979805"/>
            </a:xfrm>
            <a:custGeom>
              <a:avLst/>
              <a:gdLst/>
              <a:ahLst/>
              <a:cxnLst/>
              <a:rect l="l" t="t" r="r" b="b"/>
              <a:pathLst>
                <a:path w="278765" h="979805">
                  <a:moveTo>
                    <a:pt x="0" y="0"/>
                  </a:moveTo>
                  <a:lnTo>
                    <a:pt x="31" y="703245"/>
                  </a:lnTo>
                  <a:lnTo>
                    <a:pt x="278651" y="979666"/>
                  </a:lnTo>
                  <a:lnTo>
                    <a:pt x="278651" y="194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0">
              <a:extLst>
                <a:ext uri="{FF2B5EF4-FFF2-40B4-BE49-F238E27FC236}">
                  <a16:creationId xmlns:a16="http://schemas.microsoft.com/office/drawing/2014/main" id="{41CF5CDD-D5C0-4933-FFF6-159209039A68}"/>
                </a:ext>
              </a:extLst>
            </p:cNvPr>
            <p:cNvSpPr/>
            <p:nvPr/>
          </p:nvSpPr>
          <p:spPr>
            <a:xfrm>
              <a:off x="17015186" y="903926"/>
              <a:ext cx="467359" cy="464184"/>
            </a:xfrm>
            <a:custGeom>
              <a:avLst/>
              <a:gdLst/>
              <a:ahLst/>
              <a:cxnLst/>
              <a:rect l="l" t="t" r="r" b="b"/>
              <a:pathLst>
                <a:path w="467359" h="464184">
                  <a:moveTo>
                    <a:pt x="467357" y="0"/>
                  </a:moveTo>
                  <a:lnTo>
                    <a:pt x="0" y="463671"/>
                  </a:lnTo>
                  <a:lnTo>
                    <a:pt x="259510" y="463671"/>
                  </a:lnTo>
                  <a:lnTo>
                    <a:pt x="258485" y="455614"/>
                  </a:lnTo>
                  <a:lnTo>
                    <a:pt x="257740" y="447481"/>
                  </a:lnTo>
                  <a:lnTo>
                    <a:pt x="257286" y="439272"/>
                  </a:lnTo>
                  <a:lnTo>
                    <a:pt x="257133" y="430992"/>
                  </a:lnTo>
                  <a:lnTo>
                    <a:pt x="262617" y="381355"/>
                  </a:lnTo>
                  <a:lnTo>
                    <a:pt x="278274" y="335567"/>
                  </a:lnTo>
                  <a:lnTo>
                    <a:pt x="302909" y="294819"/>
                  </a:lnTo>
                  <a:lnTo>
                    <a:pt x="335329" y="260306"/>
                  </a:lnTo>
                  <a:lnTo>
                    <a:pt x="374339" y="233221"/>
                  </a:lnTo>
                  <a:lnTo>
                    <a:pt x="418746" y="214757"/>
                  </a:lnTo>
                  <a:lnTo>
                    <a:pt x="467357" y="206108"/>
                  </a:lnTo>
                  <a:lnTo>
                    <a:pt x="467357" y="0"/>
                  </a:lnTo>
                  <a:close/>
                </a:path>
              </a:pathLst>
            </a:custGeom>
            <a:solidFill>
              <a:srgbClr val="D09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1">
              <a:extLst>
                <a:ext uri="{FF2B5EF4-FFF2-40B4-BE49-F238E27FC236}">
                  <a16:creationId xmlns:a16="http://schemas.microsoft.com/office/drawing/2014/main" id="{9629FE49-0614-B2E5-447A-8993908F5873}"/>
                </a:ext>
              </a:extLst>
            </p:cNvPr>
            <p:cNvSpPr/>
            <p:nvPr/>
          </p:nvSpPr>
          <p:spPr>
            <a:xfrm>
              <a:off x="17512831" y="903926"/>
              <a:ext cx="467995" cy="464184"/>
            </a:xfrm>
            <a:custGeom>
              <a:avLst/>
              <a:gdLst/>
              <a:ahLst/>
              <a:cxnLst/>
              <a:rect l="l" t="t" r="r" b="b"/>
              <a:pathLst>
                <a:path w="467994" h="464184">
                  <a:moveTo>
                    <a:pt x="0" y="0"/>
                  </a:moveTo>
                  <a:lnTo>
                    <a:pt x="0" y="206108"/>
                  </a:lnTo>
                  <a:lnTo>
                    <a:pt x="48607" y="214757"/>
                  </a:lnTo>
                  <a:lnTo>
                    <a:pt x="93013" y="233221"/>
                  </a:lnTo>
                  <a:lnTo>
                    <a:pt x="132024" y="260306"/>
                  </a:lnTo>
                  <a:lnTo>
                    <a:pt x="164444" y="294819"/>
                  </a:lnTo>
                  <a:lnTo>
                    <a:pt x="189081" y="335567"/>
                  </a:lnTo>
                  <a:lnTo>
                    <a:pt x="204739" y="381355"/>
                  </a:lnTo>
                  <a:lnTo>
                    <a:pt x="210223" y="430992"/>
                  </a:lnTo>
                  <a:lnTo>
                    <a:pt x="210070" y="439272"/>
                  </a:lnTo>
                  <a:lnTo>
                    <a:pt x="209616" y="447481"/>
                  </a:lnTo>
                  <a:lnTo>
                    <a:pt x="208872" y="455614"/>
                  </a:lnTo>
                  <a:lnTo>
                    <a:pt x="207847" y="463671"/>
                  </a:lnTo>
                  <a:lnTo>
                    <a:pt x="467367" y="4636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2">
              <a:extLst>
                <a:ext uri="{FF2B5EF4-FFF2-40B4-BE49-F238E27FC236}">
                  <a16:creationId xmlns:a16="http://schemas.microsoft.com/office/drawing/2014/main" id="{2D83A35D-BE08-5235-3247-DDC18EF64302}"/>
                </a:ext>
              </a:extLst>
            </p:cNvPr>
            <p:cNvSpPr/>
            <p:nvPr/>
          </p:nvSpPr>
          <p:spPr>
            <a:xfrm>
              <a:off x="17294374" y="1129500"/>
              <a:ext cx="407034" cy="238125"/>
            </a:xfrm>
            <a:custGeom>
              <a:avLst/>
              <a:gdLst/>
              <a:ahLst/>
              <a:cxnLst/>
              <a:rect l="l" t="t" r="r" b="b"/>
              <a:pathLst>
                <a:path w="407034" h="238125">
                  <a:moveTo>
                    <a:pt x="203292" y="0"/>
                  </a:moveTo>
                  <a:lnTo>
                    <a:pt x="156684" y="5369"/>
                  </a:lnTo>
                  <a:lnTo>
                    <a:pt x="113896" y="20664"/>
                  </a:lnTo>
                  <a:lnTo>
                    <a:pt x="76150" y="44665"/>
                  </a:lnTo>
                  <a:lnTo>
                    <a:pt x="44666" y="76151"/>
                  </a:lnTo>
                  <a:lnTo>
                    <a:pt x="20665" y="113903"/>
                  </a:lnTo>
                  <a:lnTo>
                    <a:pt x="5369" y="156700"/>
                  </a:lnTo>
                  <a:lnTo>
                    <a:pt x="0" y="203323"/>
                  </a:lnTo>
                  <a:lnTo>
                    <a:pt x="189" y="212164"/>
                  </a:lnTo>
                  <a:lnTo>
                    <a:pt x="751" y="220914"/>
                  </a:lnTo>
                  <a:lnTo>
                    <a:pt x="1678" y="229563"/>
                  </a:lnTo>
                  <a:lnTo>
                    <a:pt x="2963" y="238097"/>
                  </a:lnTo>
                  <a:lnTo>
                    <a:pt x="403663" y="238097"/>
                  </a:lnTo>
                  <a:lnTo>
                    <a:pt x="404946" y="229563"/>
                  </a:lnTo>
                  <a:lnTo>
                    <a:pt x="405869" y="220914"/>
                  </a:lnTo>
                  <a:lnTo>
                    <a:pt x="406428" y="212164"/>
                  </a:lnTo>
                  <a:lnTo>
                    <a:pt x="406615" y="203323"/>
                  </a:lnTo>
                  <a:lnTo>
                    <a:pt x="401246" y="156700"/>
                  </a:lnTo>
                  <a:lnTo>
                    <a:pt x="385953" y="113903"/>
                  </a:lnTo>
                  <a:lnTo>
                    <a:pt x="361953" y="76151"/>
                  </a:lnTo>
                  <a:lnTo>
                    <a:pt x="330468" y="44665"/>
                  </a:lnTo>
                  <a:lnTo>
                    <a:pt x="292716" y="20664"/>
                  </a:lnTo>
                  <a:lnTo>
                    <a:pt x="249918" y="5369"/>
                  </a:lnTo>
                  <a:lnTo>
                    <a:pt x="203292" y="0"/>
                  </a:lnTo>
                  <a:close/>
                </a:path>
              </a:pathLst>
            </a:custGeom>
            <a:solidFill>
              <a:srgbClr val="008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06618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3905" y="549275"/>
            <a:ext cx="15853345" cy="93871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Emendas apresentadas no Senado Federal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5"/>
            <a:ext cx="2207260" cy="2150745"/>
          </a:xfrm>
          <a:custGeom>
            <a:avLst/>
            <a:gdLst/>
            <a:ahLst/>
            <a:cxnLst/>
            <a:rect l="l" t="t" r="r" b="b"/>
            <a:pathLst>
              <a:path w="2207260" h="2150745">
                <a:moveTo>
                  <a:pt x="2207183" y="0"/>
                </a:moveTo>
                <a:lnTo>
                  <a:pt x="0" y="0"/>
                </a:lnTo>
                <a:lnTo>
                  <a:pt x="0" y="2150122"/>
                </a:lnTo>
                <a:lnTo>
                  <a:pt x="2946" y="2117407"/>
                </a:lnTo>
                <a:lnTo>
                  <a:pt x="8115" y="2070519"/>
                </a:lnTo>
                <a:lnTo>
                  <a:pt x="14211" y="2023897"/>
                </a:lnTo>
                <a:lnTo>
                  <a:pt x="21196" y="1977567"/>
                </a:lnTo>
                <a:lnTo>
                  <a:pt x="29083" y="1931543"/>
                </a:lnTo>
                <a:lnTo>
                  <a:pt x="37846" y="1885823"/>
                </a:lnTo>
                <a:lnTo>
                  <a:pt x="47485" y="1840420"/>
                </a:lnTo>
                <a:lnTo>
                  <a:pt x="58000" y="1795348"/>
                </a:lnTo>
                <a:lnTo>
                  <a:pt x="69367" y="1750606"/>
                </a:lnTo>
                <a:lnTo>
                  <a:pt x="81572" y="1706219"/>
                </a:lnTo>
                <a:lnTo>
                  <a:pt x="94627" y="1662176"/>
                </a:lnTo>
                <a:lnTo>
                  <a:pt x="108496" y="1618488"/>
                </a:lnTo>
                <a:lnTo>
                  <a:pt x="123202" y="1575181"/>
                </a:lnTo>
                <a:lnTo>
                  <a:pt x="138709" y="1532267"/>
                </a:lnTo>
                <a:lnTo>
                  <a:pt x="155016" y="1489722"/>
                </a:lnTo>
                <a:lnTo>
                  <a:pt x="172123" y="1447584"/>
                </a:lnTo>
                <a:lnTo>
                  <a:pt x="190017" y="1405864"/>
                </a:lnTo>
                <a:lnTo>
                  <a:pt x="208673" y="1364551"/>
                </a:lnTo>
                <a:lnTo>
                  <a:pt x="228104" y="1323670"/>
                </a:lnTo>
                <a:lnTo>
                  <a:pt x="248285" y="1283220"/>
                </a:lnTo>
                <a:lnTo>
                  <a:pt x="269214" y="1243215"/>
                </a:lnTo>
                <a:lnTo>
                  <a:pt x="290880" y="1203667"/>
                </a:lnTo>
                <a:lnTo>
                  <a:pt x="313283" y="1164590"/>
                </a:lnTo>
                <a:lnTo>
                  <a:pt x="336397" y="1125982"/>
                </a:lnTo>
                <a:lnTo>
                  <a:pt x="360222" y="1087843"/>
                </a:lnTo>
                <a:lnTo>
                  <a:pt x="384746" y="1050213"/>
                </a:lnTo>
                <a:lnTo>
                  <a:pt x="409968" y="1013066"/>
                </a:lnTo>
                <a:lnTo>
                  <a:pt x="435864" y="976439"/>
                </a:lnTo>
                <a:lnTo>
                  <a:pt x="462445" y="940333"/>
                </a:lnTo>
                <a:lnTo>
                  <a:pt x="489686" y="904748"/>
                </a:lnTo>
                <a:lnTo>
                  <a:pt x="517575" y="869696"/>
                </a:lnTo>
                <a:lnTo>
                  <a:pt x="546125" y="835190"/>
                </a:lnTo>
                <a:lnTo>
                  <a:pt x="575297" y="801243"/>
                </a:lnTo>
                <a:lnTo>
                  <a:pt x="605104" y="767867"/>
                </a:lnTo>
                <a:lnTo>
                  <a:pt x="635533" y="735050"/>
                </a:lnTo>
                <a:lnTo>
                  <a:pt x="666572" y="702830"/>
                </a:lnTo>
                <a:lnTo>
                  <a:pt x="698207" y="671195"/>
                </a:lnTo>
                <a:lnTo>
                  <a:pt x="730427" y="640156"/>
                </a:lnTo>
                <a:lnTo>
                  <a:pt x="763244" y="609727"/>
                </a:lnTo>
                <a:lnTo>
                  <a:pt x="796620" y="579920"/>
                </a:lnTo>
                <a:lnTo>
                  <a:pt x="830567" y="550748"/>
                </a:lnTo>
                <a:lnTo>
                  <a:pt x="865073" y="522198"/>
                </a:lnTo>
                <a:lnTo>
                  <a:pt x="900125" y="494309"/>
                </a:lnTo>
                <a:lnTo>
                  <a:pt x="935697" y="467067"/>
                </a:lnTo>
                <a:lnTo>
                  <a:pt x="971816" y="440486"/>
                </a:lnTo>
                <a:lnTo>
                  <a:pt x="1008443" y="414591"/>
                </a:lnTo>
                <a:lnTo>
                  <a:pt x="1045578" y="389369"/>
                </a:lnTo>
                <a:lnTo>
                  <a:pt x="1083221" y="364845"/>
                </a:lnTo>
                <a:lnTo>
                  <a:pt x="1121346" y="341020"/>
                </a:lnTo>
                <a:lnTo>
                  <a:pt x="1159967" y="317906"/>
                </a:lnTo>
                <a:lnTo>
                  <a:pt x="1199045" y="295503"/>
                </a:lnTo>
                <a:lnTo>
                  <a:pt x="1238592" y="273837"/>
                </a:lnTo>
                <a:lnTo>
                  <a:pt x="1278597" y="252907"/>
                </a:lnTo>
                <a:lnTo>
                  <a:pt x="1319047" y="232727"/>
                </a:lnTo>
                <a:lnTo>
                  <a:pt x="1359928" y="213296"/>
                </a:lnTo>
                <a:lnTo>
                  <a:pt x="1401229" y="194640"/>
                </a:lnTo>
                <a:lnTo>
                  <a:pt x="1442961" y="176745"/>
                </a:lnTo>
                <a:lnTo>
                  <a:pt x="1485099" y="159639"/>
                </a:lnTo>
                <a:lnTo>
                  <a:pt x="1527632" y="143332"/>
                </a:lnTo>
                <a:lnTo>
                  <a:pt x="1570558" y="127825"/>
                </a:lnTo>
                <a:lnTo>
                  <a:pt x="1613865" y="113118"/>
                </a:lnTo>
                <a:lnTo>
                  <a:pt x="1657540" y="99250"/>
                </a:lnTo>
                <a:lnTo>
                  <a:pt x="1701584" y="86194"/>
                </a:lnTo>
                <a:lnTo>
                  <a:pt x="1745983" y="73990"/>
                </a:lnTo>
                <a:lnTo>
                  <a:pt x="1790725" y="62623"/>
                </a:lnTo>
                <a:lnTo>
                  <a:pt x="1835797" y="52108"/>
                </a:lnTo>
                <a:lnTo>
                  <a:pt x="1881200" y="42468"/>
                </a:lnTo>
                <a:lnTo>
                  <a:pt x="1926920" y="33705"/>
                </a:lnTo>
                <a:lnTo>
                  <a:pt x="1972945" y="25819"/>
                </a:lnTo>
                <a:lnTo>
                  <a:pt x="2019261" y="18834"/>
                </a:lnTo>
                <a:lnTo>
                  <a:pt x="2065883" y="12750"/>
                </a:lnTo>
                <a:lnTo>
                  <a:pt x="2112772" y="7569"/>
                </a:lnTo>
                <a:lnTo>
                  <a:pt x="2159939" y="3314"/>
                </a:lnTo>
                <a:lnTo>
                  <a:pt x="2207183" y="0"/>
                </a:lnTo>
                <a:close/>
              </a:path>
            </a:pathLst>
          </a:custGeom>
          <a:solidFill>
            <a:srgbClr val="00384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5">
            <a:extLst>
              <a:ext uri="{FF2B5EF4-FFF2-40B4-BE49-F238E27FC236}">
                <a16:creationId xmlns:a16="http://schemas.microsoft.com/office/drawing/2014/main" id="{964FCD55-E0DD-2F0A-D400-15E1C125F798}"/>
              </a:ext>
            </a:extLst>
          </p:cNvPr>
          <p:cNvGrpSpPr/>
          <p:nvPr/>
        </p:nvGrpSpPr>
        <p:grpSpPr>
          <a:xfrm>
            <a:off x="18239829" y="15910"/>
            <a:ext cx="1864360" cy="11292840"/>
            <a:chOff x="18239829" y="15910"/>
            <a:chExt cx="1864360" cy="11292840"/>
          </a:xfrm>
        </p:grpSpPr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76B5EC8F-68EB-7119-583F-F4D0609BCEEC}"/>
                </a:ext>
              </a:extLst>
            </p:cNvPr>
            <p:cNvSpPr/>
            <p:nvPr/>
          </p:nvSpPr>
          <p:spPr>
            <a:xfrm>
              <a:off x="18239829" y="17481"/>
              <a:ext cx="1864360" cy="9423400"/>
            </a:xfrm>
            <a:custGeom>
              <a:avLst/>
              <a:gdLst/>
              <a:ahLst/>
              <a:cxnLst/>
              <a:rect l="l" t="t" r="r" b="b"/>
              <a:pathLst>
                <a:path w="1864359" h="9423400">
                  <a:moveTo>
                    <a:pt x="1864258" y="7539037"/>
                  </a:moveTo>
                  <a:lnTo>
                    <a:pt x="0" y="7539037"/>
                  </a:lnTo>
                  <a:lnTo>
                    <a:pt x="0" y="9423019"/>
                  </a:lnTo>
                  <a:lnTo>
                    <a:pt x="1864258" y="9423019"/>
                  </a:lnTo>
                  <a:lnTo>
                    <a:pt x="1864258" y="7539037"/>
                  </a:lnTo>
                  <a:close/>
                </a:path>
                <a:path w="1864359" h="9423400">
                  <a:moveTo>
                    <a:pt x="1864258" y="3766401"/>
                  </a:moveTo>
                  <a:lnTo>
                    <a:pt x="0" y="3766401"/>
                  </a:lnTo>
                  <a:lnTo>
                    <a:pt x="0" y="5655056"/>
                  </a:lnTo>
                  <a:lnTo>
                    <a:pt x="1864258" y="5655056"/>
                  </a:lnTo>
                  <a:lnTo>
                    <a:pt x="1864258" y="3766401"/>
                  </a:lnTo>
                  <a:close/>
                </a:path>
                <a:path w="1864359" h="9423400">
                  <a:moveTo>
                    <a:pt x="1864258" y="0"/>
                  </a:moveTo>
                  <a:lnTo>
                    <a:pt x="0" y="0"/>
                  </a:lnTo>
                  <a:lnTo>
                    <a:pt x="0" y="1882419"/>
                  </a:lnTo>
                  <a:lnTo>
                    <a:pt x="1864258" y="1882419"/>
                  </a:lnTo>
                  <a:lnTo>
                    <a:pt x="1864258" y="0"/>
                  </a:lnTo>
                  <a:close/>
                </a:path>
              </a:pathLst>
            </a:custGeom>
            <a:solidFill>
              <a:srgbClr val="00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7">
              <a:extLst>
                <a:ext uri="{FF2B5EF4-FFF2-40B4-BE49-F238E27FC236}">
                  <a16:creationId xmlns:a16="http://schemas.microsoft.com/office/drawing/2014/main" id="{E1B5C1E9-AB26-BE0F-CF89-E349A0C83ED6}"/>
                </a:ext>
              </a:extLst>
            </p:cNvPr>
            <p:cNvSpPr/>
            <p:nvPr/>
          </p:nvSpPr>
          <p:spPr>
            <a:xfrm>
              <a:off x="18239832" y="9440498"/>
              <a:ext cx="1864360" cy="1868170"/>
            </a:xfrm>
            <a:custGeom>
              <a:avLst/>
              <a:gdLst/>
              <a:ahLst/>
              <a:cxnLst/>
              <a:rect l="l" t="t" r="r" b="b"/>
              <a:pathLst>
                <a:path w="1864359" h="1868170">
                  <a:moveTo>
                    <a:pt x="1864257" y="0"/>
                  </a:moveTo>
                  <a:lnTo>
                    <a:pt x="0" y="0"/>
                  </a:lnTo>
                  <a:lnTo>
                    <a:pt x="0" y="1868058"/>
                  </a:lnTo>
                  <a:lnTo>
                    <a:pt x="1864257" y="1868058"/>
                  </a:lnTo>
                  <a:lnTo>
                    <a:pt x="1864257" y="0"/>
                  </a:lnTo>
                  <a:close/>
                </a:path>
              </a:pathLst>
            </a:custGeom>
            <a:solidFill>
              <a:srgbClr val="008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8">
              <a:extLst>
                <a:ext uri="{FF2B5EF4-FFF2-40B4-BE49-F238E27FC236}">
                  <a16:creationId xmlns:a16="http://schemas.microsoft.com/office/drawing/2014/main" id="{E85492BE-4D5F-1360-BF04-C05B82D961E2}"/>
                </a:ext>
              </a:extLst>
            </p:cNvPr>
            <p:cNvSpPr/>
            <p:nvPr/>
          </p:nvSpPr>
          <p:spPr>
            <a:xfrm>
              <a:off x="18239832" y="7556512"/>
              <a:ext cx="1864360" cy="942340"/>
            </a:xfrm>
            <a:custGeom>
              <a:avLst/>
              <a:gdLst/>
              <a:ahLst/>
              <a:cxnLst/>
              <a:rect l="l" t="t" r="r" b="b"/>
              <a:pathLst>
                <a:path w="1864359" h="942340">
                  <a:moveTo>
                    <a:pt x="1864267" y="0"/>
                  </a:moveTo>
                  <a:lnTo>
                    <a:pt x="0" y="0"/>
                  </a:lnTo>
                  <a:lnTo>
                    <a:pt x="1225" y="48475"/>
                  </a:lnTo>
                  <a:lnTo>
                    <a:pt x="4863" y="96314"/>
                  </a:lnTo>
                  <a:lnTo>
                    <a:pt x="10853" y="143458"/>
                  </a:lnTo>
                  <a:lnTo>
                    <a:pt x="19138" y="189846"/>
                  </a:lnTo>
                  <a:lnTo>
                    <a:pt x="29656" y="235421"/>
                  </a:lnTo>
                  <a:lnTo>
                    <a:pt x="42350" y="280122"/>
                  </a:lnTo>
                  <a:lnTo>
                    <a:pt x="57160" y="323891"/>
                  </a:lnTo>
                  <a:lnTo>
                    <a:pt x="74026" y="366669"/>
                  </a:lnTo>
                  <a:lnTo>
                    <a:pt x="92891" y="408396"/>
                  </a:lnTo>
                  <a:lnTo>
                    <a:pt x="113693" y="449013"/>
                  </a:lnTo>
                  <a:lnTo>
                    <a:pt x="136375" y="488461"/>
                  </a:lnTo>
                  <a:lnTo>
                    <a:pt x="160878" y="526680"/>
                  </a:lnTo>
                  <a:lnTo>
                    <a:pt x="187141" y="563612"/>
                  </a:lnTo>
                  <a:lnTo>
                    <a:pt x="215105" y="599198"/>
                  </a:lnTo>
                  <a:lnTo>
                    <a:pt x="244713" y="633377"/>
                  </a:lnTo>
                  <a:lnTo>
                    <a:pt x="275903" y="666092"/>
                  </a:lnTo>
                  <a:lnTo>
                    <a:pt x="308618" y="697282"/>
                  </a:lnTo>
                  <a:lnTo>
                    <a:pt x="342798" y="726889"/>
                  </a:lnTo>
                  <a:lnTo>
                    <a:pt x="378384" y="754854"/>
                  </a:lnTo>
                  <a:lnTo>
                    <a:pt x="415316" y="781117"/>
                  </a:lnTo>
                  <a:lnTo>
                    <a:pt x="453535" y="805618"/>
                  </a:lnTo>
                  <a:lnTo>
                    <a:pt x="492983" y="828300"/>
                  </a:lnTo>
                  <a:lnTo>
                    <a:pt x="533600" y="849103"/>
                  </a:lnTo>
                  <a:lnTo>
                    <a:pt x="575327" y="867967"/>
                  </a:lnTo>
                  <a:lnTo>
                    <a:pt x="618104" y="884833"/>
                  </a:lnTo>
                  <a:lnTo>
                    <a:pt x="661873" y="899642"/>
                  </a:lnTo>
                  <a:lnTo>
                    <a:pt x="706574" y="912336"/>
                  </a:lnTo>
                  <a:lnTo>
                    <a:pt x="752148" y="922854"/>
                  </a:lnTo>
                  <a:lnTo>
                    <a:pt x="798536" y="931138"/>
                  </a:lnTo>
                  <a:lnTo>
                    <a:pt x="845679" y="937128"/>
                  </a:lnTo>
                  <a:lnTo>
                    <a:pt x="893517" y="940766"/>
                  </a:lnTo>
                  <a:lnTo>
                    <a:pt x="941992" y="941992"/>
                  </a:lnTo>
                  <a:lnTo>
                    <a:pt x="990465" y="940766"/>
                  </a:lnTo>
                  <a:lnTo>
                    <a:pt x="1038303" y="937128"/>
                  </a:lnTo>
                  <a:lnTo>
                    <a:pt x="1085445" y="931138"/>
                  </a:lnTo>
                  <a:lnTo>
                    <a:pt x="1131832" y="922854"/>
                  </a:lnTo>
                  <a:lnTo>
                    <a:pt x="1177406" y="912336"/>
                  </a:lnTo>
                  <a:lnTo>
                    <a:pt x="1222107" y="899642"/>
                  </a:lnTo>
                  <a:lnTo>
                    <a:pt x="1265875" y="884833"/>
                  </a:lnTo>
                  <a:lnTo>
                    <a:pt x="1308652" y="867967"/>
                  </a:lnTo>
                  <a:lnTo>
                    <a:pt x="1350379" y="849103"/>
                  </a:lnTo>
                  <a:lnTo>
                    <a:pt x="1390996" y="828300"/>
                  </a:lnTo>
                  <a:lnTo>
                    <a:pt x="1430443" y="805618"/>
                  </a:lnTo>
                  <a:lnTo>
                    <a:pt x="1468663" y="781117"/>
                  </a:lnTo>
                  <a:lnTo>
                    <a:pt x="1505595" y="754854"/>
                  </a:lnTo>
                  <a:lnTo>
                    <a:pt x="1541181" y="726889"/>
                  </a:lnTo>
                  <a:lnTo>
                    <a:pt x="1575361" y="697282"/>
                  </a:lnTo>
                  <a:lnTo>
                    <a:pt x="1608076" y="666092"/>
                  </a:lnTo>
                  <a:lnTo>
                    <a:pt x="1639267" y="633377"/>
                  </a:lnTo>
                  <a:lnTo>
                    <a:pt x="1668875" y="599198"/>
                  </a:lnTo>
                  <a:lnTo>
                    <a:pt x="1696840" y="563612"/>
                  </a:lnTo>
                  <a:lnTo>
                    <a:pt x="1723103" y="526680"/>
                  </a:lnTo>
                  <a:lnTo>
                    <a:pt x="1747606" y="488461"/>
                  </a:lnTo>
                  <a:lnTo>
                    <a:pt x="1770288" y="449013"/>
                  </a:lnTo>
                  <a:lnTo>
                    <a:pt x="1791091" y="408396"/>
                  </a:lnTo>
                  <a:lnTo>
                    <a:pt x="1809956" y="366669"/>
                  </a:lnTo>
                  <a:lnTo>
                    <a:pt x="1826823" y="323891"/>
                  </a:lnTo>
                  <a:lnTo>
                    <a:pt x="1841633" y="280122"/>
                  </a:lnTo>
                  <a:lnTo>
                    <a:pt x="1854327" y="235421"/>
                  </a:lnTo>
                  <a:lnTo>
                    <a:pt x="1864267" y="192352"/>
                  </a:lnTo>
                  <a:lnTo>
                    <a:pt x="1864267" y="0"/>
                  </a:lnTo>
                  <a:close/>
                </a:path>
              </a:pathLst>
            </a:custGeom>
            <a:solidFill>
              <a:srgbClr val="0038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9">
              <a:extLst>
                <a:ext uri="{FF2B5EF4-FFF2-40B4-BE49-F238E27FC236}">
                  <a16:creationId xmlns:a16="http://schemas.microsoft.com/office/drawing/2014/main" id="{7D9E8DF5-2E62-6102-AA5D-8EA217BAA735}"/>
                </a:ext>
              </a:extLst>
            </p:cNvPr>
            <p:cNvSpPr/>
            <p:nvPr/>
          </p:nvSpPr>
          <p:spPr>
            <a:xfrm>
              <a:off x="18239831" y="8498503"/>
              <a:ext cx="1864360" cy="2810510"/>
            </a:xfrm>
            <a:custGeom>
              <a:avLst/>
              <a:gdLst/>
              <a:ahLst/>
              <a:cxnLst/>
              <a:rect l="l" t="t" r="r" b="b"/>
              <a:pathLst>
                <a:path w="1864359" h="2810509">
                  <a:moveTo>
                    <a:pt x="941992" y="0"/>
                  </a:moveTo>
                  <a:lnTo>
                    <a:pt x="893517" y="1225"/>
                  </a:lnTo>
                  <a:lnTo>
                    <a:pt x="845679" y="4863"/>
                  </a:lnTo>
                  <a:lnTo>
                    <a:pt x="798536" y="10853"/>
                  </a:lnTo>
                  <a:lnTo>
                    <a:pt x="752148" y="19138"/>
                  </a:lnTo>
                  <a:lnTo>
                    <a:pt x="706574" y="29656"/>
                  </a:lnTo>
                  <a:lnTo>
                    <a:pt x="661873" y="42350"/>
                  </a:lnTo>
                  <a:lnTo>
                    <a:pt x="618104" y="57160"/>
                  </a:lnTo>
                  <a:lnTo>
                    <a:pt x="575327" y="74026"/>
                  </a:lnTo>
                  <a:lnTo>
                    <a:pt x="533600" y="92891"/>
                  </a:lnTo>
                  <a:lnTo>
                    <a:pt x="492983" y="113693"/>
                  </a:lnTo>
                  <a:lnTo>
                    <a:pt x="453535" y="136375"/>
                  </a:lnTo>
                  <a:lnTo>
                    <a:pt x="415316" y="160878"/>
                  </a:lnTo>
                  <a:lnTo>
                    <a:pt x="378384" y="187141"/>
                  </a:lnTo>
                  <a:lnTo>
                    <a:pt x="342798" y="215105"/>
                  </a:lnTo>
                  <a:lnTo>
                    <a:pt x="308618" y="244713"/>
                  </a:lnTo>
                  <a:lnTo>
                    <a:pt x="275903" y="275903"/>
                  </a:lnTo>
                  <a:lnTo>
                    <a:pt x="244713" y="308618"/>
                  </a:lnTo>
                  <a:lnTo>
                    <a:pt x="215105" y="342798"/>
                  </a:lnTo>
                  <a:lnTo>
                    <a:pt x="187141" y="378384"/>
                  </a:lnTo>
                  <a:lnTo>
                    <a:pt x="160878" y="415316"/>
                  </a:lnTo>
                  <a:lnTo>
                    <a:pt x="136375" y="453535"/>
                  </a:lnTo>
                  <a:lnTo>
                    <a:pt x="113693" y="492983"/>
                  </a:lnTo>
                  <a:lnTo>
                    <a:pt x="92891" y="533600"/>
                  </a:lnTo>
                  <a:lnTo>
                    <a:pt x="74026" y="575327"/>
                  </a:lnTo>
                  <a:lnTo>
                    <a:pt x="57160" y="618104"/>
                  </a:lnTo>
                  <a:lnTo>
                    <a:pt x="42350" y="661873"/>
                  </a:lnTo>
                  <a:lnTo>
                    <a:pt x="29656" y="706574"/>
                  </a:lnTo>
                  <a:lnTo>
                    <a:pt x="19138" y="752148"/>
                  </a:lnTo>
                  <a:lnTo>
                    <a:pt x="10853" y="798536"/>
                  </a:lnTo>
                  <a:lnTo>
                    <a:pt x="4863" y="845679"/>
                  </a:lnTo>
                  <a:lnTo>
                    <a:pt x="1225" y="893517"/>
                  </a:lnTo>
                  <a:lnTo>
                    <a:pt x="0" y="941992"/>
                  </a:lnTo>
                  <a:lnTo>
                    <a:pt x="0" y="1883984"/>
                  </a:lnTo>
                  <a:lnTo>
                    <a:pt x="1225" y="1932458"/>
                  </a:lnTo>
                  <a:lnTo>
                    <a:pt x="4863" y="1980295"/>
                  </a:lnTo>
                  <a:lnTo>
                    <a:pt x="10853" y="2027437"/>
                  </a:lnTo>
                  <a:lnTo>
                    <a:pt x="19138" y="2073824"/>
                  </a:lnTo>
                  <a:lnTo>
                    <a:pt x="29656" y="2119398"/>
                  </a:lnTo>
                  <a:lnTo>
                    <a:pt x="42350" y="2164098"/>
                  </a:lnTo>
                  <a:lnTo>
                    <a:pt x="57160" y="2207866"/>
                  </a:lnTo>
                  <a:lnTo>
                    <a:pt x="74026" y="2250643"/>
                  </a:lnTo>
                  <a:lnTo>
                    <a:pt x="92891" y="2292369"/>
                  </a:lnTo>
                  <a:lnTo>
                    <a:pt x="113693" y="2332986"/>
                  </a:lnTo>
                  <a:lnTo>
                    <a:pt x="136375" y="2372433"/>
                  </a:lnTo>
                  <a:lnTo>
                    <a:pt x="160878" y="2410652"/>
                  </a:lnTo>
                  <a:lnTo>
                    <a:pt x="187141" y="2447584"/>
                  </a:lnTo>
                  <a:lnTo>
                    <a:pt x="215105" y="2483169"/>
                  </a:lnTo>
                  <a:lnTo>
                    <a:pt x="244713" y="2517349"/>
                  </a:lnTo>
                  <a:lnTo>
                    <a:pt x="275903" y="2550063"/>
                  </a:lnTo>
                  <a:lnTo>
                    <a:pt x="308618" y="2581254"/>
                  </a:lnTo>
                  <a:lnTo>
                    <a:pt x="342798" y="2610861"/>
                  </a:lnTo>
                  <a:lnTo>
                    <a:pt x="378384" y="2638825"/>
                  </a:lnTo>
                  <a:lnTo>
                    <a:pt x="415316" y="2665088"/>
                  </a:lnTo>
                  <a:lnTo>
                    <a:pt x="453535" y="2689590"/>
                  </a:lnTo>
                  <a:lnTo>
                    <a:pt x="492983" y="2712272"/>
                  </a:lnTo>
                  <a:lnTo>
                    <a:pt x="533600" y="2733075"/>
                  </a:lnTo>
                  <a:lnTo>
                    <a:pt x="575327" y="2751939"/>
                  </a:lnTo>
                  <a:lnTo>
                    <a:pt x="618104" y="2768806"/>
                  </a:lnTo>
                  <a:lnTo>
                    <a:pt x="661873" y="2783616"/>
                  </a:lnTo>
                  <a:lnTo>
                    <a:pt x="706574" y="2796309"/>
                  </a:lnTo>
                  <a:lnTo>
                    <a:pt x="752148" y="2806828"/>
                  </a:lnTo>
                  <a:lnTo>
                    <a:pt x="770203" y="2810052"/>
                  </a:lnTo>
                  <a:lnTo>
                    <a:pt x="1113780" y="2810052"/>
                  </a:lnTo>
                  <a:lnTo>
                    <a:pt x="1177410" y="2796309"/>
                  </a:lnTo>
                  <a:lnTo>
                    <a:pt x="1222111" y="2783616"/>
                  </a:lnTo>
                  <a:lnTo>
                    <a:pt x="1265879" y="2768806"/>
                  </a:lnTo>
                  <a:lnTo>
                    <a:pt x="1308657" y="2751939"/>
                  </a:lnTo>
                  <a:lnTo>
                    <a:pt x="1350383" y="2733075"/>
                  </a:lnTo>
                  <a:lnTo>
                    <a:pt x="1391000" y="2712272"/>
                  </a:lnTo>
                  <a:lnTo>
                    <a:pt x="1430448" y="2689590"/>
                  </a:lnTo>
                  <a:lnTo>
                    <a:pt x="1468668" y="2665088"/>
                  </a:lnTo>
                  <a:lnTo>
                    <a:pt x="1505600" y="2638825"/>
                  </a:lnTo>
                  <a:lnTo>
                    <a:pt x="1541185" y="2610861"/>
                  </a:lnTo>
                  <a:lnTo>
                    <a:pt x="1575365" y="2581254"/>
                  </a:lnTo>
                  <a:lnTo>
                    <a:pt x="1608080" y="2550063"/>
                  </a:lnTo>
                  <a:lnTo>
                    <a:pt x="1639271" y="2517349"/>
                  </a:lnTo>
                  <a:lnTo>
                    <a:pt x="1668878" y="2483169"/>
                  </a:lnTo>
                  <a:lnTo>
                    <a:pt x="1696843" y="2447584"/>
                  </a:lnTo>
                  <a:lnTo>
                    <a:pt x="1723106" y="2410652"/>
                  </a:lnTo>
                  <a:lnTo>
                    <a:pt x="1747608" y="2372433"/>
                  </a:lnTo>
                  <a:lnTo>
                    <a:pt x="1770290" y="2332986"/>
                  </a:lnTo>
                  <a:lnTo>
                    <a:pt x="1791093" y="2292369"/>
                  </a:lnTo>
                  <a:lnTo>
                    <a:pt x="1809957" y="2250643"/>
                  </a:lnTo>
                  <a:lnTo>
                    <a:pt x="1826824" y="2207866"/>
                  </a:lnTo>
                  <a:lnTo>
                    <a:pt x="1841634" y="2164098"/>
                  </a:lnTo>
                  <a:lnTo>
                    <a:pt x="1854327" y="2119398"/>
                  </a:lnTo>
                  <a:lnTo>
                    <a:pt x="1864268" y="2076327"/>
                  </a:lnTo>
                  <a:lnTo>
                    <a:pt x="1864268" y="749645"/>
                  </a:lnTo>
                  <a:lnTo>
                    <a:pt x="1854327" y="706574"/>
                  </a:lnTo>
                  <a:lnTo>
                    <a:pt x="1841634" y="661873"/>
                  </a:lnTo>
                  <a:lnTo>
                    <a:pt x="1826824" y="618104"/>
                  </a:lnTo>
                  <a:lnTo>
                    <a:pt x="1809957" y="575327"/>
                  </a:lnTo>
                  <a:lnTo>
                    <a:pt x="1791093" y="533600"/>
                  </a:lnTo>
                  <a:lnTo>
                    <a:pt x="1770290" y="492983"/>
                  </a:lnTo>
                  <a:lnTo>
                    <a:pt x="1747608" y="453535"/>
                  </a:lnTo>
                  <a:lnTo>
                    <a:pt x="1723106" y="415316"/>
                  </a:lnTo>
                  <a:lnTo>
                    <a:pt x="1696843" y="378384"/>
                  </a:lnTo>
                  <a:lnTo>
                    <a:pt x="1668878" y="342798"/>
                  </a:lnTo>
                  <a:lnTo>
                    <a:pt x="1639271" y="308618"/>
                  </a:lnTo>
                  <a:lnTo>
                    <a:pt x="1608080" y="275903"/>
                  </a:lnTo>
                  <a:lnTo>
                    <a:pt x="1575365" y="244713"/>
                  </a:lnTo>
                  <a:lnTo>
                    <a:pt x="1541185" y="215105"/>
                  </a:lnTo>
                  <a:lnTo>
                    <a:pt x="1505600" y="187141"/>
                  </a:lnTo>
                  <a:lnTo>
                    <a:pt x="1468668" y="160878"/>
                  </a:lnTo>
                  <a:lnTo>
                    <a:pt x="1430448" y="136375"/>
                  </a:lnTo>
                  <a:lnTo>
                    <a:pt x="1391000" y="113693"/>
                  </a:lnTo>
                  <a:lnTo>
                    <a:pt x="1350383" y="92891"/>
                  </a:lnTo>
                  <a:lnTo>
                    <a:pt x="1308657" y="74026"/>
                  </a:lnTo>
                  <a:lnTo>
                    <a:pt x="1265879" y="57160"/>
                  </a:lnTo>
                  <a:lnTo>
                    <a:pt x="1222111" y="42350"/>
                  </a:lnTo>
                  <a:lnTo>
                    <a:pt x="1177410" y="29656"/>
                  </a:lnTo>
                  <a:lnTo>
                    <a:pt x="1131835" y="19138"/>
                  </a:lnTo>
                  <a:lnTo>
                    <a:pt x="1085447" y="10853"/>
                  </a:lnTo>
                  <a:lnTo>
                    <a:pt x="1038305" y="4863"/>
                  </a:lnTo>
                  <a:lnTo>
                    <a:pt x="990466" y="1225"/>
                  </a:lnTo>
                  <a:lnTo>
                    <a:pt x="941992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0">
              <a:extLst>
                <a:ext uri="{FF2B5EF4-FFF2-40B4-BE49-F238E27FC236}">
                  <a16:creationId xmlns:a16="http://schemas.microsoft.com/office/drawing/2014/main" id="{1E945D1C-D650-9492-8253-2A333C0A370B}"/>
                </a:ext>
              </a:extLst>
            </p:cNvPr>
            <p:cNvSpPr/>
            <p:nvPr/>
          </p:nvSpPr>
          <p:spPr>
            <a:xfrm>
              <a:off x="18935653" y="9127268"/>
              <a:ext cx="492759" cy="1326515"/>
            </a:xfrm>
            <a:custGeom>
              <a:avLst/>
              <a:gdLst/>
              <a:ahLst/>
              <a:cxnLst/>
              <a:rect l="l" t="t" r="r" b="b"/>
              <a:pathLst>
                <a:path w="492759" h="1326515">
                  <a:moveTo>
                    <a:pt x="246170" y="0"/>
                  </a:moveTo>
                  <a:lnTo>
                    <a:pt x="196559" y="5000"/>
                  </a:lnTo>
                  <a:lnTo>
                    <a:pt x="150350" y="19344"/>
                  </a:lnTo>
                  <a:lnTo>
                    <a:pt x="108535" y="42039"/>
                  </a:lnTo>
                  <a:lnTo>
                    <a:pt x="72102" y="72098"/>
                  </a:lnTo>
                  <a:lnTo>
                    <a:pt x="42042" y="108530"/>
                  </a:lnTo>
                  <a:lnTo>
                    <a:pt x="19345" y="150346"/>
                  </a:lnTo>
                  <a:lnTo>
                    <a:pt x="5001" y="196556"/>
                  </a:lnTo>
                  <a:lnTo>
                    <a:pt x="0" y="246170"/>
                  </a:lnTo>
                  <a:lnTo>
                    <a:pt x="0" y="1080145"/>
                  </a:lnTo>
                  <a:lnTo>
                    <a:pt x="5001" y="1129759"/>
                  </a:lnTo>
                  <a:lnTo>
                    <a:pt x="19345" y="1175969"/>
                  </a:lnTo>
                  <a:lnTo>
                    <a:pt x="42042" y="1217785"/>
                  </a:lnTo>
                  <a:lnTo>
                    <a:pt x="72102" y="1254217"/>
                  </a:lnTo>
                  <a:lnTo>
                    <a:pt x="108535" y="1284275"/>
                  </a:lnTo>
                  <a:lnTo>
                    <a:pt x="150350" y="1306971"/>
                  </a:lnTo>
                  <a:lnTo>
                    <a:pt x="196559" y="1321314"/>
                  </a:lnTo>
                  <a:lnTo>
                    <a:pt x="246170" y="1326315"/>
                  </a:lnTo>
                  <a:lnTo>
                    <a:pt x="295782" y="1321314"/>
                  </a:lnTo>
                  <a:lnTo>
                    <a:pt x="341991" y="1306971"/>
                  </a:lnTo>
                  <a:lnTo>
                    <a:pt x="383809" y="1284275"/>
                  </a:lnTo>
                  <a:lnTo>
                    <a:pt x="420243" y="1254217"/>
                  </a:lnTo>
                  <a:lnTo>
                    <a:pt x="450305" y="1217785"/>
                  </a:lnTo>
                  <a:lnTo>
                    <a:pt x="473004" y="1175969"/>
                  </a:lnTo>
                  <a:lnTo>
                    <a:pt x="487349" y="1129759"/>
                  </a:lnTo>
                  <a:lnTo>
                    <a:pt x="492351" y="1080145"/>
                  </a:lnTo>
                  <a:lnTo>
                    <a:pt x="492351" y="246170"/>
                  </a:lnTo>
                  <a:lnTo>
                    <a:pt x="487349" y="196556"/>
                  </a:lnTo>
                  <a:lnTo>
                    <a:pt x="473004" y="150346"/>
                  </a:lnTo>
                  <a:lnTo>
                    <a:pt x="450305" y="108530"/>
                  </a:lnTo>
                  <a:lnTo>
                    <a:pt x="420243" y="72098"/>
                  </a:lnTo>
                  <a:lnTo>
                    <a:pt x="383809" y="42039"/>
                  </a:lnTo>
                  <a:lnTo>
                    <a:pt x="341991" y="19344"/>
                  </a:lnTo>
                  <a:lnTo>
                    <a:pt x="295782" y="5000"/>
                  </a:lnTo>
                  <a:lnTo>
                    <a:pt x="246170" y="0"/>
                  </a:lnTo>
                  <a:close/>
                </a:path>
              </a:pathLst>
            </a:custGeom>
            <a:solidFill>
              <a:srgbClr val="FFC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1">
              <a:extLst>
                <a:ext uri="{FF2B5EF4-FFF2-40B4-BE49-F238E27FC236}">
                  <a16:creationId xmlns:a16="http://schemas.microsoft.com/office/drawing/2014/main" id="{F4027158-61CD-E4B3-3870-90B0B143274F}"/>
                </a:ext>
              </a:extLst>
            </p:cNvPr>
            <p:cNvSpPr/>
            <p:nvPr/>
          </p:nvSpPr>
          <p:spPr>
            <a:xfrm>
              <a:off x="18239832" y="15910"/>
              <a:ext cx="1864360" cy="1884045"/>
            </a:xfrm>
            <a:custGeom>
              <a:avLst/>
              <a:gdLst/>
              <a:ahLst/>
              <a:cxnLst/>
              <a:rect l="l" t="t" r="r" b="b"/>
              <a:pathLst>
                <a:path w="1864359" h="1884045">
                  <a:moveTo>
                    <a:pt x="1864267" y="0"/>
                  </a:moveTo>
                  <a:lnTo>
                    <a:pt x="0" y="0"/>
                  </a:lnTo>
                  <a:lnTo>
                    <a:pt x="0" y="941992"/>
                  </a:lnTo>
                  <a:lnTo>
                    <a:pt x="1225" y="990465"/>
                  </a:lnTo>
                  <a:lnTo>
                    <a:pt x="4863" y="1038303"/>
                  </a:lnTo>
                  <a:lnTo>
                    <a:pt x="10853" y="1085445"/>
                  </a:lnTo>
                  <a:lnTo>
                    <a:pt x="19138" y="1131832"/>
                  </a:lnTo>
                  <a:lnTo>
                    <a:pt x="29656" y="1177406"/>
                  </a:lnTo>
                  <a:lnTo>
                    <a:pt x="42350" y="1222107"/>
                  </a:lnTo>
                  <a:lnTo>
                    <a:pt x="57160" y="1265875"/>
                  </a:lnTo>
                  <a:lnTo>
                    <a:pt x="74026" y="1308652"/>
                  </a:lnTo>
                  <a:lnTo>
                    <a:pt x="92891" y="1350379"/>
                  </a:lnTo>
                  <a:lnTo>
                    <a:pt x="113693" y="1390996"/>
                  </a:lnTo>
                  <a:lnTo>
                    <a:pt x="136375" y="1430443"/>
                  </a:lnTo>
                  <a:lnTo>
                    <a:pt x="160878" y="1468663"/>
                  </a:lnTo>
                  <a:lnTo>
                    <a:pt x="187141" y="1505595"/>
                  </a:lnTo>
                  <a:lnTo>
                    <a:pt x="215105" y="1541181"/>
                  </a:lnTo>
                  <a:lnTo>
                    <a:pt x="244713" y="1575361"/>
                  </a:lnTo>
                  <a:lnTo>
                    <a:pt x="275903" y="1608076"/>
                  </a:lnTo>
                  <a:lnTo>
                    <a:pt x="308618" y="1639267"/>
                  </a:lnTo>
                  <a:lnTo>
                    <a:pt x="342798" y="1668875"/>
                  </a:lnTo>
                  <a:lnTo>
                    <a:pt x="378384" y="1696840"/>
                  </a:lnTo>
                  <a:lnTo>
                    <a:pt x="415316" y="1723103"/>
                  </a:lnTo>
                  <a:lnTo>
                    <a:pt x="453535" y="1747606"/>
                  </a:lnTo>
                  <a:lnTo>
                    <a:pt x="492983" y="1770288"/>
                  </a:lnTo>
                  <a:lnTo>
                    <a:pt x="533600" y="1791091"/>
                  </a:lnTo>
                  <a:lnTo>
                    <a:pt x="575327" y="1809956"/>
                  </a:lnTo>
                  <a:lnTo>
                    <a:pt x="618104" y="1826823"/>
                  </a:lnTo>
                  <a:lnTo>
                    <a:pt x="661873" y="1841633"/>
                  </a:lnTo>
                  <a:lnTo>
                    <a:pt x="706574" y="1854327"/>
                  </a:lnTo>
                  <a:lnTo>
                    <a:pt x="752148" y="1864846"/>
                  </a:lnTo>
                  <a:lnTo>
                    <a:pt x="798536" y="1873130"/>
                  </a:lnTo>
                  <a:lnTo>
                    <a:pt x="845679" y="1879120"/>
                  </a:lnTo>
                  <a:lnTo>
                    <a:pt x="893517" y="1882758"/>
                  </a:lnTo>
                  <a:lnTo>
                    <a:pt x="941992" y="1883984"/>
                  </a:lnTo>
                  <a:lnTo>
                    <a:pt x="990466" y="1882758"/>
                  </a:lnTo>
                  <a:lnTo>
                    <a:pt x="1038305" y="1879120"/>
                  </a:lnTo>
                  <a:lnTo>
                    <a:pt x="1085447" y="1873130"/>
                  </a:lnTo>
                  <a:lnTo>
                    <a:pt x="1131835" y="1864846"/>
                  </a:lnTo>
                  <a:lnTo>
                    <a:pt x="1177410" y="1854327"/>
                  </a:lnTo>
                  <a:lnTo>
                    <a:pt x="1222111" y="1841633"/>
                  </a:lnTo>
                  <a:lnTo>
                    <a:pt x="1265879" y="1826823"/>
                  </a:lnTo>
                  <a:lnTo>
                    <a:pt x="1308657" y="1809956"/>
                  </a:lnTo>
                  <a:lnTo>
                    <a:pt x="1350383" y="1791091"/>
                  </a:lnTo>
                  <a:lnTo>
                    <a:pt x="1391000" y="1770288"/>
                  </a:lnTo>
                  <a:lnTo>
                    <a:pt x="1430448" y="1747606"/>
                  </a:lnTo>
                  <a:lnTo>
                    <a:pt x="1468668" y="1723103"/>
                  </a:lnTo>
                  <a:lnTo>
                    <a:pt x="1505600" y="1696840"/>
                  </a:lnTo>
                  <a:lnTo>
                    <a:pt x="1541185" y="1668875"/>
                  </a:lnTo>
                  <a:lnTo>
                    <a:pt x="1575365" y="1639267"/>
                  </a:lnTo>
                  <a:lnTo>
                    <a:pt x="1608080" y="1608076"/>
                  </a:lnTo>
                  <a:lnTo>
                    <a:pt x="1639271" y="1575361"/>
                  </a:lnTo>
                  <a:lnTo>
                    <a:pt x="1668878" y="1541181"/>
                  </a:lnTo>
                  <a:lnTo>
                    <a:pt x="1696843" y="1505595"/>
                  </a:lnTo>
                  <a:lnTo>
                    <a:pt x="1723106" y="1468663"/>
                  </a:lnTo>
                  <a:lnTo>
                    <a:pt x="1747608" y="1430443"/>
                  </a:lnTo>
                  <a:lnTo>
                    <a:pt x="1770290" y="1390996"/>
                  </a:lnTo>
                  <a:lnTo>
                    <a:pt x="1791093" y="1350379"/>
                  </a:lnTo>
                  <a:lnTo>
                    <a:pt x="1809957" y="1308652"/>
                  </a:lnTo>
                  <a:lnTo>
                    <a:pt x="1826824" y="1265875"/>
                  </a:lnTo>
                  <a:lnTo>
                    <a:pt x="1841634" y="1222107"/>
                  </a:lnTo>
                  <a:lnTo>
                    <a:pt x="1854327" y="1177406"/>
                  </a:lnTo>
                  <a:lnTo>
                    <a:pt x="1864267" y="1134340"/>
                  </a:lnTo>
                  <a:lnTo>
                    <a:pt x="1864267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2">
              <a:extLst>
                <a:ext uri="{FF2B5EF4-FFF2-40B4-BE49-F238E27FC236}">
                  <a16:creationId xmlns:a16="http://schemas.microsoft.com/office/drawing/2014/main" id="{ED00DE30-EB42-3052-1F01-B7F1F855B5DB}"/>
                </a:ext>
              </a:extLst>
            </p:cNvPr>
            <p:cNvSpPr/>
            <p:nvPr/>
          </p:nvSpPr>
          <p:spPr>
            <a:xfrm>
              <a:off x="18239829" y="486911"/>
              <a:ext cx="1864360" cy="3297554"/>
            </a:xfrm>
            <a:custGeom>
              <a:avLst/>
              <a:gdLst/>
              <a:ahLst/>
              <a:cxnLst/>
              <a:rect l="l" t="t" r="r" b="b"/>
              <a:pathLst>
                <a:path w="1864359" h="3297554">
                  <a:moveTo>
                    <a:pt x="1412989" y="470992"/>
                  </a:moveTo>
                  <a:lnTo>
                    <a:pt x="1406753" y="440131"/>
                  </a:lnTo>
                  <a:lnTo>
                    <a:pt x="1389761" y="414934"/>
                  </a:lnTo>
                  <a:lnTo>
                    <a:pt x="1364551" y="397941"/>
                  </a:lnTo>
                  <a:lnTo>
                    <a:pt x="1333703" y="391706"/>
                  </a:lnTo>
                  <a:lnTo>
                    <a:pt x="1021283" y="391706"/>
                  </a:lnTo>
                  <a:lnTo>
                    <a:pt x="1021283" y="79298"/>
                  </a:lnTo>
                  <a:lnTo>
                    <a:pt x="1015047" y="48437"/>
                  </a:lnTo>
                  <a:lnTo>
                    <a:pt x="998054" y="23228"/>
                  </a:lnTo>
                  <a:lnTo>
                    <a:pt x="972858" y="6235"/>
                  </a:lnTo>
                  <a:lnTo>
                    <a:pt x="941984" y="0"/>
                  </a:lnTo>
                  <a:lnTo>
                    <a:pt x="911123" y="6235"/>
                  </a:lnTo>
                  <a:lnTo>
                    <a:pt x="885926" y="23228"/>
                  </a:lnTo>
                  <a:lnTo>
                    <a:pt x="868934" y="48437"/>
                  </a:lnTo>
                  <a:lnTo>
                    <a:pt x="862698" y="79298"/>
                  </a:lnTo>
                  <a:lnTo>
                    <a:pt x="862698" y="391706"/>
                  </a:lnTo>
                  <a:lnTo>
                    <a:pt x="550291" y="391706"/>
                  </a:lnTo>
                  <a:lnTo>
                    <a:pt x="519430" y="397941"/>
                  </a:lnTo>
                  <a:lnTo>
                    <a:pt x="494220" y="414934"/>
                  </a:lnTo>
                  <a:lnTo>
                    <a:pt x="477227" y="440131"/>
                  </a:lnTo>
                  <a:lnTo>
                    <a:pt x="470992" y="470992"/>
                  </a:lnTo>
                  <a:lnTo>
                    <a:pt x="477227" y="501865"/>
                  </a:lnTo>
                  <a:lnTo>
                    <a:pt x="494220" y="527075"/>
                  </a:lnTo>
                  <a:lnTo>
                    <a:pt x="519430" y="544068"/>
                  </a:lnTo>
                  <a:lnTo>
                    <a:pt x="550291" y="550291"/>
                  </a:lnTo>
                  <a:lnTo>
                    <a:pt x="862698" y="550291"/>
                  </a:lnTo>
                  <a:lnTo>
                    <a:pt x="862698" y="862711"/>
                  </a:lnTo>
                  <a:lnTo>
                    <a:pt x="868934" y="893572"/>
                  </a:lnTo>
                  <a:lnTo>
                    <a:pt x="885926" y="918768"/>
                  </a:lnTo>
                  <a:lnTo>
                    <a:pt x="911123" y="935761"/>
                  </a:lnTo>
                  <a:lnTo>
                    <a:pt x="941984" y="941997"/>
                  </a:lnTo>
                  <a:lnTo>
                    <a:pt x="972858" y="935761"/>
                  </a:lnTo>
                  <a:lnTo>
                    <a:pt x="998054" y="918768"/>
                  </a:lnTo>
                  <a:lnTo>
                    <a:pt x="1015047" y="893572"/>
                  </a:lnTo>
                  <a:lnTo>
                    <a:pt x="1021283" y="862711"/>
                  </a:lnTo>
                  <a:lnTo>
                    <a:pt x="1021283" y="550291"/>
                  </a:lnTo>
                  <a:lnTo>
                    <a:pt x="1333703" y="550291"/>
                  </a:lnTo>
                  <a:lnTo>
                    <a:pt x="1364551" y="544068"/>
                  </a:lnTo>
                  <a:lnTo>
                    <a:pt x="1389761" y="527075"/>
                  </a:lnTo>
                  <a:lnTo>
                    <a:pt x="1406753" y="501865"/>
                  </a:lnTo>
                  <a:lnTo>
                    <a:pt x="1412989" y="470992"/>
                  </a:lnTo>
                  <a:close/>
                </a:path>
                <a:path w="1864359" h="3297554">
                  <a:moveTo>
                    <a:pt x="1864271" y="1412989"/>
                  </a:moveTo>
                  <a:lnTo>
                    <a:pt x="0" y="1412989"/>
                  </a:lnTo>
                  <a:lnTo>
                    <a:pt x="0" y="3296970"/>
                  </a:lnTo>
                  <a:lnTo>
                    <a:pt x="1864271" y="3296970"/>
                  </a:lnTo>
                  <a:lnTo>
                    <a:pt x="1864271" y="1412989"/>
                  </a:lnTo>
                  <a:close/>
                </a:path>
              </a:pathLst>
            </a:custGeom>
            <a:solidFill>
              <a:srgbClr val="FFC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3">
              <a:extLst>
                <a:ext uri="{FF2B5EF4-FFF2-40B4-BE49-F238E27FC236}">
                  <a16:creationId xmlns:a16="http://schemas.microsoft.com/office/drawing/2014/main" id="{C7D14C1F-B14E-FC1E-FC8E-E02212A458DF}"/>
                </a:ext>
              </a:extLst>
            </p:cNvPr>
            <p:cNvSpPr/>
            <p:nvPr/>
          </p:nvSpPr>
          <p:spPr>
            <a:xfrm>
              <a:off x="18239829" y="1899893"/>
              <a:ext cx="1864360" cy="1884045"/>
            </a:xfrm>
            <a:custGeom>
              <a:avLst/>
              <a:gdLst/>
              <a:ahLst/>
              <a:cxnLst/>
              <a:rect l="l" t="t" r="r" b="b"/>
              <a:pathLst>
                <a:path w="1864359" h="1884045">
                  <a:moveTo>
                    <a:pt x="1864269" y="0"/>
                  </a:moveTo>
                  <a:lnTo>
                    <a:pt x="941992" y="0"/>
                  </a:lnTo>
                  <a:lnTo>
                    <a:pt x="893518" y="1225"/>
                  </a:lnTo>
                  <a:lnTo>
                    <a:pt x="845681" y="4863"/>
                  </a:lnTo>
                  <a:lnTo>
                    <a:pt x="798539" y="10853"/>
                  </a:lnTo>
                  <a:lnTo>
                    <a:pt x="752151" y="19138"/>
                  </a:lnTo>
                  <a:lnTo>
                    <a:pt x="706577" y="29656"/>
                  </a:lnTo>
                  <a:lnTo>
                    <a:pt x="661877" y="42350"/>
                  </a:lnTo>
                  <a:lnTo>
                    <a:pt x="618108" y="57160"/>
                  </a:lnTo>
                  <a:lnTo>
                    <a:pt x="575331" y="74026"/>
                  </a:lnTo>
                  <a:lnTo>
                    <a:pt x="533605" y="92891"/>
                  </a:lnTo>
                  <a:lnTo>
                    <a:pt x="492988" y="113693"/>
                  </a:lnTo>
                  <a:lnTo>
                    <a:pt x="453540" y="136375"/>
                  </a:lnTo>
                  <a:lnTo>
                    <a:pt x="415320" y="160878"/>
                  </a:lnTo>
                  <a:lnTo>
                    <a:pt x="378388" y="187141"/>
                  </a:lnTo>
                  <a:lnTo>
                    <a:pt x="342802" y="215105"/>
                  </a:lnTo>
                  <a:lnTo>
                    <a:pt x="308622" y="244713"/>
                  </a:lnTo>
                  <a:lnTo>
                    <a:pt x="275907" y="275903"/>
                  </a:lnTo>
                  <a:lnTo>
                    <a:pt x="244716" y="308618"/>
                  </a:lnTo>
                  <a:lnTo>
                    <a:pt x="215109" y="342798"/>
                  </a:lnTo>
                  <a:lnTo>
                    <a:pt x="187144" y="378384"/>
                  </a:lnTo>
                  <a:lnTo>
                    <a:pt x="160880" y="415316"/>
                  </a:lnTo>
                  <a:lnTo>
                    <a:pt x="136378" y="453535"/>
                  </a:lnTo>
                  <a:lnTo>
                    <a:pt x="113695" y="492983"/>
                  </a:lnTo>
                  <a:lnTo>
                    <a:pt x="92892" y="533600"/>
                  </a:lnTo>
                  <a:lnTo>
                    <a:pt x="74028" y="575327"/>
                  </a:lnTo>
                  <a:lnTo>
                    <a:pt x="57161" y="618104"/>
                  </a:lnTo>
                  <a:lnTo>
                    <a:pt x="42351" y="661873"/>
                  </a:lnTo>
                  <a:lnTo>
                    <a:pt x="29657" y="706574"/>
                  </a:lnTo>
                  <a:lnTo>
                    <a:pt x="19138" y="752148"/>
                  </a:lnTo>
                  <a:lnTo>
                    <a:pt x="10854" y="798536"/>
                  </a:lnTo>
                  <a:lnTo>
                    <a:pt x="4863" y="845679"/>
                  </a:lnTo>
                  <a:lnTo>
                    <a:pt x="1225" y="893517"/>
                  </a:lnTo>
                  <a:lnTo>
                    <a:pt x="0" y="941992"/>
                  </a:lnTo>
                  <a:lnTo>
                    <a:pt x="1225" y="990465"/>
                  </a:lnTo>
                  <a:lnTo>
                    <a:pt x="4863" y="1038303"/>
                  </a:lnTo>
                  <a:lnTo>
                    <a:pt x="10854" y="1085445"/>
                  </a:lnTo>
                  <a:lnTo>
                    <a:pt x="19138" y="1131832"/>
                  </a:lnTo>
                  <a:lnTo>
                    <a:pt x="29657" y="1177406"/>
                  </a:lnTo>
                  <a:lnTo>
                    <a:pt x="42351" y="1222107"/>
                  </a:lnTo>
                  <a:lnTo>
                    <a:pt x="57161" y="1265875"/>
                  </a:lnTo>
                  <a:lnTo>
                    <a:pt x="74028" y="1308652"/>
                  </a:lnTo>
                  <a:lnTo>
                    <a:pt x="92892" y="1350379"/>
                  </a:lnTo>
                  <a:lnTo>
                    <a:pt x="113695" y="1390996"/>
                  </a:lnTo>
                  <a:lnTo>
                    <a:pt x="136378" y="1430443"/>
                  </a:lnTo>
                  <a:lnTo>
                    <a:pt x="160880" y="1468663"/>
                  </a:lnTo>
                  <a:lnTo>
                    <a:pt x="187144" y="1505595"/>
                  </a:lnTo>
                  <a:lnTo>
                    <a:pt x="215109" y="1541181"/>
                  </a:lnTo>
                  <a:lnTo>
                    <a:pt x="244716" y="1575361"/>
                  </a:lnTo>
                  <a:lnTo>
                    <a:pt x="275907" y="1608076"/>
                  </a:lnTo>
                  <a:lnTo>
                    <a:pt x="308622" y="1639267"/>
                  </a:lnTo>
                  <a:lnTo>
                    <a:pt x="342802" y="1668875"/>
                  </a:lnTo>
                  <a:lnTo>
                    <a:pt x="378388" y="1696840"/>
                  </a:lnTo>
                  <a:lnTo>
                    <a:pt x="415320" y="1723103"/>
                  </a:lnTo>
                  <a:lnTo>
                    <a:pt x="453540" y="1747606"/>
                  </a:lnTo>
                  <a:lnTo>
                    <a:pt x="492988" y="1770288"/>
                  </a:lnTo>
                  <a:lnTo>
                    <a:pt x="533605" y="1791091"/>
                  </a:lnTo>
                  <a:lnTo>
                    <a:pt x="575331" y="1809956"/>
                  </a:lnTo>
                  <a:lnTo>
                    <a:pt x="618108" y="1826823"/>
                  </a:lnTo>
                  <a:lnTo>
                    <a:pt x="661877" y="1841633"/>
                  </a:lnTo>
                  <a:lnTo>
                    <a:pt x="706577" y="1854327"/>
                  </a:lnTo>
                  <a:lnTo>
                    <a:pt x="752151" y="1864846"/>
                  </a:lnTo>
                  <a:lnTo>
                    <a:pt x="798539" y="1873130"/>
                  </a:lnTo>
                  <a:lnTo>
                    <a:pt x="845681" y="1879120"/>
                  </a:lnTo>
                  <a:lnTo>
                    <a:pt x="893518" y="1882758"/>
                  </a:lnTo>
                  <a:lnTo>
                    <a:pt x="941992" y="1883984"/>
                  </a:lnTo>
                  <a:lnTo>
                    <a:pt x="1864269" y="1883984"/>
                  </a:lnTo>
                  <a:lnTo>
                    <a:pt x="1864269" y="0"/>
                  </a:lnTo>
                  <a:close/>
                </a:path>
              </a:pathLst>
            </a:custGeom>
            <a:solidFill>
              <a:srgbClr val="004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14">
              <a:extLst>
                <a:ext uri="{FF2B5EF4-FFF2-40B4-BE49-F238E27FC236}">
                  <a16:creationId xmlns:a16="http://schemas.microsoft.com/office/drawing/2014/main" id="{16C91A1B-4054-1700-F485-1AC1B8402C6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698272" y="2747687"/>
              <a:ext cx="188392" cy="188392"/>
            </a:xfrm>
            <a:prstGeom prst="rect">
              <a:avLst/>
            </a:prstGeom>
          </p:spPr>
        </p:pic>
        <p:pic>
          <p:nvPicPr>
            <p:cNvPr id="36" name="object 15">
              <a:extLst>
                <a:ext uri="{FF2B5EF4-FFF2-40B4-BE49-F238E27FC236}">
                  <a16:creationId xmlns:a16="http://schemas.microsoft.com/office/drawing/2014/main" id="{56458C28-9C32-C508-EC80-3CE1CCF884C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87627" y="2747687"/>
              <a:ext cx="188392" cy="188392"/>
            </a:xfrm>
            <a:prstGeom prst="rect">
              <a:avLst/>
            </a:prstGeom>
          </p:spPr>
        </p:pic>
        <p:sp>
          <p:nvSpPr>
            <p:cNvPr id="37" name="object 16">
              <a:extLst>
                <a:ext uri="{FF2B5EF4-FFF2-40B4-BE49-F238E27FC236}">
                  <a16:creationId xmlns:a16="http://schemas.microsoft.com/office/drawing/2014/main" id="{B5623641-BC6C-E907-2B25-798880033C2A}"/>
                </a:ext>
              </a:extLst>
            </p:cNvPr>
            <p:cNvSpPr/>
            <p:nvPr/>
          </p:nvSpPr>
          <p:spPr>
            <a:xfrm>
              <a:off x="18239832" y="5672528"/>
              <a:ext cx="1864360" cy="1884045"/>
            </a:xfrm>
            <a:custGeom>
              <a:avLst/>
              <a:gdLst/>
              <a:ahLst/>
              <a:cxnLst/>
              <a:rect l="l" t="t" r="r" b="b"/>
              <a:pathLst>
                <a:path w="1864359" h="1884045">
                  <a:moveTo>
                    <a:pt x="0" y="0"/>
                  </a:moveTo>
                  <a:lnTo>
                    <a:pt x="1864267" y="0"/>
                  </a:lnTo>
                  <a:lnTo>
                    <a:pt x="1864267" y="1883984"/>
                  </a:lnTo>
                  <a:lnTo>
                    <a:pt x="0" y="1883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4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17">
              <a:extLst>
                <a:ext uri="{FF2B5EF4-FFF2-40B4-BE49-F238E27FC236}">
                  <a16:creationId xmlns:a16="http://schemas.microsoft.com/office/drawing/2014/main" id="{4D136853-AC2D-0214-17DE-C6CF67361993}"/>
                </a:ext>
              </a:extLst>
            </p:cNvPr>
            <p:cNvSpPr/>
            <p:nvPr/>
          </p:nvSpPr>
          <p:spPr>
            <a:xfrm>
              <a:off x="18239829" y="5672537"/>
              <a:ext cx="1864360" cy="1884045"/>
            </a:xfrm>
            <a:custGeom>
              <a:avLst/>
              <a:gdLst/>
              <a:ahLst/>
              <a:cxnLst/>
              <a:rect l="l" t="t" r="r" b="b"/>
              <a:pathLst>
                <a:path w="1864359" h="1884045">
                  <a:moveTo>
                    <a:pt x="1864258" y="0"/>
                  </a:moveTo>
                  <a:lnTo>
                    <a:pt x="941984" y="0"/>
                  </a:lnTo>
                  <a:lnTo>
                    <a:pt x="0" y="0"/>
                  </a:lnTo>
                  <a:lnTo>
                    <a:pt x="0" y="1883981"/>
                  </a:lnTo>
                  <a:lnTo>
                    <a:pt x="48475" y="1882762"/>
                  </a:lnTo>
                  <a:lnTo>
                    <a:pt x="96316" y="1879117"/>
                  </a:lnTo>
                  <a:lnTo>
                    <a:pt x="143459" y="1873135"/>
                  </a:lnTo>
                  <a:lnTo>
                    <a:pt x="189839" y="1864842"/>
                  </a:lnTo>
                  <a:lnTo>
                    <a:pt x="235419" y="1854327"/>
                  </a:lnTo>
                  <a:lnTo>
                    <a:pt x="280123" y="1841627"/>
                  </a:lnTo>
                  <a:lnTo>
                    <a:pt x="323888" y="1826818"/>
                  </a:lnTo>
                  <a:lnTo>
                    <a:pt x="366661" y="1809953"/>
                  </a:lnTo>
                  <a:lnTo>
                    <a:pt x="408393" y="1791093"/>
                  </a:lnTo>
                  <a:lnTo>
                    <a:pt x="449008" y="1770291"/>
                  </a:lnTo>
                  <a:lnTo>
                    <a:pt x="488454" y="1747608"/>
                  </a:lnTo>
                  <a:lnTo>
                    <a:pt x="526681" y="1723097"/>
                  </a:lnTo>
                  <a:lnTo>
                    <a:pt x="563613" y="1696834"/>
                  </a:lnTo>
                  <a:lnTo>
                    <a:pt x="599198" y="1668868"/>
                  </a:lnTo>
                  <a:lnTo>
                    <a:pt x="633374" y="1639265"/>
                  </a:lnTo>
                  <a:lnTo>
                    <a:pt x="666089" y="1608074"/>
                  </a:lnTo>
                  <a:lnTo>
                    <a:pt x="697280" y="1575358"/>
                  </a:lnTo>
                  <a:lnTo>
                    <a:pt x="726884" y="1541183"/>
                  </a:lnTo>
                  <a:lnTo>
                    <a:pt x="754849" y="1505597"/>
                  </a:lnTo>
                  <a:lnTo>
                    <a:pt x="781113" y="1468666"/>
                  </a:lnTo>
                  <a:lnTo>
                    <a:pt x="805611" y="1430439"/>
                  </a:lnTo>
                  <a:lnTo>
                    <a:pt x="828294" y="1390992"/>
                  </a:lnTo>
                  <a:lnTo>
                    <a:pt x="849096" y="1350378"/>
                  </a:lnTo>
                  <a:lnTo>
                    <a:pt x="867968" y="1308658"/>
                  </a:lnTo>
                  <a:lnTo>
                    <a:pt x="884834" y="1265872"/>
                  </a:lnTo>
                  <a:lnTo>
                    <a:pt x="899642" y="1222108"/>
                  </a:lnTo>
                  <a:lnTo>
                    <a:pt x="912329" y="1177404"/>
                  </a:lnTo>
                  <a:lnTo>
                    <a:pt x="922845" y="1131836"/>
                  </a:lnTo>
                  <a:lnTo>
                    <a:pt x="931138" y="1085443"/>
                  </a:lnTo>
                  <a:lnTo>
                    <a:pt x="937120" y="1038301"/>
                  </a:lnTo>
                  <a:lnTo>
                    <a:pt x="940765" y="990460"/>
                  </a:lnTo>
                  <a:lnTo>
                    <a:pt x="941984" y="941997"/>
                  </a:lnTo>
                  <a:lnTo>
                    <a:pt x="943216" y="990460"/>
                  </a:lnTo>
                  <a:lnTo>
                    <a:pt x="946848" y="1038301"/>
                  </a:lnTo>
                  <a:lnTo>
                    <a:pt x="952842" y="1085443"/>
                  </a:lnTo>
                  <a:lnTo>
                    <a:pt x="961123" y="1131836"/>
                  </a:lnTo>
                  <a:lnTo>
                    <a:pt x="971638" y="1177404"/>
                  </a:lnTo>
                  <a:lnTo>
                    <a:pt x="984338" y="1222108"/>
                  </a:lnTo>
                  <a:lnTo>
                    <a:pt x="999147" y="1265872"/>
                  </a:lnTo>
                  <a:lnTo>
                    <a:pt x="1016012" y="1308658"/>
                  </a:lnTo>
                  <a:lnTo>
                    <a:pt x="1034872" y="1350378"/>
                  </a:lnTo>
                  <a:lnTo>
                    <a:pt x="1055674" y="1390992"/>
                  </a:lnTo>
                  <a:lnTo>
                    <a:pt x="1078357" y="1430439"/>
                  </a:lnTo>
                  <a:lnTo>
                    <a:pt x="1102868" y="1468666"/>
                  </a:lnTo>
                  <a:lnTo>
                    <a:pt x="1129131" y="1505597"/>
                  </a:lnTo>
                  <a:lnTo>
                    <a:pt x="1157097" y="1541183"/>
                  </a:lnTo>
                  <a:lnTo>
                    <a:pt x="1186700" y="1575358"/>
                  </a:lnTo>
                  <a:lnTo>
                    <a:pt x="1217891" y="1608074"/>
                  </a:lnTo>
                  <a:lnTo>
                    <a:pt x="1250607" y="1639265"/>
                  </a:lnTo>
                  <a:lnTo>
                    <a:pt x="1284782" y="1668868"/>
                  </a:lnTo>
                  <a:lnTo>
                    <a:pt x="1320368" y="1696834"/>
                  </a:lnTo>
                  <a:lnTo>
                    <a:pt x="1357299" y="1723097"/>
                  </a:lnTo>
                  <a:lnTo>
                    <a:pt x="1395526" y="1747608"/>
                  </a:lnTo>
                  <a:lnTo>
                    <a:pt x="1434973" y="1770291"/>
                  </a:lnTo>
                  <a:lnTo>
                    <a:pt x="1475587" y="1791093"/>
                  </a:lnTo>
                  <a:lnTo>
                    <a:pt x="1517307" y="1809953"/>
                  </a:lnTo>
                  <a:lnTo>
                    <a:pt x="1560093" y="1826818"/>
                  </a:lnTo>
                  <a:lnTo>
                    <a:pt x="1603857" y="1841627"/>
                  </a:lnTo>
                  <a:lnTo>
                    <a:pt x="1648561" y="1854327"/>
                  </a:lnTo>
                  <a:lnTo>
                    <a:pt x="1694129" y="1864842"/>
                  </a:lnTo>
                  <a:lnTo>
                    <a:pt x="1740522" y="1873135"/>
                  </a:lnTo>
                  <a:lnTo>
                    <a:pt x="1787664" y="1879117"/>
                  </a:lnTo>
                  <a:lnTo>
                    <a:pt x="1835505" y="1882762"/>
                  </a:lnTo>
                  <a:lnTo>
                    <a:pt x="1864258" y="1883486"/>
                  </a:lnTo>
                  <a:lnTo>
                    <a:pt x="1864258" y="0"/>
                  </a:lnTo>
                  <a:close/>
                </a:path>
              </a:pathLst>
            </a:custGeom>
            <a:solidFill>
              <a:srgbClr val="57FF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8">
              <a:extLst>
                <a:ext uri="{FF2B5EF4-FFF2-40B4-BE49-F238E27FC236}">
                  <a16:creationId xmlns:a16="http://schemas.microsoft.com/office/drawing/2014/main" id="{0856639D-13C3-4524-6DE9-715C879373B6}"/>
                </a:ext>
              </a:extLst>
            </p:cNvPr>
            <p:cNvSpPr/>
            <p:nvPr/>
          </p:nvSpPr>
          <p:spPr>
            <a:xfrm>
              <a:off x="18239832" y="3783875"/>
              <a:ext cx="1864360" cy="946785"/>
            </a:xfrm>
            <a:custGeom>
              <a:avLst/>
              <a:gdLst/>
              <a:ahLst/>
              <a:cxnLst/>
              <a:rect l="l" t="t" r="r" b="b"/>
              <a:pathLst>
                <a:path w="1864359" h="946785">
                  <a:moveTo>
                    <a:pt x="1864267" y="0"/>
                  </a:moveTo>
                  <a:lnTo>
                    <a:pt x="0" y="0"/>
                  </a:lnTo>
                  <a:lnTo>
                    <a:pt x="1225" y="48488"/>
                  </a:lnTo>
                  <a:lnTo>
                    <a:pt x="4863" y="96367"/>
                  </a:lnTo>
                  <a:lnTo>
                    <a:pt x="10853" y="143573"/>
                  </a:lnTo>
                  <a:lnTo>
                    <a:pt x="19138" y="190047"/>
                  </a:lnTo>
                  <a:lnTo>
                    <a:pt x="29656" y="235727"/>
                  </a:lnTo>
                  <a:lnTo>
                    <a:pt x="42350" y="280553"/>
                  </a:lnTo>
                  <a:lnTo>
                    <a:pt x="57160" y="324464"/>
                  </a:lnTo>
                  <a:lnTo>
                    <a:pt x="74026" y="367399"/>
                  </a:lnTo>
                  <a:lnTo>
                    <a:pt x="92891" y="409296"/>
                  </a:lnTo>
                  <a:lnTo>
                    <a:pt x="113693" y="450096"/>
                  </a:lnTo>
                  <a:lnTo>
                    <a:pt x="136375" y="489737"/>
                  </a:lnTo>
                  <a:lnTo>
                    <a:pt x="160878" y="528158"/>
                  </a:lnTo>
                  <a:lnTo>
                    <a:pt x="187141" y="565298"/>
                  </a:lnTo>
                  <a:lnTo>
                    <a:pt x="215105" y="601097"/>
                  </a:lnTo>
                  <a:lnTo>
                    <a:pt x="244713" y="635494"/>
                  </a:lnTo>
                  <a:lnTo>
                    <a:pt x="275903" y="668427"/>
                  </a:lnTo>
                  <a:lnTo>
                    <a:pt x="308618" y="699836"/>
                  </a:lnTo>
                  <a:lnTo>
                    <a:pt x="342798" y="729660"/>
                  </a:lnTo>
                  <a:lnTo>
                    <a:pt x="378384" y="757838"/>
                  </a:lnTo>
                  <a:lnTo>
                    <a:pt x="415316" y="784309"/>
                  </a:lnTo>
                  <a:lnTo>
                    <a:pt x="453535" y="809012"/>
                  </a:lnTo>
                  <a:lnTo>
                    <a:pt x="492983" y="831887"/>
                  </a:lnTo>
                  <a:lnTo>
                    <a:pt x="533600" y="852872"/>
                  </a:lnTo>
                  <a:lnTo>
                    <a:pt x="575327" y="871907"/>
                  </a:lnTo>
                  <a:lnTo>
                    <a:pt x="618104" y="888930"/>
                  </a:lnTo>
                  <a:lnTo>
                    <a:pt x="661873" y="903881"/>
                  </a:lnTo>
                  <a:lnTo>
                    <a:pt x="706574" y="916699"/>
                  </a:lnTo>
                  <a:lnTo>
                    <a:pt x="752148" y="927324"/>
                  </a:lnTo>
                  <a:lnTo>
                    <a:pt x="798536" y="935693"/>
                  </a:lnTo>
                  <a:lnTo>
                    <a:pt x="845679" y="941746"/>
                  </a:lnTo>
                  <a:lnTo>
                    <a:pt x="893517" y="945423"/>
                  </a:lnTo>
                  <a:lnTo>
                    <a:pt x="941992" y="946662"/>
                  </a:lnTo>
                  <a:lnTo>
                    <a:pt x="990465" y="945423"/>
                  </a:lnTo>
                  <a:lnTo>
                    <a:pt x="1038303" y="941746"/>
                  </a:lnTo>
                  <a:lnTo>
                    <a:pt x="1085445" y="935693"/>
                  </a:lnTo>
                  <a:lnTo>
                    <a:pt x="1131832" y="927324"/>
                  </a:lnTo>
                  <a:lnTo>
                    <a:pt x="1177406" y="916699"/>
                  </a:lnTo>
                  <a:lnTo>
                    <a:pt x="1222107" y="903881"/>
                  </a:lnTo>
                  <a:lnTo>
                    <a:pt x="1265875" y="888930"/>
                  </a:lnTo>
                  <a:lnTo>
                    <a:pt x="1308652" y="871907"/>
                  </a:lnTo>
                  <a:lnTo>
                    <a:pt x="1350379" y="852872"/>
                  </a:lnTo>
                  <a:lnTo>
                    <a:pt x="1390996" y="831887"/>
                  </a:lnTo>
                  <a:lnTo>
                    <a:pt x="1430443" y="809012"/>
                  </a:lnTo>
                  <a:lnTo>
                    <a:pt x="1468663" y="784309"/>
                  </a:lnTo>
                  <a:lnTo>
                    <a:pt x="1505595" y="757838"/>
                  </a:lnTo>
                  <a:lnTo>
                    <a:pt x="1541181" y="729660"/>
                  </a:lnTo>
                  <a:lnTo>
                    <a:pt x="1575361" y="699836"/>
                  </a:lnTo>
                  <a:lnTo>
                    <a:pt x="1608076" y="668427"/>
                  </a:lnTo>
                  <a:lnTo>
                    <a:pt x="1639267" y="635494"/>
                  </a:lnTo>
                  <a:lnTo>
                    <a:pt x="1668875" y="601097"/>
                  </a:lnTo>
                  <a:lnTo>
                    <a:pt x="1696840" y="565298"/>
                  </a:lnTo>
                  <a:lnTo>
                    <a:pt x="1723103" y="528158"/>
                  </a:lnTo>
                  <a:lnTo>
                    <a:pt x="1747606" y="489737"/>
                  </a:lnTo>
                  <a:lnTo>
                    <a:pt x="1770288" y="450096"/>
                  </a:lnTo>
                  <a:lnTo>
                    <a:pt x="1791091" y="409296"/>
                  </a:lnTo>
                  <a:lnTo>
                    <a:pt x="1809956" y="367399"/>
                  </a:lnTo>
                  <a:lnTo>
                    <a:pt x="1826823" y="324464"/>
                  </a:lnTo>
                  <a:lnTo>
                    <a:pt x="1841633" y="280553"/>
                  </a:lnTo>
                  <a:lnTo>
                    <a:pt x="1854327" y="235727"/>
                  </a:lnTo>
                  <a:lnTo>
                    <a:pt x="1864267" y="192558"/>
                  </a:lnTo>
                  <a:lnTo>
                    <a:pt x="1864267" y="0"/>
                  </a:lnTo>
                  <a:close/>
                </a:path>
              </a:pathLst>
            </a:custGeom>
            <a:solidFill>
              <a:srgbClr val="008E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9">
              <a:extLst>
                <a:ext uri="{FF2B5EF4-FFF2-40B4-BE49-F238E27FC236}">
                  <a16:creationId xmlns:a16="http://schemas.microsoft.com/office/drawing/2014/main" id="{80057E85-CF93-5816-A442-736332778789}"/>
                </a:ext>
              </a:extLst>
            </p:cNvPr>
            <p:cNvSpPr/>
            <p:nvPr/>
          </p:nvSpPr>
          <p:spPr>
            <a:xfrm>
              <a:off x="18239832" y="4730538"/>
              <a:ext cx="1864360" cy="942340"/>
            </a:xfrm>
            <a:custGeom>
              <a:avLst/>
              <a:gdLst/>
              <a:ahLst/>
              <a:cxnLst/>
              <a:rect l="l" t="t" r="r" b="b"/>
              <a:pathLst>
                <a:path w="1864359" h="942339">
                  <a:moveTo>
                    <a:pt x="941992" y="0"/>
                  </a:moveTo>
                  <a:lnTo>
                    <a:pt x="893517" y="1225"/>
                  </a:lnTo>
                  <a:lnTo>
                    <a:pt x="845679" y="4863"/>
                  </a:lnTo>
                  <a:lnTo>
                    <a:pt x="798536" y="10853"/>
                  </a:lnTo>
                  <a:lnTo>
                    <a:pt x="752148" y="19138"/>
                  </a:lnTo>
                  <a:lnTo>
                    <a:pt x="706574" y="29656"/>
                  </a:lnTo>
                  <a:lnTo>
                    <a:pt x="661873" y="42350"/>
                  </a:lnTo>
                  <a:lnTo>
                    <a:pt x="618104" y="57160"/>
                  </a:lnTo>
                  <a:lnTo>
                    <a:pt x="575327" y="74026"/>
                  </a:lnTo>
                  <a:lnTo>
                    <a:pt x="533600" y="92891"/>
                  </a:lnTo>
                  <a:lnTo>
                    <a:pt x="492983" y="113693"/>
                  </a:lnTo>
                  <a:lnTo>
                    <a:pt x="453535" y="136375"/>
                  </a:lnTo>
                  <a:lnTo>
                    <a:pt x="415316" y="160878"/>
                  </a:lnTo>
                  <a:lnTo>
                    <a:pt x="378384" y="187141"/>
                  </a:lnTo>
                  <a:lnTo>
                    <a:pt x="342798" y="215105"/>
                  </a:lnTo>
                  <a:lnTo>
                    <a:pt x="308618" y="244713"/>
                  </a:lnTo>
                  <a:lnTo>
                    <a:pt x="275903" y="275903"/>
                  </a:lnTo>
                  <a:lnTo>
                    <a:pt x="244713" y="308618"/>
                  </a:lnTo>
                  <a:lnTo>
                    <a:pt x="215105" y="342798"/>
                  </a:lnTo>
                  <a:lnTo>
                    <a:pt x="187141" y="378384"/>
                  </a:lnTo>
                  <a:lnTo>
                    <a:pt x="160878" y="415316"/>
                  </a:lnTo>
                  <a:lnTo>
                    <a:pt x="136375" y="453535"/>
                  </a:lnTo>
                  <a:lnTo>
                    <a:pt x="113693" y="492983"/>
                  </a:lnTo>
                  <a:lnTo>
                    <a:pt x="92891" y="533600"/>
                  </a:lnTo>
                  <a:lnTo>
                    <a:pt x="74026" y="575327"/>
                  </a:lnTo>
                  <a:lnTo>
                    <a:pt x="57160" y="618104"/>
                  </a:lnTo>
                  <a:lnTo>
                    <a:pt x="42350" y="661873"/>
                  </a:lnTo>
                  <a:lnTo>
                    <a:pt x="29656" y="706574"/>
                  </a:lnTo>
                  <a:lnTo>
                    <a:pt x="19138" y="752148"/>
                  </a:lnTo>
                  <a:lnTo>
                    <a:pt x="10853" y="798536"/>
                  </a:lnTo>
                  <a:lnTo>
                    <a:pt x="4863" y="845679"/>
                  </a:lnTo>
                  <a:lnTo>
                    <a:pt x="1225" y="893517"/>
                  </a:lnTo>
                  <a:lnTo>
                    <a:pt x="0" y="941992"/>
                  </a:lnTo>
                  <a:lnTo>
                    <a:pt x="1864267" y="941992"/>
                  </a:lnTo>
                  <a:lnTo>
                    <a:pt x="1864267" y="749642"/>
                  </a:lnTo>
                  <a:lnTo>
                    <a:pt x="1854327" y="706574"/>
                  </a:lnTo>
                  <a:lnTo>
                    <a:pt x="1841633" y="661873"/>
                  </a:lnTo>
                  <a:lnTo>
                    <a:pt x="1826823" y="618104"/>
                  </a:lnTo>
                  <a:lnTo>
                    <a:pt x="1809956" y="575327"/>
                  </a:lnTo>
                  <a:lnTo>
                    <a:pt x="1791091" y="533600"/>
                  </a:lnTo>
                  <a:lnTo>
                    <a:pt x="1770288" y="492983"/>
                  </a:lnTo>
                  <a:lnTo>
                    <a:pt x="1747606" y="453535"/>
                  </a:lnTo>
                  <a:lnTo>
                    <a:pt x="1723103" y="415316"/>
                  </a:lnTo>
                  <a:lnTo>
                    <a:pt x="1696840" y="378384"/>
                  </a:lnTo>
                  <a:lnTo>
                    <a:pt x="1668875" y="342798"/>
                  </a:lnTo>
                  <a:lnTo>
                    <a:pt x="1639267" y="308618"/>
                  </a:lnTo>
                  <a:lnTo>
                    <a:pt x="1608076" y="275903"/>
                  </a:lnTo>
                  <a:lnTo>
                    <a:pt x="1575361" y="244713"/>
                  </a:lnTo>
                  <a:lnTo>
                    <a:pt x="1541181" y="215105"/>
                  </a:lnTo>
                  <a:lnTo>
                    <a:pt x="1505595" y="187141"/>
                  </a:lnTo>
                  <a:lnTo>
                    <a:pt x="1468663" y="160878"/>
                  </a:lnTo>
                  <a:lnTo>
                    <a:pt x="1430443" y="136375"/>
                  </a:lnTo>
                  <a:lnTo>
                    <a:pt x="1390996" y="113693"/>
                  </a:lnTo>
                  <a:lnTo>
                    <a:pt x="1350379" y="92891"/>
                  </a:lnTo>
                  <a:lnTo>
                    <a:pt x="1308652" y="74026"/>
                  </a:lnTo>
                  <a:lnTo>
                    <a:pt x="1265875" y="57160"/>
                  </a:lnTo>
                  <a:lnTo>
                    <a:pt x="1222107" y="42350"/>
                  </a:lnTo>
                  <a:lnTo>
                    <a:pt x="1177406" y="29656"/>
                  </a:lnTo>
                  <a:lnTo>
                    <a:pt x="1131832" y="19138"/>
                  </a:lnTo>
                  <a:lnTo>
                    <a:pt x="1085445" y="10853"/>
                  </a:lnTo>
                  <a:lnTo>
                    <a:pt x="1038303" y="4863"/>
                  </a:lnTo>
                  <a:lnTo>
                    <a:pt x="990465" y="1225"/>
                  </a:lnTo>
                  <a:lnTo>
                    <a:pt x="941992" y="0"/>
                  </a:lnTo>
                  <a:close/>
                </a:path>
              </a:pathLst>
            </a:custGeom>
            <a:solidFill>
              <a:srgbClr val="FFC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0">
              <a:extLst>
                <a:ext uri="{FF2B5EF4-FFF2-40B4-BE49-F238E27FC236}">
                  <a16:creationId xmlns:a16="http://schemas.microsoft.com/office/drawing/2014/main" id="{BFCA44A7-D68E-2D49-0658-9892D51E33D1}"/>
                </a:ext>
              </a:extLst>
            </p:cNvPr>
            <p:cNvSpPr/>
            <p:nvPr/>
          </p:nvSpPr>
          <p:spPr>
            <a:xfrm>
              <a:off x="18899235" y="5389939"/>
              <a:ext cx="565785" cy="565785"/>
            </a:xfrm>
            <a:custGeom>
              <a:avLst/>
              <a:gdLst/>
              <a:ahLst/>
              <a:cxnLst/>
              <a:rect l="l" t="t" r="r" b="b"/>
              <a:pathLst>
                <a:path w="565784" h="565785">
                  <a:moveTo>
                    <a:pt x="282588" y="0"/>
                  </a:moveTo>
                  <a:lnTo>
                    <a:pt x="236751" y="3698"/>
                  </a:lnTo>
                  <a:lnTo>
                    <a:pt x="193268" y="14406"/>
                  </a:lnTo>
                  <a:lnTo>
                    <a:pt x="152722" y="31542"/>
                  </a:lnTo>
                  <a:lnTo>
                    <a:pt x="115695" y="54523"/>
                  </a:lnTo>
                  <a:lnTo>
                    <a:pt x="82768" y="82768"/>
                  </a:lnTo>
                  <a:lnTo>
                    <a:pt x="54523" y="115695"/>
                  </a:lnTo>
                  <a:lnTo>
                    <a:pt x="31542" y="152722"/>
                  </a:lnTo>
                  <a:lnTo>
                    <a:pt x="14406" y="193268"/>
                  </a:lnTo>
                  <a:lnTo>
                    <a:pt x="3698" y="236751"/>
                  </a:lnTo>
                  <a:lnTo>
                    <a:pt x="0" y="282588"/>
                  </a:lnTo>
                  <a:lnTo>
                    <a:pt x="3698" y="328428"/>
                  </a:lnTo>
                  <a:lnTo>
                    <a:pt x="14406" y="371913"/>
                  </a:lnTo>
                  <a:lnTo>
                    <a:pt x="31542" y="412462"/>
                  </a:lnTo>
                  <a:lnTo>
                    <a:pt x="54523" y="449492"/>
                  </a:lnTo>
                  <a:lnTo>
                    <a:pt x="82768" y="482422"/>
                  </a:lnTo>
                  <a:lnTo>
                    <a:pt x="115695" y="510669"/>
                  </a:lnTo>
                  <a:lnTo>
                    <a:pt x="152722" y="533652"/>
                  </a:lnTo>
                  <a:lnTo>
                    <a:pt x="193268" y="550789"/>
                  </a:lnTo>
                  <a:lnTo>
                    <a:pt x="236751" y="561498"/>
                  </a:lnTo>
                  <a:lnTo>
                    <a:pt x="282588" y="565197"/>
                  </a:lnTo>
                  <a:lnTo>
                    <a:pt x="328425" y="561498"/>
                  </a:lnTo>
                  <a:lnTo>
                    <a:pt x="371908" y="550789"/>
                  </a:lnTo>
                  <a:lnTo>
                    <a:pt x="412455" y="533652"/>
                  </a:lnTo>
                  <a:lnTo>
                    <a:pt x="449484" y="510669"/>
                  </a:lnTo>
                  <a:lnTo>
                    <a:pt x="482413" y="482422"/>
                  </a:lnTo>
                  <a:lnTo>
                    <a:pt x="510659" y="449492"/>
                  </a:lnTo>
                  <a:lnTo>
                    <a:pt x="533642" y="412462"/>
                  </a:lnTo>
                  <a:lnTo>
                    <a:pt x="550779" y="371913"/>
                  </a:lnTo>
                  <a:lnTo>
                    <a:pt x="561488" y="328428"/>
                  </a:lnTo>
                  <a:lnTo>
                    <a:pt x="565186" y="282588"/>
                  </a:lnTo>
                  <a:lnTo>
                    <a:pt x="561488" y="236751"/>
                  </a:lnTo>
                  <a:lnTo>
                    <a:pt x="550779" y="193268"/>
                  </a:lnTo>
                  <a:lnTo>
                    <a:pt x="533642" y="152722"/>
                  </a:lnTo>
                  <a:lnTo>
                    <a:pt x="510659" y="115695"/>
                  </a:lnTo>
                  <a:lnTo>
                    <a:pt x="482413" y="82768"/>
                  </a:lnTo>
                  <a:lnTo>
                    <a:pt x="449484" y="54523"/>
                  </a:lnTo>
                  <a:lnTo>
                    <a:pt x="412455" y="31542"/>
                  </a:lnTo>
                  <a:lnTo>
                    <a:pt x="371908" y="14406"/>
                  </a:lnTo>
                  <a:lnTo>
                    <a:pt x="328425" y="3698"/>
                  </a:lnTo>
                  <a:lnTo>
                    <a:pt x="282588" y="0"/>
                  </a:lnTo>
                  <a:close/>
                </a:path>
              </a:pathLst>
            </a:custGeom>
            <a:solidFill>
              <a:srgbClr val="009C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" name="object 37">
            <a:extLst>
              <a:ext uri="{FF2B5EF4-FFF2-40B4-BE49-F238E27FC236}">
                <a16:creationId xmlns:a16="http://schemas.microsoft.com/office/drawing/2014/main" id="{A23A6E71-5043-750B-5C41-1FF7051A2C73}"/>
              </a:ext>
            </a:extLst>
          </p:cNvPr>
          <p:cNvGrpSpPr/>
          <p:nvPr/>
        </p:nvGrpSpPr>
        <p:grpSpPr>
          <a:xfrm>
            <a:off x="352781" y="9794841"/>
            <a:ext cx="965200" cy="1167130"/>
            <a:chOff x="17015186" y="200715"/>
            <a:chExt cx="965200" cy="1167130"/>
          </a:xfrm>
        </p:grpSpPr>
        <p:sp>
          <p:nvSpPr>
            <p:cNvPr id="6" name="object 38">
              <a:extLst>
                <a:ext uri="{FF2B5EF4-FFF2-40B4-BE49-F238E27FC236}">
                  <a16:creationId xmlns:a16="http://schemas.microsoft.com/office/drawing/2014/main" id="{CCF5DAF4-48AC-927B-6D27-6FBBB710CF0C}"/>
                </a:ext>
              </a:extLst>
            </p:cNvPr>
            <p:cNvSpPr/>
            <p:nvPr/>
          </p:nvSpPr>
          <p:spPr>
            <a:xfrm>
              <a:off x="17203934" y="200715"/>
              <a:ext cx="278765" cy="979805"/>
            </a:xfrm>
            <a:custGeom>
              <a:avLst/>
              <a:gdLst/>
              <a:ahLst/>
              <a:cxnLst/>
              <a:rect l="l" t="t" r="r" b="b"/>
              <a:pathLst>
                <a:path w="278765" h="979805">
                  <a:moveTo>
                    <a:pt x="278609" y="0"/>
                  </a:moveTo>
                  <a:lnTo>
                    <a:pt x="0" y="194664"/>
                  </a:lnTo>
                  <a:lnTo>
                    <a:pt x="0" y="979666"/>
                  </a:lnTo>
                  <a:lnTo>
                    <a:pt x="278609" y="703245"/>
                  </a:lnTo>
                  <a:lnTo>
                    <a:pt x="278609" y="0"/>
                  </a:lnTo>
                  <a:close/>
                </a:path>
              </a:pathLst>
            </a:custGeom>
            <a:solidFill>
              <a:srgbClr val="007E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39">
              <a:extLst>
                <a:ext uri="{FF2B5EF4-FFF2-40B4-BE49-F238E27FC236}">
                  <a16:creationId xmlns:a16="http://schemas.microsoft.com/office/drawing/2014/main" id="{88AD9D0C-ADE9-5DA0-03D5-DE847EEFFC92}"/>
                </a:ext>
              </a:extLst>
            </p:cNvPr>
            <p:cNvSpPr/>
            <p:nvPr/>
          </p:nvSpPr>
          <p:spPr>
            <a:xfrm>
              <a:off x="17512800" y="200715"/>
              <a:ext cx="278765" cy="979805"/>
            </a:xfrm>
            <a:custGeom>
              <a:avLst/>
              <a:gdLst/>
              <a:ahLst/>
              <a:cxnLst/>
              <a:rect l="l" t="t" r="r" b="b"/>
              <a:pathLst>
                <a:path w="278765" h="979805">
                  <a:moveTo>
                    <a:pt x="0" y="0"/>
                  </a:moveTo>
                  <a:lnTo>
                    <a:pt x="31" y="703245"/>
                  </a:lnTo>
                  <a:lnTo>
                    <a:pt x="278651" y="979666"/>
                  </a:lnTo>
                  <a:lnTo>
                    <a:pt x="278651" y="1946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0">
              <a:extLst>
                <a:ext uri="{FF2B5EF4-FFF2-40B4-BE49-F238E27FC236}">
                  <a16:creationId xmlns:a16="http://schemas.microsoft.com/office/drawing/2014/main" id="{69D3F5DF-DDA6-5A55-A219-A610D8A124BF}"/>
                </a:ext>
              </a:extLst>
            </p:cNvPr>
            <p:cNvSpPr/>
            <p:nvPr/>
          </p:nvSpPr>
          <p:spPr>
            <a:xfrm>
              <a:off x="17015186" y="903926"/>
              <a:ext cx="467359" cy="464184"/>
            </a:xfrm>
            <a:custGeom>
              <a:avLst/>
              <a:gdLst/>
              <a:ahLst/>
              <a:cxnLst/>
              <a:rect l="l" t="t" r="r" b="b"/>
              <a:pathLst>
                <a:path w="467359" h="464184">
                  <a:moveTo>
                    <a:pt x="467357" y="0"/>
                  </a:moveTo>
                  <a:lnTo>
                    <a:pt x="0" y="463671"/>
                  </a:lnTo>
                  <a:lnTo>
                    <a:pt x="259510" y="463671"/>
                  </a:lnTo>
                  <a:lnTo>
                    <a:pt x="258485" y="455614"/>
                  </a:lnTo>
                  <a:lnTo>
                    <a:pt x="257740" y="447481"/>
                  </a:lnTo>
                  <a:lnTo>
                    <a:pt x="257286" y="439272"/>
                  </a:lnTo>
                  <a:lnTo>
                    <a:pt x="257133" y="430992"/>
                  </a:lnTo>
                  <a:lnTo>
                    <a:pt x="262617" y="381355"/>
                  </a:lnTo>
                  <a:lnTo>
                    <a:pt x="278274" y="335567"/>
                  </a:lnTo>
                  <a:lnTo>
                    <a:pt x="302909" y="294819"/>
                  </a:lnTo>
                  <a:lnTo>
                    <a:pt x="335329" y="260306"/>
                  </a:lnTo>
                  <a:lnTo>
                    <a:pt x="374339" y="233221"/>
                  </a:lnTo>
                  <a:lnTo>
                    <a:pt x="418746" y="214757"/>
                  </a:lnTo>
                  <a:lnTo>
                    <a:pt x="467357" y="206108"/>
                  </a:lnTo>
                  <a:lnTo>
                    <a:pt x="467357" y="0"/>
                  </a:lnTo>
                  <a:close/>
                </a:path>
              </a:pathLst>
            </a:custGeom>
            <a:solidFill>
              <a:srgbClr val="D09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41">
              <a:extLst>
                <a:ext uri="{FF2B5EF4-FFF2-40B4-BE49-F238E27FC236}">
                  <a16:creationId xmlns:a16="http://schemas.microsoft.com/office/drawing/2014/main" id="{CC9A1CF3-EE90-C76C-7DF7-966037F16C0E}"/>
                </a:ext>
              </a:extLst>
            </p:cNvPr>
            <p:cNvSpPr/>
            <p:nvPr/>
          </p:nvSpPr>
          <p:spPr>
            <a:xfrm>
              <a:off x="17512831" y="903926"/>
              <a:ext cx="467995" cy="464184"/>
            </a:xfrm>
            <a:custGeom>
              <a:avLst/>
              <a:gdLst/>
              <a:ahLst/>
              <a:cxnLst/>
              <a:rect l="l" t="t" r="r" b="b"/>
              <a:pathLst>
                <a:path w="467994" h="464184">
                  <a:moveTo>
                    <a:pt x="0" y="0"/>
                  </a:moveTo>
                  <a:lnTo>
                    <a:pt x="0" y="206108"/>
                  </a:lnTo>
                  <a:lnTo>
                    <a:pt x="48607" y="214757"/>
                  </a:lnTo>
                  <a:lnTo>
                    <a:pt x="93013" y="233221"/>
                  </a:lnTo>
                  <a:lnTo>
                    <a:pt x="132024" y="260306"/>
                  </a:lnTo>
                  <a:lnTo>
                    <a:pt x="164444" y="294819"/>
                  </a:lnTo>
                  <a:lnTo>
                    <a:pt x="189081" y="335567"/>
                  </a:lnTo>
                  <a:lnTo>
                    <a:pt x="204739" y="381355"/>
                  </a:lnTo>
                  <a:lnTo>
                    <a:pt x="210223" y="430992"/>
                  </a:lnTo>
                  <a:lnTo>
                    <a:pt x="210070" y="439272"/>
                  </a:lnTo>
                  <a:lnTo>
                    <a:pt x="209616" y="447481"/>
                  </a:lnTo>
                  <a:lnTo>
                    <a:pt x="208872" y="455614"/>
                  </a:lnTo>
                  <a:lnTo>
                    <a:pt x="207847" y="463671"/>
                  </a:lnTo>
                  <a:lnTo>
                    <a:pt x="467367" y="4636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2">
              <a:extLst>
                <a:ext uri="{FF2B5EF4-FFF2-40B4-BE49-F238E27FC236}">
                  <a16:creationId xmlns:a16="http://schemas.microsoft.com/office/drawing/2014/main" id="{B7831871-274A-E258-1E02-5A24BA4A7C8C}"/>
                </a:ext>
              </a:extLst>
            </p:cNvPr>
            <p:cNvSpPr/>
            <p:nvPr/>
          </p:nvSpPr>
          <p:spPr>
            <a:xfrm>
              <a:off x="17294374" y="1129500"/>
              <a:ext cx="407034" cy="238125"/>
            </a:xfrm>
            <a:custGeom>
              <a:avLst/>
              <a:gdLst/>
              <a:ahLst/>
              <a:cxnLst/>
              <a:rect l="l" t="t" r="r" b="b"/>
              <a:pathLst>
                <a:path w="407034" h="238125">
                  <a:moveTo>
                    <a:pt x="203292" y="0"/>
                  </a:moveTo>
                  <a:lnTo>
                    <a:pt x="156684" y="5369"/>
                  </a:lnTo>
                  <a:lnTo>
                    <a:pt x="113896" y="20664"/>
                  </a:lnTo>
                  <a:lnTo>
                    <a:pt x="76150" y="44665"/>
                  </a:lnTo>
                  <a:lnTo>
                    <a:pt x="44666" y="76151"/>
                  </a:lnTo>
                  <a:lnTo>
                    <a:pt x="20665" y="113903"/>
                  </a:lnTo>
                  <a:lnTo>
                    <a:pt x="5369" y="156700"/>
                  </a:lnTo>
                  <a:lnTo>
                    <a:pt x="0" y="203323"/>
                  </a:lnTo>
                  <a:lnTo>
                    <a:pt x="189" y="212164"/>
                  </a:lnTo>
                  <a:lnTo>
                    <a:pt x="751" y="220914"/>
                  </a:lnTo>
                  <a:lnTo>
                    <a:pt x="1678" y="229563"/>
                  </a:lnTo>
                  <a:lnTo>
                    <a:pt x="2963" y="238097"/>
                  </a:lnTo>
                  <a:lnTo>
                    <a:pt x="403663" y="238097"/>
                  </a:lnTo>
                  <a:lnTo>
                    <a:pt x="404946" y="229563"/>
                  </a:lnTo>
                  <a:lnTo>
                    <a:pt x="405869" y="220914"/>
                  </a:lnTo>
                  <a:lnTo>
                    <a:pt x="406428" y="212164"/>
                  </a:lnTo>
                  <a:lnTo>
                    <a:pt x="406615" y="203323"/>
                  </a:lnTo>
                  <a:lnTo>
                    <a:pt x="401246" y="156700"/>
                  </a:lnTo>
                  <a:lnTo>
                    <a:pt x="385953" y="113903"/>
                  </a:lnTo>
                  <a:lnTo>
                    <a:pt x="361953" y="76151"/>
                  </a:lnTo>
                  <a:lnTo>
                    <a:pt x="330468" y="44665"/>
                  </a:lnTo>
                  <a:lnTo>
                    <a:pt x="292716" y="20664"/>
                  </a:lnTo>
                  <a:lnTo>
                    <a:pt x="249918" y="5369"/>
                  </a:lnTo>
                  <a:lnTo>
                    <a:pt x="203292" y="0"/>
                  </a:lnTo>
                  <a:close/>
                </a:path>
              </a:pathLst>
            </a:custGeom>
            <a:solidFill>
              <a:srgbClr val="0080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1" name="Tabela 12">
            <a:extLst>
              <a:ext uri="{FF2B5EF4-FFF2-40B4-BE49-F238E27FC236}">
                <a16:creationId xmlns:a16="http://schemas.microsoft.com/office/drawing/2014/main" id="{07CEFBC2-2E1E-95C4-CB20-307BA7AB0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702949"/>
              </p:ext>
            </p:extLst>
          </p:nvPr>
        </p:nvGraphicFramePr>
        <p:xfrm>
          <a:off x="821115" y="2376324"/>
          <a:ext cx="16558955" cy="704088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441750">
                  <a:extLst>
                    <a:ext uri="{9D8B030D-6E8A-4147-A177-3AD203B41FA5}">
                      <a16:colId xmlns:a16="http://schemas.microsoft.com/office/drawing/2014/main" val="2448347157"/>
                    </a:ext>
                  </a:extLst>
                </a:gridCol>
                <a:gridCol w="4049406">
                  <a:extLst>
                    <a:ext uri="{9D8B030D-6E8A-4147-A177-3AD203B41FA5}">
                      <a16:colId xmlns:a16="http://schemas.microsoft.com/office/drawing/2014/main" val="2899964003"/>
                    </a:ext>
                  </a:extLst>
                </a:gridCol>
                <a:gridCol w="9067799">
                  <a:extLst>
                    <a:ext uri="{9D8B030D-6E8A-4147-A177-3AD203B41FA5}">
                      <a16:colId xmlns:a16="http://schemas.microsoft.com/office/drawing/2014/main" val="33631469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Trebuchet MS" panose="020B0603020202020204" pitchFamily="34" charset="0"/>
                        </a:rPr>
                        <a:t>Emenda </a:t>
                      </a:r>
                    </a:p>
                  </a:txBody>
                  <a:tcPr>
                    <a:solidFill>
                      <a:srgbClr val="0038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Trebuchet MS" panose="020B0603020202020204" pitchFamily="34" charset="0"/>
                        </a:rPr>
                        <a:t>Autor </a:t>
                      </a:r>
                    </a:p>
                  </a:txBody>
                  <a:tcPr>
                    <a:solidFill>
                      <a:srgbClr val="00384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Trebuchet MS" panose="020B0603020202020204" pitchFamily="34" charset="0"/>
                        </a:rPr>
                        <a:t>Texto </a:t>
                      </a:r>
                    </a:p>
                  </a:txBody>
                  <a:tcPr>
                    <a:solidFill>
                      <a:srgbClr val="00384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036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Trebuchet MS" panose="020B0603020202020204" pitchFamily="34" charset="0"/>
                        </a:rPr>
                        <a:t>Emenda 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Trebuchet MS" panose="020B0603020202020204" pitchFamily="34" charset="0"/>
                        </a:rPr>
                        <a:t>Sen. Sérgio Moro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400" i="1" dirty="0"/>
                        <a:t>Suprima-se o inciso III do § 1º do art. 156 da Constituição Federal, nos termos do art. 1º da Proposta de Emenda à Constituição (PEC) nº 45, de 2019.</a:t>
                      </a:r>
                      <a:endParaRPr lang="pt-BR" sz="2400" i="1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776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Trebuchet MS" panose="020B0603020202020204" pitchFamily="34" charset="0"/>
                        </a:rPr>
                        <a:t>Emenda 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Trebuchet MS" panose="020B0603020202020204" pitchFamily="34" charset="0"/>
                        </a:rPr>
                        <a:t>Sen. </a:t>
                      </a:r>
                      <a:r>
                        <a:rPr lang="pt-BR" sz="2400" dirty="0" err="1">
                          <a:latin typeface="Trebuchet MS" panose="020B0603020202020204" pitchFamily="34" charset="0"/>
                        </a:rPr>
                        <a:t>Angelo</a:t>
                      </a:r>
                      <a:r>
                        <a:rPr lang="pt-BR" sz="2400" dirty="0">
                          <a:latin typeface="Trebuchet MS" panose="020B0603020202020204" pitchFamily="34" charset="0"/>
                        </a:rPr>
                        <a:t> Coronel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400" i="1" dirty="0"/>
                        <a:t>Suprimam-se do art. 1º da PEC nº 45, de 2019, as modificações nos incisos II, VI e VII do §1º e II e III do § 6º do art. 155, III do §1º do art. 156 e III do art. 158 da Constituição Federal.</a:t>
                      </a:r>
                      <a:endParaRPr lang="pt-BR" sz="2400" i="1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12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Trebuchet MS" panose="020B0603020202020204" pitchFamily="34" charset="0"/>
                        </a:rPr>
                        <a:t>Emenda 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Trebuchet MS" panose="020B0603020202020204" pitchFamily="34" charset="0"/>
                        </a:rPr>
                        <a:t>Sen. Messias de Jesus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400" i="1" dirty="0"/>
                        <a:t>O inciso III do § 1º do art. 156 da Constituição Federal, alterado pelo art. 1º da Proposta de Emenda à Constituição nº 45, de 2019, passa a vigorar com a seguinte redação: </a:t>
                      </a:r>
                    </a:p>
                    <a:p>
                      <a:pPr algn="just"/>
                      <a:r>
                        <a:rPr lang="pt-BR" sz="2400" i="1" dirty="0"/>
                        <a:t>“Art.156. (...)</a:t>
                      </a:r>
                    </a:p>
                    <a:p>
                      <a:pPr algn="just"/>
                      <a:r>
                        <a:rPr lang="pt-BR" sz="2400" i="1" dirty="0"/>
                        <a:t>§ 1º (...)</a:t>
                      </a:r>
                    </a:p>
                    <a:p>
                      <a:pPr algn="just"/>
                      <a:r>
                        <a:rPr lang="pt-BR" sz="2400" i="1" dirty="0"/>
                        <a:t>III – ter sua base de cálculo atualizada pelo Poder Executivo, conforme critérios estabelecidos em lei municipal, nos termos de norma geral em lei complementar da União.” (NR) </a:t>
                      </a:r>
                      <a:endParaRPr lang="pt-BR" sz="2400" i="1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68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Trebuchet MS" panose="020B0603020202020204" pitchFamily="34" charset="0"/>
                        </a:rPr>
                        <a:t>Emenda 164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>
                          <a:latin typeface="Trebuchet MS" panose="020B0603020202020204" pitchFamily="34" charset="0"/>
                        </a:rPr>
                        <a:t>Sen. Esperidião Amim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400" i="1" dirty="0"/>
                        <a:t>Suprima-se o inciso III do § 1º do art. 156 da Constituição Federal, nos termos do art. 1º da Proposta de Emenda à Constituição nº 45, de 2019.</a:t>
                      </a:r>
                      <a:endParaRPr lang="pt-BR" sz="2400" i="1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968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570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594848" y="6497877"/>
            <a:ext cx="4921250" cy="1987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5725" marR="5080" indent="-73660">
              <a:lnSpc>
                <a:spcPct val="125000"/>
              </a:lnSpc>
              <a:spcBef>
                <a:spcPts val="95"/>
              </a:spcBef>
            </a:pPr>
            <a:r>
              <a:rPr sz="3450" b="1" spc="-10" dirty="0">
                <a:solidFill>
                  <a:srgbClr val="FFFFFF"/>
                </a:solidFill>
                <a:latin typeface="Trebuchet MS"/>
                <a:cs typeface="Trebuchet MS"/>
                <a:hlinkClick r:id="rId3"/>
              </a:rPr>
              <a:t>secretaria@abmi.org.br</a:t>
            </a:r>
            <a:r>
              <a:rPr sz="3450" b="1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450" b="1" spc="-10" dirty="0">
                <a:solidFill>
                  <a:srgbClr val="FFFFFF"/>
                </a:solidFill>
                <a:latin typeface="Trebuchet MS"/>
                <a:cs typeface="Trebuchet MS"/>
                <a:hlinkClick r:id="rId4"/>
              </a:rPr>
              <a:t>imprensa@abmi.org.br</a:t>
            </a:r>
            <a:endParaRPr sz="3450">
              <a:latin typeface="Trebuchet MS"/>
              <a:cs typeface="Trebuchet MS"/>
            </a:endParaRPr>
          </a:p>
          <a:p>
            <a:pPr marL="966469">
              <a:lnSpc>
                <a:spcPct val="100000"/>
              </a:lnSpc>
              <a:spcBef>
                <a:spcPts val="960"/>
              </a:spcBef>
            </a:pPr>
            <a:r>
              <a:rPr sz="3450" b="1" spc="-155" dirty="0">
                <a:solidFill>
                  <a:srgbClr val="FFFFFF"/>
                </a:solidFill>
                <a:latin typeface="Trebuchet MS"/>
                <a:cs typeface="Trebuchet MS"/>
              </a:rPr>
              <a:t>(53)</a:t>
            </a:r>
            <a:r>
              <a:rPr sz="3450" b="1" spc="-1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450" b="1" spc="-10" dirty="0">
                <a:solidFill>
                  <a:srgbClr val="FFFFFF"/>
                </a:solidFill>
                <a:latin typeface="Trebuchet MS"/>
                <a:cs typeface="Trebuchet MS"/>
              </a:rPr>
              <a:t>3025.2530</a:t>
            </a:r>
            <a:endParaRPr sz="34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16199" y="5360749"/>
            <a:ext cx="3672204" cy="1049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700" b="1" spc="185" dirty="0">
                <a:solidFill>
                  <a:srgbClr val="FFFFFF"/>
                </a:solidFill>
                <a:latin typeface="Trebuchet MS"/>
                <a:cs typeface="Trebuchet MS"/>
              </a:rPr>
              <a:t>Contato:</a:t>
            </a:r>
            <a:endParaRPr sz="67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03352" y="9712985"/>
            <a:ext cx="4907915" cy="10496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700" b="1" spc="120" dirty="0">
                <a:solidFill>
                  <a:srgbClr val="FFFFFF"/>
                </a:solidFill>
                <a:latin typeface="Trebuchet MS"/>
                <a:cs typeface="Trebuchet MS"/>
              </a:rPr>
              <a:t>abmi.org.br</a:t>
            </a:r>
            <a:endParaRPr sz="67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433491" y="355431"/>
            <a:ext cx="7237730" cy="3917315"/>
            <a:chOff x="6433491" y="355431"/>
            <a:chExt cx="7237730" cy="3917315"/>
          </a:xfrm>
        </p:grpSpPr>
        <p:sp>
          <p:nvSpPr>
            <p:cNvPr id="7" name="object 7"/>
            <p:cNvSpPr/>
            <p:nvPr/>
          </p:nvSpPr>
          <p:spPr>
            <a:xfrm>
              <a:off x="6433491" y="355431"/>
              <a:ext cx="3550285" cy="3917315"/>
            </a:xfrm>
            <a:custGeom>
              <a:avLst/>
              <a:gdLst/>
              <a:ahLst/>
              <a:cxnLst/>
              <a:rect l="l" t="t" r="r" b="b"/>
              <a:pathLst>
                <a:path w="3550284" h="3917315">
                  <a:moveTo>
                    <a:pt x="1774993" y="0"/>
                  </a:moveTo>
                  <a:lnTo>
                    <a:pt x="747903" y="717601"/>
                  </a:lnTo>
                  <a:lnTo>
                    <a:pt x="747903" y="3174688"/>
                  </a:lnTo>
                  <a:lnTo>
                    <a:pt x="0" y="3916687"/>
                  </a:lnTo>
                  <a:lnTo>
                    <a:pt x="3550132" y="3916687"/>
                  </a:lnTo>
                  <a:lnTo>
                    <a:pt x="2802218" y="3174688"/>
                  </a:lnTo>
                  <a:lnTo>
                    <a:pt x="2802218" y="717601"/>
                  </a:lnTo>
                  <a:lnTo>
                    <a:pt x="17749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93407" y="524996"/>
              <a:ext cx="868044" cy="3052445"/>
            </a:xfrm>
            <a:custGeom>
              <a:avLst/>
              <a:gdLst/>
              <a:ahLst/>
              <a:cxnLst/>
              <a:rect l="l" t="t" r="r" b="b"/>
              <a:pathLst>
                <a:path w="868045" h="3052445">
                  <a:moveTo>
                    <a:pt x="867963" y="0"/>
                  </a:moveTo>
                  <a:lnTo>
                    <a:pt x="0" y="606421"/>
                  </a:lnTo>
                  <a:lnTo>
                    <a:pt x="0" y="3051896"/>
                  </a:lnTo>
                  <a:lnTo>
                    <a:pt x="867963" y="2190791"/>
                  </a:lnTo>
                  <a:lnTo>
                    <a:pt x="867963" y="0"/>
                  </a:lnTo>
                  <a:close/>
                </a:path>
              </a:pathLst>
            </a:custGeom>
            <a:solidFill>
              <a:srgbClr val="007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55617" y="524996"/>
              <a:ext cx="868680" cy="3052445"/>
            </a:xfrm>
            <a:custGeom>
              <a:avLst/>
              <a:gdLst/>
              <a:ahLst/>
              <a:cxnLst/>
              <a:rect l="l" t="t" r="r" b="b"/>
              <a:pathLst>
                <a:path w="868679" h="3052445">
                  <a:moveTo>
                    <a:pt x="0" y="0"/>
                  </a:moveTo>
                  <a:lnTo>
                    <a:pt x="125" y="2190791"/>
                  </a:lnTo>
                  <a:lnTo>
                    <a:pt x="868078" y="3051896"/>
                  </a:lnTo>
                  <a:lnTo>
                    <a:pt x="868078" y="6064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05446" y="2715671"/>
              <a:ext cx="1456055" cy="1444625"/>
            </a:xfrm>
            <a:custGeom>
              <a:avLst/>
              <a:gdLst/>
              <a:ahLst/>
              <a:cxnLst/>
              <a:rect l="l" t="t" r="r" b="b"/>
              <a:pathLst>
                <a:path w="1456054" h="1444625">
                  <a:moveTo>
                    <a:pt x="1455924" y="0"/>
                  </a:moveTo>
                  <a:lnTo>
                    <a:pt x="0" y="1444437"/>
                  </a:lnTo>
                  <a:lnTo>
                    <a:pt x="808436" y="1444437"/>
                  </a:lnTo>
                  <a:lnTo>
                    <a:pt x="805233" y="1419347"/>
                  </a:lnTo>
                  <a:lnTo>
                    <a:pt x="802904" y="1394013"/>
                  </a:lnTo>
                  <a:lnTo>
                    <a:pt x="801483" y="1368442"/>
                  </a:lnTo>
                  <a:lnTo>
                    <a:pt x="801001" y="1342639"/>
                  </a:lnTo>
                  <a:lnTo>
                    <a:pt x="802624" y="1294533"/>
                  </a:lnTo>
                  <a:lnTo>
                    <a:pt x="807422" y="1247297"/>
                  </a:lnTo>
                  <a:lnTo>
                    <a:pt x="815290" y="1201037"/>
                  </a:lnTo>
                  <a:lnTo>
                    <a:pt x="826124" y="1155857"/>
                  </a:lnTo>
                  <a:lnTo>
                    <a:pt x="839819" y="1111862"/>
                  </a:lnTo>
                  <a:lnTo>
                    <a:pt x="856269" y="1069157"/>
                  </a:lnTo>
                  <a:lnTo>
                    <a:pt x="875371" y="1027846"/>
                  </a:lnTo>
                  <a:lnTo>
                    <a:pt x="897018" y="988035"/>
                  </a:lnTo>
                  <a:lnTo>
                    <a:pt x="921106" y="949828"/>
                  </a:lnTo>
                  <a:lnTo>
                    <a:pt x="947531" y="913331"/>
                  </a:lnTo>
                  <a:lnTo>
                    <a:pt x="976187" y="878647"/>
                  </a:lnTo>
                  <a:lnTo>
                    <a:pt x="1006969" y="845882"/>
                  </a:lnTo>
                  <a:lnTo>
                    <a:pt x="1039773" y="815140"/>
                  </a:lnTo>
                  <a:lnTo>
                    <a:pt x="1074494" y="786527"/>
                  </a:lnTo>
                  <a:lnTo>
                    <a:pt x="1111026" y="760146"/>
                  </a:lnTo>
                  <a:lnTo>
                    <a:pt x="1149266" y="736104"/>
                  </a:lnTo>
                  <a:lnTo>
                    <a:pt x="1189107" y="714504"/>
                  </a:lnTo>
                  <a:lnTo>
                    <a:pt x="1230446" y="695452"/>
                  </a:lnTo>
                  <a:lnTo>
                    <a:pt x="1273176" y="679053"/>
                  </a:lnTo>
                  <a:lnTo>
                    <a:pt x="1317194" y="665410"/>
                  </a:lnTo>
                  <a:lnTo>
                    <a:pt x="1362395" y="654630"/>
                  </a:lnTo>
                  <a:lnTo>
                    <a:pt x="1408673" y="646816"/>
                  </a:lnTo>
                  <a:lnTo>
                    <a:pt x="1455924" y="642074"/>
                  </a:lnTo>
                  <a:lnTo>
                    <a:pt x="1455924" y="0"/>
                  </a:lnTo>
                  <a:close/>
                </a:path>
              </a:pathLst>
            </a:custGeom>
            <a:solidFill>
              <a:srgbClr val="EBB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55741" y="2715671"/>
              <a:ext cx="1456055" cy="1444625"/>
            </a:xfrm>
            <a:custGeom>
              <a:avLst/>
              <a:gdLst/>
              <a:ahLst/>
              <a:cxnLst/>
              <a:rect l="l" t="t" r="r" b="b"/>
              <a:pathLst>
                <a:path w="1456054" h="1444625">
                  <a:moveTo>
                    <a:pt x="0" y="0"/>
                  </a:moveTo>
                  <a:lnTo>
                    <a:pt x="0" y="642074"/>
                  </a:lnTo>
                  <a:lnTo>
                    <a:pt x="47246" y="646816"/>
                  </a:lnTo>
                  <a:lnTo>
                    <a:pt x="93521" y="654630"/>
                  </a:lnTo>
                  <a:lnTo>
                    <a:pt x="138718" y="665410"/>
                  </a:lnTo>
                  <a:lnTo>
                    <a:pt x="182733" y="679053"/>
                  </a:lnTo>
                  <a:lnTo>
                    <a:pt x="225461" y="695452"/>
                  </a:lnTo>
                  <a:lnTo>
                    <a:pt x="266797" y="714504"/>
                  </a:lnTo>
                  <a:lnTo>
                    <a:pt x="306637" y="736104"/>
                  </a:lnTo>
                  <a:lnTo>
                    <a:pt x="344874" y="760146"/>
                  </a:lnTo>
                  <a:lnTo>
                    <a:pt x="381405" y="786527"/>
                  </a:lnTo>
                  <a:lnTo>
                    <a:pt x="416124" y="815140"/>
                  </a:lnTo>
                  <a:lnTo>
                    <a:pt x="448927" y="845882"/>
                  </a:lnTo>
                  <a:lnTo>
                    <a:pt x="479708" y="878647"/>
                  </a:lnTo>
                  <a:lnTo>
                    <a:pt x="508364" y="913331"/>
                  </a:lnTo>
                  <a:lnTo>
                    <a:pt x="534787" y="949828"/>
                  </a:lnTo>
                  <a:lnTo>
                    <a:pt x="558875" y="988035"/>
                  </a:lnTo>
                  <a:lnTo>
                    <a:pt x="580522" y="1027846"/>
                  </a:lnTo>
                  <a:lnTo>
                    <a:pt x="599623" y="1069157"/>
                  </a:lnTo>
                  <a:lnTo>
                    <a:pt x="616073" y="1111862"/>
                  </a:lnTo>
                  <a:lnTo>
                    <a:pt x="629768" y="1155857"/>
                  </a:lnTo>
                  <a:lnTo>
                    <a:pt x="640602" y="1201037"/>
                  </a:lnTo>
                  <a:lnTo>
                    <a:pt x="648470" y="1247297"/>
                  </a:lnTo>
                  <a:lnTo>
                    <a:pt x="653268" y="1294533"/>
                  </a:lnTo>
                  <a:lnTo>
                    <a:pt x="654891" y="1342639"/>
                  </a:lnTo>
                  <a:lnTo>
                    <a:pt x="654409" y="1368442"/>
                  </a:lnTo>
                  <a:lnTo>
                    <a:pt x="652987" y="1394013"/>
                  </a:lnTo>
                  <a:lnTo>
                    <a:pt x="650659" y="1419347"/>
                  </a:lnTo>
                  <a:lnTo>
                    <a:pt x="647456" y="1444437"/>
                  </a:lnTo>
                  <a:lnTo>
                    <a:pt x="1455924" y="14444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75189" y="3418396"/>
              <a:ext cx="1266825" cy="742315"/>
            </a:xfrm>
            <a:custGeom>
              <a:avLst/>
              <a:gdLst/>
              <a:ahLst/>
              <a:cxnLst/>
              <a:rect l="l" t="t" r="r" b="b"/>
              <a:pathLst>
                <a:path w="1266825" h="742314">
                  <a:moveTo>
                    <a:pt x="633289" y="0"/>
                  </a:moveTo>
                  <a:lnTo>
                    <a:pt x="586033" y="1737"/>
                  </a:lnTo>
                  <a:lnTo>
                    <a:pt x="539720" y="6866"/>
                  </a:lnTo>
                  <a:lnTo>
                    <a:pt x="494471" y="15267"/>
                  </a:lnTo>
                  <a:lnTo>
                    <a:pt x="450409" y="26815"/>
                  </a:lnTo>
                  <a:lnTo>
                    <a:pt x="407656" y="41388"/>
                  </a:lnTo>
                  <a:lnTo>
                    <a:pt x="366336" y="58864"/>
                  </a:lnTo>
                  <a:lnTo>
                    <a:pt x="326571" y="79121"/>
                  </a:lnTo>
                  <a:lnTo>
                    <a:pt x="288483" y="102036"/>
                  </a:lnTo>
                  <a:lnTo>
                    <a:pt x="252195" y="127487"/>
                  </a:lnTo>
                  <a:lnTo>
                    <a:pt x="217829" y="155352"/>
                  </a:lnTo>
                  <a:lnTo>
                    <a:pt x="185508" y="185507"/>
                  </a:lnTo>
                  <a:lnTo>
                    <a:pt x="155355" y="217831"/>
                  </a:lnTo>
                  <a:lnTo>
                    <a:pt x="127492" y="252200"/>
                  </a:lnTo>
                  <a:lnTo>
                    <a:pt x="102042" y="288494"/>
                  </a:lnTo>
                  <a:lnTo>
                    <a:pt x="79126" y="326589"/>
                  </a:lnTo>
                  <a:lnTo>
                    <a:pt x="58869" y="366362"/>
                  </a:lnTo>
                  <a:lnTo>
                    <a:pt x="41392" y="407692"/>
                  </a:lnTo>
                  <a:lnTo>
                    <a:pt x="26817" y="450456"/>
                  </a:lnTo>
                  <a:lnTo>
                    <a:pt x="15268" y="494532"/>
                  </a:lnTo>
                  <a:lnTo>
                    <a:pt x="6867" y="539797"/>
                  </a:lnTo>
                  <a:lnTo>
                    <a:pt x="1737" y="586128"/>
                  </a:lnTo>
                  <a:lnTo>
                    <a:pt x="0" y="633404"/>
                  </a:lnTo>
                  <a:lnTo>
                    <a:pt x="584" y="660941"/>
                  </a:lnTo>
                  <a:lnTo>
                    <a:pt x="2325" y="688196"/>
                  </a:lnTo>
                  <a:lnTo>
                    <a:pt x="5208" y="715132"/>
                  </a:lnTo>
                  <a:lnTo>
                    <a:pt x="9214" y="741715"/>
                  </a:lnTo>
                  <a:lnTo>
                    <a:pt x="1257490" y="741715"/>
                  </a:lnTo>
                  <a:lnTo>
                    <a:pt x="1261492" y="715132"/>
                  </a:lnTo>
                  <a:lnTo>
                    <a:pt x="1264375" y="688196"/>
                  </a:lnTo>
                  <a:lnTo>
                    <a:pt x="1266119" y="660941"/>
                  </a:lnTo>
                  <a:lnTo>
                    <a:pt x="1266704" y="633404"/>
                  </a:lnTo>
                  <a:lnTo>
                    <a:pt x="1264967" y="586128"/>
                  </a:lnTo>
                  <a:lnTo>
                    <a:pt x="1259837" y="539797"/>
                  </a:lnTo>
                  <a:lnTo>
                    <a:pt x="1251437" y="494532"/>
                  </a:lnTo>
                  <a:lnTo>
                    <a:pt x="1239888" y="450456"/>
                  </a:lnTo>
                  <a:lnTo>
                    <a:pt x="1225315" y="407692"/>
                  </a:lnTo>
                  <a:lnTo>
                    <a:pt x="1207838" y="366362"/>
                  </a:lnTo>
                  <a:lnTo>
                    <a:pt x="1187580" y="326589"/>
                  </a:lnTo>
                  <a:lnTo>
                    <a:pt x="1164664" y="288494"/>
                  </a:lnTo>
                  <a:lnTo>
                    <a:pt x="1139213" y="252200"/>
                  </a:lnTo>
                  <a:lnTo>
                    <a:pt x="1111348" y="217831"/>
                  </a:lnTo>
                  <a:lnTo>
                    <a:pt x="1081192" y="185507"/>
                  </a:lnTo>
                  <a:lnTo>
                    <a:pt x="1048867" y="155352"/>
                  </a:lnTo>
                  <a:lnTo>
                    <a:pt x="1014497" y="127487"/>
                  </a:lnTo>
                  <a:lnTo>
                    <a:pt x="978203" y="102036"/>
                  </a:lnTo>
                  <a:lnTo>
                    <a:pt x="940107" y="79121"/>
                  </a:lnTo>
                  <a:lnTo>
                    <a:pt x="900333" y="58864"/>
                  </a:lnTo>
                  <a:lnTo>
                    <a:pt x="859002" y="41388"/>
                  </a:lnTo>
                  <a:lnTo>
                    <a:pt x="816238" y="26815"/>
                  </a:lnTo>
                  <a:lnTo>
                    <a:pt x="772162" y="15267"/>
                  </a:lnTo>
                  <a:lnTo>
                    <a:pt x="726897" y="6866"/>
                  </a:lnTo>
                  <a:lnTo>
                    <a:pt x="680565" y="1737"/>
                  </a:lnTo>
                  <a:lnTo>
                    <a:pt x="633289" y="0"/>
                  </a:lnTo>
                  <a:close/>
                </a:path>
              </a:pathLst>
            </a:custGeom>
            <a:solidFill>
              <a:srgbClr val="009D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73535" y="3350003"/>
              <a:ext cx="1768197" cy="39346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86891" y="3842106"/>
              <a:ext cx="3383718" cy="3133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18788" y="3354118"/>
              <a:ext cx="1451819" cy="30527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273529" y="2000703"/>
              <a:ext cx="3397250" cy="1080135"/>
            </a:xfrm>
            <a:custGeom>
              <a:avLst/>
              <a:gdLst/>
              <a:ahLst/>
              <a:cxnLst/>
              <a:rect l="l" t="t" r="r" b="b"/>
              <a:pathLst>
                <a:path w="3397250" h="1080135">
                  <a:moveTo>
                    <a:pt x="3397079" y="0"/>
                  </a:moveTo>
                  <a:lnTo>
                    <a:pt x="3240634" y="0"/>
                  </a:lnTo>
                  <a:lnTo>
                    <a:pt x="3240634" y="1079872"/>
                  </a:lnTo>
                  <a:lnTo>
                    <a:pt x="3397079" y="1079872"/>
                  </a:lnTo>
                  <a:lnTo>
                    <a:pt x="3397079" y="0"/>
                  </a:lnTo>
                  <a:close/>
                </a:path>
                <a:path w="3397250" h="1080135">
                  <a:moveTo>
                    <a:pt x="2152196" y="0"/>
                  </a:moveTo>
                  <a:lnTo>
                    <a:pt x="1920025" y="0"/>
                  </a:lnTo>
                  <a:lnTo>
                    <a:pt x="1920025" y="1079872"/>
                  </a:lnTo>
                  <a:lnTo>
                    <a:pt x="2070648" y="1079872"/>
                  </a:lnTo>
                  <a:lnTo>
                    <a:pt x="2059507" y="142519"/>
                  </a:lnTo>
                  <a:lnTo>
                    <a:pt x="2205642" y="142519"/>
                  </a:lnTo>
                  <a:lnTo>
                    <a:pt x="2152196" y="0"/>
                  </a:lnTo>
                  <a:close/>
                </a:path>
                <a:path w="3397250" h="1080135">
                  <a:moveTo>
                    <a:pt x="2205642" y="142519"/>
                  </a:moveTo>
                  <a:lnTo>
                    <a:pt x="2059507" y="142519"/>
                  </a:lnTo>
                  <a:lnTo>
                    <a:pt x="2408900" y="1079872"/>
                  </a:lnTo>
                  <a:lnTo>
                    <a:pt x="2520017" y="1079872"/>
                  </a:lnTo>
                  <a:lnTo>
                    <a:pt x="2611635" y="835105"/>
                  </a:lnTo>
                  <a:lnTo>
                    <a:pt x="2465369" y="835105"/>
                  </a:lnTo>
                  <a:lnTo>
                    <a:pt x="2205642" y="142519"/>
                  </a:lnTo>
                  <a:close/>
                </a:path>
                <a:path w="3397250" h="1080135">
                  <a:moveTo>
                    <a:pt x="3007311" y="142519"/>
                  </a:moveTo>
                  <a:lnTo>
                    <a:pt x="2870875" y="142519"/>
                  </a:lnTo>
                  <a:lnTo>
                    <a:pt x="2860541" y="1079872"/>
                  </a:lnTo>
                  <a:lnTo>
                    <a:pt x="3007311" y="1079872"/>
                  </a:lnTo>
                  <a:lnTo>
                    <a:pt x="3007311" y="142519"/>
                  </a:lnTo>
                  <a:close/>
                </a:path>
                <a:path w="3397250" h="1080135">
                  <a:moveTo>
                    <a:pt x="3007311" y="0"/>
                  </a:moveTo>
                  <a:lnTo>
                    <a:pt x="2778187" y="0"/>
                  </a:lnTo>
                  <a:lnTo>
                    <a:pt x="2465369" y="835105"/>
                  </a:lnTo>
                  <a:lnTo>
                    <a:pt x="2611635" y="835105"/>
                  </a:lnTo>
                  <a:lnTo>
                    <a:pt x="2870875" y="142519"/>
                  </a:lnTo>
                  <a:lnTo>
                    <a:pt x="3007311" y="142519"/>
                  </a:lnTo>
                  <a:lnTo>
                    <a:pt x="3007311" y="0"/>
                  </a:lnTo>
                  <a:close/>
                </a:path>
                <a:path w="3397250" h="1080135">
                  <a:moveTo>
                    <a:pt x="1329362" y="0"/>
                  </a:moveTo>
                  <a:lnTo>
                    <a:pt x="1097191" y="0"/>
                  </a:lnTo>
                  <a:lnTo>
                    <a:pt x="1097191" y="1079872"/>
                  </a:lnTo>
                  <a:lnTo>
                    <a:pt x="1346325" y="1079872"/>
                  </a:lnTo>
                  <a:lnTo>
                    <a:pt x="1399523" y="1078773"/>
                  </a:lnTo>
                  <a:lnTo>
                    <a:pt x="1446366" y="1075462"/>
                  </a:lnTo>
                  <a:lnTo>
                    <a:pt x="1486837" y="1069916"/>
                  </a:lnTo>
                  <a:lnTo>
                    <a:pt x="1551089" y="1051754"/>
                  </a:lnTo>
                  <a:lnTo>
                    <a:pt x="1606561" y="1022043"/>
                  </a:lnTo>
                  <a:lnTo>
                    <a:pt x="1655364" y="979432"/>
                  </a:lnTo>
                  <a:lnTo>
                    <a:pt x="1688407" y="933762"/>
                  </a:lnTo>
                  <a:lnTo>
                    <a:pt x="1250611" y="933762"/>
                  </a:lnTo>
                  <a:lnTo>
                    <a:pt x="1250611" y="581458"/>
                  </a:lnTo>
                  <a:lnTo>
                    <a:pt x="1685351" y="581458"/>
                  </a:lnTo>
                  <a:lnTo>
                    <a:pt x="1666799" y="558476"/>
                  </a:lnTo>
                  <a:lnTo>
                    <a:pt x="1637583" y="532937"/>
                  </a:lnTo>
                  <a:lnTo>
                    <a:pt x="1604253" y="512929"/>
                  </a:lnTo>
                  <a:lnTo>
                    <a:pt x="1566821" y="498445"/>
                  </a:lnTo>
                  <a:lnTo>
                    <a:pt x="1593199" y="480631"/>
                  </a:lnTo>
                  <a:lnTo>
                    <a:pt x="1616192" y="460611"/>
                  </a:lnTo>
                  <a:lnTo>
                    <a:pt x="1623513" y="452310"/>
                  </a:lnTo>
                  <a:lnTo>
                    <a:pt x="1252192" y="452310"/>
                  </a:lnTo>
                  <a:lnTo>
                    <a:pt x="1252192" y="147587"/>
                  </a:lnTo>
                  <a:lnTo>
                    <a:pt x="1649410" y="147587"/>
                  </a:lnTo>
                  <a:lnTo>
                    <a:pt x="1649224" y="147129"/>
                  </a:lnTo>
                  <a:lnTo>
                    <a:pt x="1624155" y="108594"/>
                  </a:lnTo>
                  <a:lnTo>
                    <a:pt x="1591909" y="75589"/>
                  </a:lnTo>
                  <a:lnTo>
                    <a:pt x="1559602" y="52531"/>
                  </a:lnTo>
                  <a:lnTo>
                    <a:pt x="1522741" y="33644"/>
                  </a:lnTo>
                  <a:lnTo>
                    <a:pt x="1481305" y="18939"/>
                  </a:lnTo>
                  <a:lnTo>
                    <a:pt x="1435276" y="8423"/>
                  </a:lnTo>
                  <a:lnTo>
                    <a:pt x="1384635" y="2107"/>
                  </a:lnTo>
                  <a:lnTo>
                    <a:pt x="1329362" y="0"/>
                  </a:lnTo>
                  <a:close/>
                </a:path>
                <a:path w="3397250" h="1080135">
                  <a:moveTo>
                    <a:pt x="1685351" y="581458"/>
                  </a:moveTo>
                  <a:lnTo>
                    <a:pt x="1373685" y="581458"/>
                  </a:lnTo>
                  <a:lnTo>
                    <a:pt x="1422490" y="584446"/>
                  </a:lnTo>
                  <a:lnTo>
                    <a:pt x="1464989" y="593389"/>
                  </a:lnTo>
                  <a:lnTo>
                    <a:pt x="1501201" y="608259"/>
                  </a:lnTo>
                  <a:lnTo>
                    <a:pt x="1554531" y="655508"/>
                  </a:lnTo>
                  <a:lnTo>
                    <a:pt x="1581168" y="725118"/>
                  </a:lnTo>
                  <a:lnTo>
                    <a:pt x="1584485" y="768290"/>
                  </a:lnTo>
                  <a:lnTo>
                    <a:pt x="1581312" y="807826"/>
                  </a:lnTo>
                  <a:lnTo>
                    <a:pt x="1555821" y="870368"/>
                  </a:lnTo>
                  <a:lnTo>
                    <a:pt x="1504202" y="911030"/>
                  </a:lnTo>
                  <a:lnTo>
                    <a:pt x="1467842" y="923678"/>
                  </a:lnTo>
                  <a:lnTo>
                    <a:pt x="1424340" y="931246"/>
                  </a:lnTo>
                  <a:lnTo>
                    <a:pt x="1373685" y="933762"/>
                  </a:lnTo>
                  <a:lnTo>
                    <a:pt x="1688407" y="933762"/>
                  </a:lnTo>
                  <a:lnTo>
                    <a:pt x="1709801" y="892580"/>
                  </a:lnTo>
                  <a:lnTo>
                    <a:pt x="1730893" y="823833"/>
                  </a:lnTo>
                  <a:lnTo>
                    <a:pt x="1737905" y="750532"/>
                  </a:lnTo>
                  <a:lnTo>
                    <a:pt x="1735020" y="705412"/>
                  </a:lnTo>
                  <a:lnTo>
                    <a:pt x="1726376" y="663540"/>
                  </a:lnTo>
                  <a:lnTo>
                    <a:pt x="1711992" y="624918"/>
                  </a:lnTo>
                  <a:lnTo>
                    <a:pt x="1691885" y="589552"/>
                  </a:lnTo>
                  <a:lnTo>
                    <a:pt x="1685351" y="581458"/>
                  </a:lnTo>
                  <a:close/>
                </a:path>
                <a:path w="3397250" h="1080135">
                  <a:moveTo>
                    <a:pt x="1649410" y="147587"/>
                  </a:moveTo>
                  <a:lnTo>
                    <a:pt x="1335875" y="147587"/>
                  </a:lnTo>
                  <a:lnTo>
                    <a:pt x="1381005" y="149807"/>
                  </a:lnTo>
                  <a:lnTo>
                    <a:pt x="1419872" y="156497"/>
                  </a:lnTo>
                  <a:lnTo>
                    <a:pt x="1478960" y="183470"/>
                  </a:lnTo>
                  <a:lnTo>
                    <a:pt x="1514048" y="229223"/>
                  </a:lnTo>
                  <a:lnTo>
                    <a:pt x="1525765" y="294388"/>
                  </a:lnTo>
                  <a:lnTo>
                    <a:pt x="1522536" y="333693"/>
                  </a:lnTo>
                  <a:lnTo>
                    <a:pt x="1496716" y="394247"/>
                  </a:lnTo>
                  <a:lnTo>
                    <a:pt x="1444116" y="431716"/>
                  </a:lnTo>
                  <a:lnTo>
                    <a:pt x="1405383" y="443169"/>
                  </a:lnTo>
                  <a:lnTo>
                    <a:pt x="1357946" y="450028"/>
                  </a:lnTo>
                  <a:lnTo>
                    <a:pt x="1301813" y="452310"/>
                  </a:lnTo>
                  <a:lnTo>
                    <a:pt x="1623513" y="452310"/>
                  </a:lnTo>
                  <a:lnTo>
                    <a:pt x="1652096" y="413840"/>
                  </a:lnTo>
                  <a:lnTo>
                    <a:pt x="1674053" y="358723"/>
                  </a:lnTo>
                  <a:lnTo>
                    <a:pt x="1681435" y="295854"/>
                  </a:lnTo>
                  <a:lnTo>
                    <a:pt x="1677858" y="240765"/>
                  </a:lnTo>
                  <a:lnTo>
                    <a:pt x="1667123" y="191188"/>
                  </a:lnTo>
                  <a:lnTo>
                    <a:pt x="1649410" y="147587"/>
                  </a:lnTo>
                  <a:close/>
                </a:path>
                <a:path w="3397250" h="1080135">
                  <a:moveTo>
                    <a:pt x="574118" y="0"/>
                  </a:moveTo>
                  <a:lnTo>
                    <a:pt x="421924" y="0"/>
                  </a:lnTo>
                  <a:lnTo>
                    <a:pt x="0" y="1079872"/>
                  </a:lnTo>
                  <a:lnTo>
                    <a:pt x="165471" y="1079872"/>
                  </a:lnTo>
                  <a:lnTo>
                    <a:pt x="287038" y="765474"/>
                  </a:lnTo>
                  <a:lnTo>
                    <a:pt x="873202" y="765474"/>
                  </a:lnTo>
                  <a:lnTo>
                    <a:pt x="813741" y="613290"/>
                  </a:lnTo>
                  <a:lnTo>
                    <a:pt x="342743" y="613290"/>
                  </a:lnTo>
                  <a:lnTo>
                    <a:pt x="497639" y="203271"/>
                  </a:lnTo>
                  <a:lnTo>
                    <a:pt x="653540" y="203271"/>
                  </a:lnTo>
                  <a:lnTo>
                    <a:pt x="574118" y="0"/>
                  </a:lnTo>
                  <a:close/>
                </a:path>
                <a:path w="3397250" h="1080135">
                  <a:moveTo>
                    <a:pt x="873202" y="765474"/>
                  </a:moveTo>
                  <a:lnTo>
                    <a:pt x="706187" y="765474"/>
                  </a:lnTo>
                  <a:lnTo>
                    <a:pt x="824739" y="1079872"/>
                  </a:lnTo>
                  <a:lnTo>
                    <a:pt x="996042" y="1079872"/>
                  </a:lnTo>
                  <a:lnTo>
                    <a:pt x="873202" y="765474"/>
                  </a:lnTo>
                  <a:close/>
                </a:path>
                <a:path w="3397250" h="1080135">
                  <a:moveTo>
                    <a:pt x="653540" y="203271"/>
                  </a:moveTo>
                  <a:lnTo>
                    <a:pt x="497639" y="203271"/>
                  </a:lnTo>
                  <a:lnTo>
                    <a:pt x="649823" y="613290"/>
                  </a:lnTo>
                  <a:lnTo>
                    <a:pt x="813741" y="613290"/>
                  </a:lnTo>
                  <a:lnTo>
                    <a:pt x="653540" y="2032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</TotalTime>
  <Words>1063</Words>
  <Application>Microsoft Office PowerPoint</Application>
  <PresentationFormat>Personalizar</PresentationFormat>
  <Paragraphs>123</Paragraphs>
  <Slides>8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Georgia</vt:lpstr>
      <vt:lpstr>Segoe UI</vt:lpstr>
      <vt:lpstr>Trebuchet MS</vt:lpstr>
      <vt:lpstr>Office Theme</vt:lpstr>
      <vt:lpstr>Apresentação do PowerPoint</vt:lpstr>
      <vt:lpstr>Sobre a ABMI</vt:lpstr>
      <vt:lpstr>Entidades Signatárias</vt:lpstr>
      <vt:lpstr>Sobre o mercado Imobiliário</vt:lpstr>
      <vt:lpstr>Atividade imobiliária precisa de um tratamento adequado</vt:lpstr>
      <vt:lpstr>A PEC deve se restringir à tributação do consumo e garantir manutenção da regra atual do IPTU:</vt:lpstr>
      <vt:lpstr>Emendas apresentadas no Senado Federal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ABMI 2023 novo</dc:title>
  <dc:creator>Ariane Costa Guimarães</dc:creator>
  <cp:lastModifiedBy>Mattos Filho Advogados</cp:lastModifiedBy>
  <cp:revision>7</cp:revision>
  <dcterms:created xsi:type="dcterms:W3CDTF">2023-09-18T12:49:20Z</dcterms:created>
  <dcterms:modified xsi:type="dcterms:W3CDTF">2023-09-19T13:00:29Z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2023-07-27T00:00:00Z</vt:filetime>
  </property>
  <property fmtid="{D5CDD505-2E9C-101B-9397-08002B2CF9AE}" pid="3" name="Creator">
    <vt:lpwstr>Adobe Illustrator 25.2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2023-09-18T00:00:00Z</vt:filetime>
  </property>
  <property fmtid="{D5CDD505-2E9C-101B-9397-08002B2CF9AE}" pid="6" name="Producer">
    <vt:lpwstr>Adobe PDF library 15.00</vt:lpwstr>
  </property>
</Properties>
</file>