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31"/>
  </p:notesMasterIdLst>
  <p:sldIdLst>
    <p:sldId id="1205" r:id="rId3"/>
    <p:sldId id="1206" r:id="rId4"/>
    <p:sldId id="1170" r:id="rId5"/>
    <p:sldId id="1173" r:id="rId6"/>
    <p:sldId id="1207" r:id="rId7"/>
    <p:sldId id="1164" r:id="rId8"/>
    <p:sldId id="1241" r:id="rId9"/>
    <p:sldId id="1152" r:id="rId10"/>
    <p:sldId id="1229" r:id="rId11"/>
    <p:sldId id="1230" r:id="rId12"/>
    <p:sldId id="1231" r:id="rId13"/>
    <p:sldId id="1221" r:id="rId14"/>
    <p:sldId id="1240" r:id="rId15"/>
    <p:sldId id="1239" r:id="rId16"/>
    <p:sldId id="1233" r:id="rId17"/>
    <p:sldId id="1234" r:id="rId18"/>
    <p:sldId id="1166" r:id="rId19"/>
    <p:sldId id="1078" r:id="rId20"/>
    <p:sldId id="1190" r:id="rId21"/>
    <p:sldId id="1200" r:id="rId22"/>
    <p:sldId id="1232" r:id="rId23"/>
    <p:sldId id="1197" r:id="rId24"/>
    <p:sldId id="1184" r:id="rId25"/>
    <p:sldId id="1215" r:id="rId26"/>
    <p:sldId id="758" r:id="rId27"/>
    <p:sldId id="1237" r:id="rId28"/>
    <p:sldId id="1167" r:id="rId29"/>
    <p:sldId id="123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75"/>
        <a:ea typeface="Helvetica 75"/>
        <a:cs typeface="Helvetica 75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75"/>
        <a:ea typeface="Helvetica 75"/>
        <a:cs typeface="Helvetica 75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75"/>
        <a:ea typeface="Helvetica 75"/>
        <a:cs typeface="Helvetica 75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75"/>
        <a:ea typeface="Helvetica 75"/>
        <a:cs typeface="Helvetica 75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75"/>
        <a:ea typeface="Helvetica 75"/>
        <a:cs typeface="Helvetica 75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75"/>
        <a:ea typeface="Helvetica 75"/>
        <a:cs typeface="Helvetica 75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75"/>
        <a:ea typeface="Helvetica 75"/>
        <a:cs typeface="Helvetica 75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75"/>
        <a:ea typeface="Helvetica 75"/>
        <a:cs typeface="Helvetica 75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75"/>
        <a:ea typeface="Helvetica 75"/>
        <a:cs typeface="Helvetica 75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6E43"/>
    <a:srgbClr val="00A7AA"/>
    <a:srgbClr val="005B31"/>
    <a:srgbClr val="1C42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C33FB6-7B86-A542-AEE6-6335E16B47D4}" v="2" dt="2023-10-02T13:22:52.74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4"/>
  </p:normalViewPr>
  <p:slideViewPr>
    <p:cSldViewPr snapToGrid="0">
      <p:cViewPr varScale="1">
        <p:scale>
          <a:sx n="59" d="100"/>
          <a:sy n="59" d="100"/>
        </p:scale>
        <p:origin x="28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uardo Ditt" userId="b17d3ea9-d58d-4f6a-975d-dfbb21432222" providerId="ADAL" clId="{8D8E5CBD-1E6A-3F4A-8259-CCE9C35C45B6}"/>
    <pc:docChg chg="modSld">
      <pc:chgData name="Eduardo Ditt" userId="b17d3ea9-d58d-4f6a-975d-dfbb21432222" providerId="ADAL" clId="{8D8E5CBD-1E6A-3F4A-8259-CCE9C35C45B6}" dt="2023-10-02T23:43:33.419" v="22" actId="20577"/>
      <pc:docMkLst>
        <pc:docMk/>
      </pc:docMkLst>
      <pc:sldChg chg="modSp mod">
        <pc:chgData name="Eduardo Ditt" userId="b17d3ea9-d58d-4f6a-975d-dfbb21432222" providerId="ADAL" clId="{8D8E5CBD-1E6A-3F4A-8259-CCE9C35C45B6}" dt="2023-10-02T23:43:33.419" v="22" actId="20577"/>
        <pc:sldMkLst>
          <pc:docMk/>
          <pc:sldMk cId="2215018006" sldId="1197"/>
        </pc:sldMkLst>
        <pc:spChg chg="mod">
          <ac:chgData name="Eduardo Ditt" userId="b17d3ea9-d58d-4f6a-975d-dfbb21432222" providerId="ADAL" clId="{8D8E5CBD-1E6A-3F4A-8259-CCE9C35C45B6}" dt="2023-10-02T23:43:33.419" v="22" actId="20577"/>
          <ac:spMkLst>
            <pc:docMk/>
            <pc:sldMk cId="2215018006" sldId="1197"/>
            <ac:spMk id="14" creationId="{CB6FC760-E4C3-A808-60F6-8D23BFA67ACA}"/>
          </ac:spMkLst>
        </pc:spChg>
      </pc:sldChg>
    </pc:docChg>
  </pc:docChgLst>
  <pc:docChgLst>
    <pc:chgData name="Eduardo Ditt" userId="b17d3ea9-d58d-4f6a-975d-dfbb21432222" providerId="ADAL" clId="{50C33FB6-7B86-A542-AEE6-6335E16B47D4}"/>
    <pc:docChg chg="modSld">
      <pc:chgData name="Eduardo Ditt" userId="b17d3ea9-d58d-4f6a-975d-dfbb21432222" providerId="ADAL" clId="{50C33FB6-7B86-A542-AEE6-6335E16B47D4}" dt="2023-10-02T13:22:52.740" v="1" actId="571"/>
      <pc:docMkLst>
        <pc:docMk/>
      </pc:docMkLst>
      <pc:sldChg chg="addSp modSp">
        <pc:chgData name="Eduardo Ditt" userId="b17d3ea9-d58d-4f6a-975d-dfbb21432222" providerId="ADAL" clId="{50C33FB6-7B86-A542-AEE6-6335E16B47D4}" dt="2023-10-02T13:22:52.740" v="1" actId="571"/>
        <pc:sldMkLst>
          <pc:docMk/>
          <pc:sldMk cId="2215018006" sldId="1197"/>
        </pc:sldMkLst>
        <pc:picChg chg="add mod">
          <ac:chgData name="Eduardo Ditt" userId="b17d3ea9-d58d-4f6a-975d-dfbb21432222" providerId="ADAL" clId="{50C33FB6-7B86-A542-AEE6-6335E16B47D4}" dt="2023-10-02T13:22:52.740" v="1" actId="571"/>
          <ac:picMkLst>
            <pc:docMk/>
            <pc:sldMk cId="2215018006" sldId="1197"/>
            <ac:picMk id="3" creationId="{36A44369-F1DD-E97D-3207-ECE641D222F7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institutoipe-my.sharepoint.com/personal/eduditt_ipe_org_br/Documents/Mac%20e%20Nuvem%20IPE/CPI/gra&#769;fico%20receita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754410575341764"/>
          <c:y val="0.31828533135179954"/>
          <c:w val="0.37204978776904596"/>
          <c:h val="0.4808859685936715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2AC-124D-897D-926BB9FA302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2AC-124D-897D-926BB9FA302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82AC-124D-897D-926BB9FA302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82AC-124D-897D-926BB9FA302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82AC-124D-897D-926BB9FA302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82AC-124D-897D-926BB9FA302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82AC-124D-897D-926BB9FA302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82AC-124D-897D-926BB9FA302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82AC-124D-897D-926BB9FA3020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82AC-124D-897D-926BB9FA302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82AC-124D-897D-926BB9FA3020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82AC-124D-897D-926BB9FA3020}"/>
              </c:ext>
            </c:extLst>
          </c:dPt>
          <c:dLbls>
            <c:dLbl>
              <c:idx val="0"/>
              <c:layout>
                <c:manualLayout>
                  <c:x val="2.3748578564209918E-2"/>
                  <c:y val="-9.968710454326007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247750185243789"/>
                      <c:h val="0.109784923879472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2AC-124D-897D-926BB9FA3020}"/>
                </c:ext>
              </c:extLst>
            </c:dLbl>
            <c:dLbl>
              <c:idx val="1"/>
              <c:layout>
                <c:manualLayout>
                  <c:x val="9.8073838135397107E-3"/>
                  <c:y val="1.02761144083965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83141309193666"/>
                      <c:h val="0.124776163638702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2AC-124D-897D-926BB9FA3020}"/>
                </c:ext>
              </c:extLst>
            </c:dLbl>
            <c:dLbl>
              <c:idx val="2"/>
              <c:layout>
                <c:manualLayout>
                  <c:x val="-4.0738363533164963E-2"/>
                  <c:y val="2.437759583005675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AC-124D-897D-926BB9FA3020}"/>
                </c:ext>
              </c:extLst>
            </c:dLbl>
            <c:dLbl>
              <c:idx val="3"/>
              <c:layout>
                <c:manualLayout>
                  <c:x val="-0.16339497942708819"/>
                  <c:y val="9.57642404929829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04799382226564"/>
                      <c:h val="0.1111508894069015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82AC-124D-897D-926BB9FA3020}"/>
                </c:ext>
              </c:extLst>
            </c:dLbl>
            <c:dLbl>
              <c:idx val="4"/>
              <c:layout>
                <c:manualLayout>
                  <c:x val="-0.15194419989870425"/>
                  <c:y val="5.2118760808054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195839234861463"/>
                      <c:h val="9.87537272832579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2AC-124D-897D-926BB9FA3020}"/>
                </c:ext>
              </c:extLst>
            </c:dLbl>
            <c:dLbl>
              <c:idx val="5"/>
              <c:layout>
                <c:manualLayout>
                  <c:x val="-0.16117562290460474"/>
                  <c:y val="-4.75320158937229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616777235182342"/>
                      <c:h val="0.106185027968679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2AC-124D-897D-926BB9FA3020}"/>
                </c:ext>
              </c:extLst>
            </c:dLbl>
            <c:dLbl>
              <c:idx val="6"/>
              <c:layout>
                <c:manualLayout>
                  <c:x val="-0.1689140952605504"/>
                  <c:y val="-5.19453475601511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201682538874021"/>
                      <c:h val="0.102413696949137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82AC-124D-897D-926BB9FA3020}"/>
                </c:ext>
              </c:extLst>
            </c:dLbl>
            <c:dLbl>
              <c:idx val="7"/>
              <c:layout>
                <c:manualLayout>
                  <c:x val="-0.19940797904978905"/>
                  <c:y val="-5.22970177681560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867181096285513"/>
                      <c:h val="0.114449803532638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82AC-124D-897D-926BB9FA3020}"/>
                </c:ext>
              </c:extLst>
            </c:dLbl>
            <c:dLbl>
              <c:idx val="8"/>
              <c:layout>
                <c:manualLayout>
                  <c:x val="-0.15632245843604911"/>
                  <c:y val="-0.1384590581468441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991514200752043E-2"/>
                      <c:h val="7.61873129850674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82AC-124D-897D-926BB9FA3020}"/>
                </c:ext>
              </c:extLst>
            </c:dLbl>
            <c:dLbl>
              <c:idx val="9"/>
              <c:layout>
                <c:manualLayout>
                  <c:x val="-6.2086812147824598E-2"/>
                  <c:y val="-0.164081878110988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978404878654883"/>
                      <c:h val="0.102799354527993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82AC-124D-897D-926BB9FA3020}"/>
                </c:ext>
              </c:extLst>
            </c:dLbl>
            <c:dLbl>
              <c:idx val="10"/>
              <c:layout>
                <c:manualLayout>
                  <c:x val="-6.1640295548368992E-3"/>
                  <c:y val="-0.138774024708109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98897432772661"/>
                      <c:h val="0.108811598676233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82AC-124D-897D-926BB9FA3020}"/>
                </c:ext>
              </c:extLst>
            </c:dLbl>
            <c:dLbl>
              <c:idx val="11"/>
              <c:layout>
                <c:manualLayout>
                  <c:x val="1.8751957715189761E-2"/>
                  <c:y val="-0.121336284991331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034264675755994"/>
                      <c:h val="0.110667267575478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82AC-124D-897D-926BB9FA302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Planilha1!$A$17:$A$28</c:f>
              <c:strCache>
                <c:ptCount val="12"/>
                <c:pt idx="0">
                  <c:v>Organização Nacional</c:v>
                </c:pt>
                <c:pt idx="1">
                  <c:v>Organização Internacional</c:v>
                </c:pt>
                <c:pt idx="2">
                  <c:v>Empresa Nacional</c:v>
                </c:pt>
                <c:pt idx="3">
                  <c:v>Empresa Internacional</c:v>
                </c:pt>
                <c:pt idx="4">
                  <c:v>Pessoa Física Nacional</c:v>
                </c:pt>
                <c:pt idx="5">
                  <c:v>Pessoa Física Internacional</c:v>
                </c:pt>
                <c:pt idx="6">
                  <c:v>Prestação de Serviços </c:v>
                </c:pt>
                <c:pt idx="7">
                  <c:v>Serviços de Educação</c:v>
                </c:pt>
                <c:pt idx="8">
                  <c:v>Vendas</c:v>
                </c:pt>
                <c:pt idx="9">
                  <c:v>Governo Nacional</c:v>
                </c:pt>
                <c:pt idx="10">
                  <c:v>Governo Internacional</c:v>
                </c:pt>
                <c:pt idx="11">
                  <c:v>Trabalho voluntário</c:v>
                </c:pt>
              </c:strCache>
            </c:strRef>
          </c:cat>
          <c:val>
            <c:numRef>
              <c:f>Planilha1!$B$17:$B$28</c:f>
              <c:numCache>
                <c:formatCode>#,##0</c:formatCode>
                <c:ptCount val="12"/>
                <c:pt idx="0">
                  <c:v>2901508</c:v>
                </c:pt>
                <c:pt idx="1">
                  <c:v>13080568</c:v>
                </c:pt>
                <c:pt idx="2">
                  <c:v>9639605</c:v>
                </c:pt>
                <c:pt idx="3">
                  <c:v>2707022</c:v>
                </c:pt>
                <c:pt idx="4">
                  <c:v>213871</c:v>
                </c:pt>
                <c:pt idx="5">
                  <c:v>16152</c:v>
                </c:pt>
                <c:pt idx="6">
                  <c:v>3813810</c:v>
                </c:pt>
                <c:pt idx="7">
                  <c:v>651163</c:v>
                </c:pt>
                <c:pt idx="8">
                  <c:v>90794</c:v>
                </c:pt>
                <c:pt idx="9">
                  <c:v>1244442</c:v>
                </c:pt>
                <c:pt idx="10">
                  <c:v>2147214</c:v>
                </c:pt>
                <c:pt idx="11">
                  <c:v>326000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82AC-124D-897D-926BB9FA302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D48855-2B4A-C145-925B-06F2AA4C5D76}" type="doc">
      <dgm:prSet loTypeId="urn:microsoft.com/office/officeart/2005/8/layout/venn2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6F257EF0-B72A-6F44-B481-A61910AA8993}">
      <dgm:prSet phldrT="[Texto]" custT="1"/>
      <dgm:spPr/>
      <dgm:t>
        <a:bodyPr/>
        <a:lstStyle/>
        <a:p>
          <a:r>
            <a:rPr lang="pt-BR" sz="2800"/>
            <a:t>Políticas públicas</a:t>
          </a:r>
        </a:p>
      </dgm:t>
    </dgm:pt>
    <dgm:pt modelId="{AC7150F9-DA13-CE43-8729-351C74E26455}" type="parTrans" cxnId="{5811F3AD-12B4-3943-936E-08F7B9954C63}">
      <dgm:prSet/>
      <dgm:spPr/>
      <dgm:t>
        <a:bodyPr/>
        <a:lstStyle/>
        <a:p>
          <a:endParaRPr lang="pt-BR" sz="2800"/>
        </a:p>
      </dgm:t>
    </dgm:pt>
    <dgm:pt modelId="{81FFBB51-B9AE-214A-A2CF-1AA35413E93B}" type="sibTrans" cxnId="{5811F3AD-12B4-3943-936E-08F7B9954C63}">
      <dgm:prSet/>
      <dgm:spPr/>
      <dgm:t>
        <a:bodyPr/>
        <a:lstStyle/>
        <a:p>
          <a:endParaRPr lang="pt-BR" sz="2800"/>
        </a:p>
      </dgm:t>
    </dgm:pt>
    <dgm:pt modelId="{A9ECA6C0-FD7F-8C4B-BD50-C9E7BA8BC2ED}">
      <dgm:prSet phldrT="[Texto]" custT="1"/>
      <dgm:spPr/>
      <dgm:t>
        <a:bodyPr/>
        <a:lstStyle/>
        <a:p>
          <a:r>
            <a:rPr lang="pt-BR" sz="2800"/>
            <a:t>Paisagens</a:t>
          </a:r>
        </a:p>
      </dgm:t>
    </dgm:pt>
    <dgm:pt modelId="{3BC6316A-0616-254E-9A7A-EE6F198B01E2}" type="parTrans" cxnId="{8787CE8C-7CAF-D147-8A69-34D4DF80458A}">
      <dgm:prSet/>
      <dgm:spPr/>
      <dgm:t>
        <a:bodyPr/>
        <a:lstStyle/>
        <a:p>
          <a:endParaRPr lang="pt-BR" sz="2800"/>
        </a:p>
      </dgm:t>
    </dgm:pt>
    <dgm:pt modelId="{89732B6A-259F-014C-A573-41A195CEDE0D}" type="sibTrans" cxnId="{8787CE8C-7CAF-D147-8A69-34D4DF80458A}">
      <dgm:prSet/>
      <dgm:spPr/>
      <dgm:t>
        <a:bodyPr/>
        <a:lstStyle/>
        <a:p>
          <a:endParaRPr lang="pt-BR" sz="2800"/>
        </a:p>
      </dgm:t>
    </dgm:pt>
    <dgm:pt modelId="{6CEF2494-F795-5D4C-9020-7BBBDD8632E5}">
      <dgm:prSet phldrT="[Texto]" custT="1"/>
      <dgm:spPr/>
      <dgm:t>
        <a:bodyPr/>
        <a:lstStyle/>
        <a:p>
          <a:r>
            <a:rPr lang="pt-BR" sz="2800"/>
            <a:t>Comunidades e </a:t>
          </a:r>
        </a:p>
        <a:p>
          <a:r>
            <a:rPr lang="pt-BR" sz="2800"/>
            <a:t>geração de renda</a:t>
          </a:r>
        </a:p>
      </dgm:t>
    </dgm:pt>
    <dgm:pt modelId="{14E8D495-5FB1-8346-AAE9-BC3C8BB9266A}" type="parTrans" cxnId="{EFE9645E-1D9A-DB4E-9204-BDA6E1CDD4D4}">
      <dgm:prSet/>
      <dgm:spPr/>
      <dgm:t>
        <a:bodyPr/>
        <a:lstStyle/>
        <a:p>
          <a:endParaRPr lang="pt-BR" sz="2800"/>
        </a:p>
      </dgm:t>
    </dgm:pt>
    <dgm:pt modelId="{3D226CBB-B735-7048-8D37-125097276573}" type="sibTrans" cxnId="{EFE9645E-1D9A-DB4E-9204-BDA6E1CDD4D4}">
      <dgm:prSet/>
      <dgm:spPr/>
      <dgm:t>
        <a:bodyPr/>
        <a:lstStyle/>
        <a:p>
          <a:endParaRPr lang="pt-BR" sz="2800"/>
        </a:p>
      </dgm:t>
    </dgm:pt>
    <dgm:pt modelId="{B4C49742-E4EC-4B4B-ABA7-B0DEB3A11340}">
      <dgm:prSet phldrT="[Texto]" custT="1"/>
      <dgm:spPr/>
      <dgm:t>
        <a:bodyPr/>
        <a:lstStyle/>
        <a:p>
          <a:r>
            <a:rPr lang="pt-BR" sz="2800"/>
            <a:t>Áreas naturais</a:t>
          </a:r>
        </a:p>
      </dgm:t>
    </dgm:pt>
    <dgm:pt modelId="{91CA76AA-7C0D-6C49-89DE-32384973B584}" type="parTrans" cxnId="{D849E63E-017B-8C46-AAE7-B7D3BAE8D3C8}">
      <dgm:prSet/>
      <dgm:spPr/>
      <dgm:t>
        <a:bodyPr/>
        <a:lstStyle/>
        <a:p>
          <a:endParaRPr lang="pt-BR" sz="2800"/>
        </a:p>
      </dgm:t>
    </dgm:pt>
    <dgm:pt modelId="{997E157A-7696-FD43-B4B7-294494D6B69A}" type="sibTrans" cxnId="{D849E63E-017B-8C46-AAE7-B7D3BAE8D3C8}">
      <dgm:prSet/>
      <dgm:spPr/>
      <dgm:t>
        <a:bodyPr/>
        <a:lstStyle/>
        <a:p>
          <a:endParaRPr lang="pt-BR" sz="2800"/>
        </a:p>
      </dgm:t>
    </dgm:pt>
    <dgm:pt modelId="{2A60EA1F-A91B-0340-B22D-F4E884EC690C}">
      <dgm:prSet phldrT="[Texto]" custT="1"/>
      <dgm:spPr/>
      <dgm:t>
        <a:bodyPr/>
        <a:lstStyle/>
        <a:p>
          <a:r>
            <a:rPr lang="pt-BR" sz="2800"/>
            <a:t>Educação</a:t>
          </a:r>
        </a:p>
      </dgm:t>
    </dgm:pt>
    <dgm:pt modelId="{294BAF3A-5A59-4F47-BC30-955AF7DB1184}" type="parTrans" cxnId="{155BF876-81BA-044C-9E97-7F4F71ACDE74}">
      <dgm:prSet/>
      <dgm:spPr/>
      <dgm:t>
        <a:bodyPr/>
        <a:lstStyle/>
        <a:p>
          <a:endParaRPr lang="pt-BR" sz="2800"/>
        </a:p>
      </dgm:t>
    </dgm:pt>
    <dgm:pt modelId="{9A097021-D2B3-8547-9866-6F793D04E4D4}" type="sibTrans" cxnId="{155BF876-81BA-044C-9E97-7F4F71ACDE74}">
      <dgm:prSet/>
      <dgm:spPr/>
      <dgm:t>
        <a:bodyPr/>
        <a:lstStyle/>
        <a:p>
          <a:endParaRPr lang="pt-BR" sz="2800"/>
        </a:p>
      </dgm:t>
    </dgm:pt>
    <dgm:pt modelId="{E4004B26-2AA4-8B46-ACE1-C09F7CAA844C}">
      <dgm:prSet phldrT="[Texto]" custT="1"/>
      <dgm:spPr/>
      <dgm:t>
        <a:bodyPr/>
        <a:lstStyle/>
        <a:p>
          <a:r>
            <a:rPr lang="pt-BR" sz="2400"/>
            <a:t>Biodiversidade</a:t>
          </a:r>
        </a:p>
      </dgm:t>
    </dgm:pt>
    <dgm:pt modelId="{C272F0A9-7D16-EA42-9D03-D8580E12165A}" type="parTrans" cxnId="{98B46772-883D-9844-8373-3B7C0B7475BD}">
      <dgm:prSet/>
      <dgm:spPr/>
      <dgm:t>
        <a:bodyPr/>
        <a:lstStyle/>
        <a:p>
          <a:endParaRPr lang="pt-BR" sz="2800"/>
        </a:p>
      </dgm:t>
    </dgm:pt>
    <dgm:pt modelId="{C2474EAD-BA92-1E41-A640-2F5F61AA12D0}" type="sibTrans" cxnId="{98B46772-883D-9844-8373-3B7C0B7475BD}">
      <dgm:prSet/>
      <dgm:spPr/>
      <dgm:t>
        <a:bodyPr/>
        <a:lstStyle/>
        <a:p>
          <a:endParaRPr lang="pt-BR" sz="2800"/>
        </a:p>
      </dgm:t>
    </dgm:pt>
    <dgm:pt modelId="{00B1A600-A791-FF49-9CBA-6CBB5B93EF39}" type="pres">
      <dgm:prSet presAssocID="{7DD48855-2B4A-C145-925B-06F2AA4C5D76}" presName="Name0" presStyleCnt="0">
        <dgm:presLayoutVars>
          <dgm:chMax val="7"/>
          <dgm:resizeHandles val="exact"/>
        </dgm:presLayoutVars>
      </dgm:prSet>
      <dgm:spPr/>
    </dgm:pt>
    <dgm:pt modelId="{7369840E-A7BF-C946-ABE9-59925A0B87E6}" type="pres">
      <dgm:prSet presAssocID="{7DD48855-2B4A-C145-925B-06F2AA4C5D76}" presName="comp1" presStyleCnt="0"/>
      <dgm:spPr/>
    </dgm:pt>
    <dgm:pt modelId="{7990D990-A291-1C4E-89E5-C200660BFA74}" type="pres">
      <dgm:prSet presAssocID="{7DD48855-2B4A-C145-925B-06F2AA4C5D76}" presName="circle1" presStyleLbl="node1" presStyleIdx="0" presStyleCnt="6" custScaleX="106142" custLinFactNeighborX="263"/>
      <dgm:spPr/>
    </dgm:pt>
    <dgm:pt modelId="{C0BB28AF-547E-AD4A-A3E4-8D49B4F67AB7}" type="pres">
      <dgm:prSet presAssocID="{7DD48855-2B4A-C145-925B-06F2AA4C5D76}" presName="c1text" presStyleLbl="node1" presStyleIdx="0" presStyleCnt="6">
        <dgm:presLayoutVars>
          <dgm:bulletEnabled val="1"/>
        </dgm:presLayoutVars>
      </dgm:prSet>
      <dgm:spPr/>
    </dgm:pt>
    <dgm:pt modelId="{D2383ADE-BBE8-384E-BDEF-1BB3130648A3}" type="pres">
      <dgm:prSet presAssocID="{7DD48855-2B4A-C145-925B-06F2AA4C5D76}" presName="comp2" presStyleCnt="0"/>
      <dgm:spPr/>
    </dgm:pt>
    <dgm:pt modelId="{7203EB88-321D-8742-B2E2-6CADC6BA9D91}" type="pres">
      <dgm:prSet presAssocID="{7DD48855-2B4A-C145-925B-06F2AA4C5D76}" presName="circle2" presStyleLbl="node1" presStyleIdx="1" presStyleCnt="6" custScaleX="120682"/>
      <dgm:spPr/>
    </dgm:pt>
    <dgm:pt modelId="{680FC1C6-7238-4941-8128-58F033E25434}" type="pres">
      <dgm:prSet presAssocID="{7DD48855-2B4A-C145-925B-06F2AA4C5D76}" presName="c2text" presStyleLbl="node1" presStyleIdx="1" presStyleCnt="6">
        <dgm:presLayoutVars>
          <dgm:bulletEnabled val="1"/>
        </dgm:presLayoutVars>
      </dgm:prSet>
      <dgm:spPr/>
    </dgm:pt>
    <dgm:pt modelId="{D13A3BC1-1B06-2D4F-8B11-96DA4952BE29}" type="pres">
      <dgm:prSet presAssocID="{7DD48855-2B4A-C145-925B-06F2AA4C5D76}" presName="comp3" presStyleCnt="0"/>
      <dgm:spPr/>
    </dgm:pt>
    <dgm:pt modelId="{7B39C44F-23FE-304B-B00D-B0AEE8879EF1}" type="pres">
      <dgm:prSet presAssocID="{7DD48855-2B4A-C145-925B-06F2AA4C5D76}" presName="circle3" presStyleLbl="node1" presStyleIdx="2" presStyleCnt="6" custScaleX="120682"/>
      <dgm:spPr/>
    </dgm:pt>
    <dgm:pt modelId="{1B50A782-7A03-CB42-99E7-ADBC5E23AD30}" type="pres">
      <dgm:prSet presAssocID="{7DD48855-2B4A-C145-925B-06F2AA4C5D76}" presName="c3text" presStyleLbl="node1" presStyleIdx="2" presStyleCnt="6">
        <dgm:presLayoutVars>
          <dgm:bulletEnabled val="1"/>
        </dgm:presLayoutVars>
      </dgm:prSet>
      <dgm:spPr/>
    </dgm:pt>
    <dgm:pt modelId="{03A2E367-24DA-A440-9612-19076744F58C}" type="pres">
      <dgm:prSet presAssocID="{7DD48855-2B4A-C145-925B-06F2AA4C5D76}" presName="comp4" presStyleCnt="0"/>
      <dgm:spPr/>
    </dgm:pt>
    <dgm:pt modelId="{8D95F796-A6E0-4D4B-A58D-CBD93BC0BEE5}" type="pres">
      <dgm:prSet presAssocID="{7DD48855-2B4A-C145-925B-06F2AA4C5D76}" presName="circle4" presStyleLbl="node1" presStyleIdx="3" presStyleCnt="6" custScaleX="120682"/>
      <dgm:spPr/>
    </dgm:pt>
    <dgm:pt modelId="{6DD20672-1E37-1B45-882B-8EBCC987A45E}" type="pres">
      <dgm:prSet presAssocID="{7DD48855-2B4A-C145-925B-06F2AA4C5D76}" presName="c4text" presStyleLbl="node1" presStyleIdx="3" presStyleCnt="6">
        <dgm:presLayoutVars>
          <dgm:bulletEnabled val="1"/>
        </dgm:presLayoutVars>
      </dgm:prSet>
      <dgm:spPr/>
    </dgm:pt>
    <dgm:pt modelId="{6AFFF60D-990F-604C-83EC-A11337B51038}" type="pres">
      <dgm:prSet presAssocID="{7DD48855-2B4A-C145-925B-06F2AA4C5D76}" presName="comp5" presStyleCnt="0"/>
      <dgm:spPr/>
    </dgm:pt>
    <dgm:pt modelId="{2CCC09DE-4005-D649-92B4-DD5DF6FA3ABF}" type="pres">
      <dgm:prSet presAssocID="{7DD48855-2B4A-C145-925B-06F2AA4C5D76}" presName="circle5" presStyleLbl="node1" presStyleIdx="4" presStyleCnt="6" custScaleX="120682"/>
      <dgm:spPr/>
    </dgm:pt>
    <dgm:pt modelId="{83D1DA92-6E5F-6243-9BA6-BA12E87E0B47}" type="pres">
      <dgm:prSet presAssocID="{7DD48855-2B4A-C145-925B-06F2AA4C5D76}" presName="c5text" presStyleLbl="node1" presStyleIdx="4" presStyleCnt="6">
        <dgm:presLayoutVars>
          <dgm:bulletEnabled val="1"/>
        </dgm:presLayoutVars>
      </dgm:prSet>
      <dgm:spPr/>
    </dgm:pt>
    <dgm:pt modelId="{1B406609-7270-BD41-8A4C-A7DEF7DE95E1}" type="pres">
      <dgm:prSet presAssocID="{7DD48855-2B4A-C145-925B-06F2AA4C5D76}" presName="comp6" presStyleCnt="0"/>
      <dgm:spPr/>
    </dgm:pt>
    <dgm:pt modelId="{7A9B9A88-8B90-0C49-A1A8-346148CD3F14}" type="pres">
      <dgm:prSet presAssocID="{7DD48855-2B4A-C145-925B-06F2AA4C5D76}" presName="circle6" presStyleLbl="node1" presStyleIdx="5" presStyleCnt="6" custScaleX="155455"/>
      <dgm:spPr/>
    </dgm:pt>
    <dgm:pt modelId="{35D1C8C8-A95B-A74D-93D3-DD99D5C1ED0F}" type="pres">
      <dgm:prSet presAssocID="{7DD48855-2B4A-C145-925B-06F2AA4C5D76}" presName="c6text" presStyleLbl="node1" presStyleIdx="5" presStyleCnt="6">
        <dgm:presLayoutVars>
          <dgm:bulletEnabled val="1"/>
        </dgm:presLayoutVars>
      </dgm:prSet>
      <dgm:spPr/>
    </dgm:pt>
  </dgm:ptLst>
  <dgm:cxnLst>
    <dgm:cxn modelId="{B371FC2D-B202-DD43-8702-F80F120D6703}" type="presOf" srcId="{6CEF2494-F795-5D4C-9020-7BBBDD8632E5}" destId="{7B39C44F-23FE-304B-B00D-B0AEE8879EF1}" srcOrd="0" destOrd="0" presId="urn:microsoft.com/office/officeart/2005/8/layout/venn2"/>
    <dgm:cxn modelId="{D849E63E-017B-8C46-AAE7-B7D3BAE8D3C8}" srcId="{7DD48855-2B4A-C145-925B-06F2AA4C5D76}" destId="{B4C49742-E4EC-4B4B-ABA7-B0DEB3A11340}" srcOrd="3" destOrd="0" parTransId="{91CA76AA-7C0D-6C49-89DE-32384973B584}" sibTransId="{997E157A-7696-FD43-B4B7-294494D6B69A}"/>
    <dgm:cxn modelId="{EFE9645E-1D9A-DB4E-9204-BDA6E1CDD4D4}" srcId="{7DD48855-2B4A-C145-925B-06F2AA4C5D76}" destId="{6CEF2494-F795-5D4C-9020-7BBBDD8632E5}" srcOrd="2" destOrd="0" parTransId="{14E8D495-5FB1-8346-AAE9-BC3C8BB9266A}" sibTransId="{3D226CBB-B735-7048-8D37-125097276573}"/>
    <dgm:cxn modelId="{98B46772-883D-9844-8373-3B7C0B7475BD}" srcId="{7DD48855-2B4A-C145-925B-06F2AA4C5D76}" destId="{E4004B26-2AA4-8B46-ACE1-C09F7CAA844C}" srcOrd="5" destOrd="0" parTransId="{C272F0A9-7D16-EA42-9D03-D8580E12165A}" sibTransId="{C2474EAD-BA92-1E41-A640-2F5F61AA12D0}"/>
    <dgm:cxn modelId="{155BF876-81BA-044C-9E97-7F4F71ACDE74}" srcId="{7DD48855-2B4A-C145-925B-06F2AA4C5D76}" destId="{2A60EA1F-A91B-0340-B22D-F4E884EC690C}" srcOrd="4" destOrd="0" parTransId="{294BAF3A-5A59-4F47-BC30-955AF7DB1184}" sibTransId="{9A097021-D2B3-8547-9866-6F793D04E4D4}"/>
    <dgm:cxn modelId="{76A27777-91C2-3C43-918E-AA28946580B2}" type="presOf" srcId="{2A60EA1F-A91B-0340-B22D-F4E884EC690C}" destId="{83D1DA92-6E5F-6243-9BA6-BA12E87E0B47}" srcOrd="1" destOrd="0" presId="urn:microsoft.com/office/officeart/2005/8/layout/venn2"/>
    <dgm:cxn modelId="{CB159586-5C7C-7746-AD96-7EC475CBE546}" type="presOf" srcId="{6F257EF0-B72A-6F44-B481-A61910AA8993}" destId="{C0BB28AF-547E-AD4A-A3E4-8D49B4F67AB7}" srcOrd="1" destOrd="0" presId="urn:microsoft.com/office/officeart/2005/8/layout/venn2"/>
    <dgm:cxn modelId="{8787CE8C-7CAF-D147-8A69-34D4DF80458A}" srcId="{7DD48855-2B4A-C145-925B-06F2AA4C5D76}" destId="{A9ECA6C0-FD7F-8C4B-BD50-C9E7BA8BC2ED}" srcOrd="1" destOrd="0" parTransId="{3BC6316A-0616-254E-9A7A-EE6F198B01E2}" sibTransId="{89732B6A-259F-014C-A573-41A195CEDE0D}"/>
    <dgm:cxn modelId="{A15AFD9F-8F51-4746-B10C-95D4235AA4F3}" type="presOf" srcId="{A9ECA6C0-FD7F-8C4B-BD50-C9E7BA8BC2ED}" destId="{680FC1C6-7238-4941-8128-58F033E25434}" srcOrd="1" destOrd="0" presId="urn:microsoft.com/office/officeart/2005/8/layout/venn2"/>
    <dgm:cxn modelId="{5811F3AD-12B4-3943-936E-08F7B9954C63}" srcId="{7DD48855-2B4A-C145-925B-06F2AA4C5D76}" destId="{6F257EF0-B72A-6F44-B481-A61910AA8993}" srcOrd="0" destOrd="0" parTransId="{AC7150F9-DA13-CE43-8729-351C74E26455}" sibTransId="{81FFBB51-B9AE-214A-A2CF-1AA35413E93B}"/>
    <dgm:cxn modelId="{C2E9AEAF-7DE6-434E-BC5E-45818457BB02}" type="presOf" srcId="{6F257EF0-B72A-6F44-B481-A61910AA8993}" destId="{7990D990-A291-1C4E-89E5-C200660BFA74}" srcOrd="0" destOrd="0" presId="urn:microsoft.com/office/officeart/2005/8/layout/venn2"/>
    <dgm:cxn modelId="{01EE6CB7-9940-004A-9ED0-033A3576B18F}" type="presOf" srcId="{A9ECA6C0-FD7F-8C4B-BD50-C9E7BA8BC2ED}" destId="{7203EB88-321D-8742-B2E2-6CADC6BA9D91}" srcOrd="0" destOrd="0" presId="urn:microsoft.com/office/officeart/2005/8/layout/venn2"/>
    <dgm:cxn modelId="{AED82AB9-FB73-A24F-AD1D-5B7A68C96CD4}" type="presOf" srcId="{B4C49742-E4EC-4B4B-ABA7-B0DEB3A11340}" destId="{8D95F796-A6E0-4D4B-A58D-CBD93BC0BEE5}" srcOrd="0" destOrd="0" presId="urn:microsoft.com/office/officeart/2005/8/layout/venn2"/>
    <dgm:cxn modelId="{7608DDBA-D568-944E-AC62-88BB7C2F9B7D}" type="presOf" srcId="{E4004B26-2AA4-8B46-ACE1-C09F7CAA844C}" destId="{7A9B9A88-8B90-0C49-A1A8-346148CD3F14}" srcOrd="0" destOrd="0" presId="urn:microsoft.com/office/officeart/2005/8/layout/venn2"/>
    <dgm:cxn modelId="{0AC85AD3-5EE4-194C-9729-877B9591F270}" type="presOf" srcId="{6CEF2494-F795-5D4C-9020-7BBBDD8632E5}" destId="{1B50A782-7A03-CB42-99E7-ADBC5E23AD30}" srcOrd="1" destOrd="0" presId="urn:microsoft.com/office/officeart/2005/8/layout/venn2"/>
    <dgm:cxn modelId="{CFD397DC-8537-9040-A686-5E50CA1EF42E}" type="presOf" srcId="{E4004B26-2AA4-8B46-ACE1-C09F7CAA844C}" destId="{35D1C8C8-A95B-A74D-93D3-DD99D5C1ED0F}" srcOrd="1" destOrd="0" presId="urn:microsoft.com/office/officeart/2005/8/layout/venn2"/>
    <dgm:cxn modelId="{E835C2E2-3375-C540-8B2A-31A4A1340304}" type="presOf" srcId="{B4C49742-E4EC-4B4B-ABA7-B0DEB3A11340}" destId="{6DD20672-1E37-1B45-882B-8EBCC987A45E}" srcOrd="1" destOrd="0" presId="urn:microsoft.com/office/officeart/2005/8/layout/venn2"/>
    <dgm:cxn modelId="{A3E75EE9-B535-8448-85AA-15FA7F0665C7}" type="presOf" srcId="{2A60EA1F-A91B-0340-B22D-F4E884EC690C}" destId="{2CCC09DE-4005-D649-92B4-DD5DF6FA3ABF}" srcOrd="0" destOrd="0" presId="urn:microsoft.com/office/officeart/2005/8/layout/venn2"/>
    <dgm:cxn modelId="{524ADEE9-537D-9E48-B088-2A9D9061CBD7}" type="presOf" srcId="{7DD48855-2B4A-C145-925B-06F2AA4C5D76}" destId="{00B1A600-A791-FF49-9CBA-6CBB5B93EF39}" srcOrd="0" destOrd="0" presId="urn:microsoft.com/office/officeart/2005/8/layout/venn2"/>
    <dgm:cxn modelId="{0964FF07-265B-F646-AE43-6BC83A6B9998}" type="presParOf" srcId="{00B1A600-A791-FF49-9CBA-6CBB5B93EF39}" destId="{7369840E-A7BF-C946-ABE9-59925A0B87E6}" srcOrd="0" destOrd="0" presId="urn:microsoft.com/office/officeart/2005/8/layout/venn2"/>
    <dgm:cxn modelId="{11D27DC6-A83F-C84D-B59B-476B98E1B6F5}" type="presParOf" srcId="{7369840E-A7BF-C946-ABE9-59925A0B87E6}" destId="{7990D990-A291-1C4E-89E5-C200660BFA74}" srcOrd="0" destOrd="0" presId="urn:microsoft.com/office/officeart/2005/8/layout/venn2"/>
    <dgm:cxn modelId="{CD14240F-CB07-5D42-9ED5-6BBA06A42D8B}" type="presParOf" srcId="{7369840E-A7BF-C946-ABE9-59925A0B87E6}" destId="{C0BB28AF-547E-AD4A-A3E4-8D49B4F67AB7}" srcOrd="1" destOrd="0" presId="urn:microsoft.com/office/officeart/2005/8/layout/venn2"/>
    <dgm:cxn modelId="{CA71ED4F-F685-B04A-A0F5-809FBEBB768E}" type="presParOf" srcId="{00B1A600-A791-FF49-9CBA-6CBB5B93EF39}" destId="{D2383ADE-BBE8-384E-BDEF-1BB3130648A3}" srcOrd="1" destOrd="0" presId="urn:microsoft.com/office/officeart/2005/8/layout/venn2"/>
    <dgm:cxn modelId="{309C523D-59F3-2647-A139-4062E9E5B154}" type="presParOf" srcId="{D2383ADE-BBE8-384E-BDEF-1BB3130648A3}" destId="{7203EB88-321D-8742-B2E2-6CADC6BA9D91}" srcOrd="0" destOrd="0" presId="urn:microsoft.com/office/officeart/2005/8/layout/venn2"/>
    <dgm:cxn modelId="{2472281B-CBB8-3646-8398-461E14626F96}" type="presParOf" srcId="{D2383ADE-BBE8-384E-BDEF-1BB3130648A3}" destId="{680FC1C6-7238-4941-8128-58F033E25434}" srcOrd="1" destOrd="0" presId="urn:microsoft.com/office/officeart/2005/8/layout/venn2"/>
    <dgm:cxn modelId="{F589C768-681D-1A4E-9EEF-8E52182EB123}" type="presParOf" srcId="{00B1A600-A791-FF49-9CBA-6CBB5B93EF39}" destId="{D13A3BC1-1B06-2D4F-8B11-96DA4952BE29}" srcOrd="2" destOrd="0" presId="urn:microsoft.com/office/officeart/2005/8/layout/venn2"/>
    <dgm:cxn modelId="{24EB053D-E137-A34D-8141-259AAB71772E}" type="presParOf" srcId="{D13A3BC1-1B06-2D4F-8B11-96DA4952BE29}" destId="{7B39C44F-23FE-304B-B00D-B0AEE8879EF1}" srcOrd="0" destOrd="0" presId="urn:microsoft.com/office/officeart/2005/8/layout/venn2"/>
    <dgm:cxn modelId="{5E311DB4-523A-5E48-8B2F-A35A12204957}" type="presParOf" srcId="{D13A3BC1-1B06-2D4F-8B11-96DA4952BE29}" destId="{1B50A782-7A03-CB42-99E7-ADBC5E23AD30}" srcOrd="1" destOrd="0" presId="urn:microsoft.com/office/officeart/2005/8/layout/venn2"/>
    <dgm:cxn modelId="{246CA529-EA4B-AF40-BC0B-5108805EBBEA}" type="presParOf" srcId="{00B1A600-A791-FF49-9CBA-6CBB5B93EF39}" destId="{03A2E367-24DA-A440-9612-19076744F58C}" srcOrd="3" destOrd="0" presId="urn:microsoft.com/office/officeart/2005/8/layout/venn2"/>
    <dgm:cxn modelId="{EDC694E3-1D5D-E043-9A58-03B98D4842FA}" type="presParOf" srcId="{03A2E367-24DA-A440-9612-19076744F58C}" destId="{8D95F796-A6E0-4D4B-A58D-CBD93BC0BEE5}" srcOrd="0" destOrd="0" presId="urn:microsoft.com/office/officeart/2005/8/layout/venn2"/>
    <dgm:cxn modelId="{738FB77A-AFF2-DB4D-9BDF-FB848B0BE365}" type="presParOf" srcId="{03A2E367-24DA-A440-9612-19076744F58C}" destId="{6DD20672-1E37-1B45-882B-8EBCC987A45E}" srcOrd="1" destOrd="0" presId="urn:microsoft.com/office/officeart/2005/8/layout/venn2"/>
    <dgm:cxn modelId="{B1862605-7199-9544-999C-A70F79EE7EE3}" type="presParOf" srcId="{00B1A600-A791-FF49-9CBA-6CBB5B93EF39}" destId="{6AFFF60D-990F-604C-83EC-A11337B51038}" srcOrd="4" destOrd="0" presId="urn:microsoft.com/office/officeart/2005/8/layout/venn2"/>
    <dgm:cxn modelId="{3E91BED7-847D-CC43-8296-4E76091F3A88}" type="presParOf" srcId="{6AFFF60D-990F-604C-83EC-A11337B51038}" destId="{2CCC09DE-4005-D649-92B4-DD5DF6FA3ABF}" srcOrd="0" destOrd="0" presId="urn:microsoft.com/office/officeart/2005/8/layout/venn2"/>
    <dgm:cxn modelId="{AF806BB5-0963-0D48-A1C1-59B22CD40994}" type="presParOf" srcId="{6AFFF60D-990F-604C-83EC-A11337B51038}" destId="{83D1DA92-6E5F-6243-9BA6-BA12E87E0B47}" srcOrd="1" destOrd="0" presId="urn:microsoft.com/office/officeart/2005/8/layout/venn2"/>
    <dgm:cxn modelId="{D7D6AFA0-B8B1-414D-9A01-710FA861D533}" type="presParOf" srcId="{00B1A600-A791-FF49-9CBA-6CBB5B93EF39}" destId="{1B406609-7270-BD41-8A4C-A7DEF7DE95E1}" srcOrd="5" destOrd="0" presId="urn:microsoft.com/office/officeart/2005/8/layout/venn2"/>
    <dgm:cxn modelId="{94A8351D-519C-AD48-8DB8-87EC19D50AAC}" type="presParOf" srcId="{1B406609-7270-BD41-8A4C-A7DEF7DE95E1}" destId="{7A9B9A88-8B90-0C49-A1A8-346148CD3F14}" srcOrd="0" destOrd="0" presId="urn:microsoft.com/office/officeart/2005/8/layout/venn2"/>
    <dgm:cxn modelId="{C60B2EBB-DE1C-7240-85AA-1400E0B0DDBB}" type="presParOf" srcId="{1B406609-7270-BD41-8A4C-A7DEF7DE95E1}" destId="{35D1C8C8-A95B-A74D-93D3-DD99D5C1ED0F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D48855-2B4A-C145-925B-06F2AA4C5D76}" type="doc">
      <dgm:prSet loTypeId="urn:microsoft.com/office/officeart/2005/8/layout/venn2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6F257EF0-B72A-6F44-B481-A61910AA8993}">
      <dgm:prSet phldrT="[Texto]" custT="1"/>
      <dgm:spPr/>
      <dgm:t>
        <a:bodyPr/>
        <a:lstStyle/>
        <a:p>
          <a:r>
            <a:rPr lang="pt-BR" sz="2800"/>
            <a:t>Políticas públicas</a:t>
          </a:r>
        </a:p>
      </dgm:t>
    </dgm:pt>
    <dgm:pt modelId="{AC7150F9-DA13-CE43-8729-351C74E26455}" type="parTrans" cxnId="{5811F3AD-12B4-3943-936E-08F7B9954C63}">
      <dgm:prSet/>
      <dgm:spPr/>
      <dgm:t>
        <a:bodyPr/>
        <a:lstStyle/>
        <a:p>
          <a:endParaRPr lang="pt-BR" sz="2800"/>
        </a:p>
      </dgm:t>
    </dgm:pt>
    <dgm:pt modelId="{81FFBB51-B9AE-214A-A2CF-1AA35413E93B}" type="sibTrans" cxnId="{5811F3AD-12B4-3943-936E-08F7B9954C63}">
      <dgm:prSet/>
      <dgm:spPr/>
      <dgm:t>
        <a:bodyPr/>
        <a:lstStyle/>
        <a:p>
          <a:endParaRPr lang="pt-BR" sz="2800"/>
        </a:p>
      </dgm:t>
    </dgm:pt>
    <dgm:pt modelId="{A9ECA6C0-FD7F-8C4B-BD50-C9E7BA8BC2ED}">
      <dgm:prSet phldrT="[Texto]" custT="1"/>
      <dgm:spPr/>
      <dgm:t>
        <a:bodyPr/>
        <a:lstStyle/>
        <a:p>
          <a:r>
            <a:rPr lang="pt-BR" sz="2800"/>
            <a:t>Paisagens</a:t>
          </a:r>
        </a:p>
      </dgm:t>
    </dgm:pt>
    <dgm:pt modelId="{3BC6316A-0616-254E-9A7A-EE6F198B01E2}" type="parTrans" cxnId="{8787CE8C-7CAF-D147-8A69-34D4DF80458A}">
      <dgm:prSet/>
      <dgm:spPr/>
      <dgm:t>
        <a:bodyPr/>
        <a:lstStyle/>
        <a:p>
          <a:endParaRPr lang="pt-BR" sz="2800"/>
        </a:p>
      </dgm:t>
    </dgm:pt>
    <dgm:pt modelId="{89732B6A-259F-014C-A573-41A195CEDE0D}" type="sibTrans" cxnId="{8787CE8C-7CAF-D147-8A69-34D4DF80458A}">
      <dgm:prSet/>
      <dgm:spPr/>
      <dgm:t>
        <a:bodyPr/>
        <a:lstStyle/>
        <a:p>
          <a:endParaRPr lang="pt-BR" sz="2800"/>
        </a:p>
      </dgm:t>
    </dgm:pt>
    <dgm:pt modelId="{6CEF2494-F795-5D4C-9020-7BBBDD8632E5}">
      <dgm:prSet phldrT="[Texto]" custT="1"/>
      <dgm:spPr/>
      <dgm:t>
        <a:bodyPr/>
        <a:lstStyle/>
        <a:p>
          <a:r>
            <a:rPr lang="pt-BR" sz="2800"/>
            <a:t>Comunidades e </a:t>
          </a:r>
        </a:p>
        <a:p>
          <a:r>
            <a:rPr lang="pt-BR" sz="2800"/>
            <a:t>geração de renda</a:t>
          </a:r>
        </a:p>
      </dgm:t>
    </dgm:pt>
    <dgm:pt modelId="{14E8D495-5FB1-8346-AAE9-BC3C8BB9266A}" type="parTrans" cxnId="{EFE9645E-1D9A-DB4E-9204-BDA6E1CDD4D4}">
      <dgm:prSet/>
      <dgm:spPr/>
      <dgm:t>
        <a:bodyPr/>
        <a:lstStyle/>
        <a:p>
          <a:endParaRPr lang="pt-BR" sz="2800"/>
        </a:p>
      </dgm:t>
    </dgm:pt>
    <dgm:pt modelId="{3D226CBB-B735-7048-8D37-125097276573}" type="sibTrans" cxnId="{EFE9645E-1D9A-DB4E-9204-BDA6E1CDD4D4}">
      <dgm:prSet/>
      <dgm:spPr/>
      <dgm:t>
        <a:bodyPr/>
        <a:lstStyle/>
        <a:p>
          <a:endParaRPr lang="pt-BR" sz="2800"/>
        </a:p>
      </dgm:t>
    </dgm:pt>
    <dgm:pt modelId="{B4C49742-E4EC-4B4B-ABA7-B0DEB3A11340}">
      <dgm:prSet phldrT="[Texto]" custT="1"/>
      <dgm:spPr/>
      <dgm:t>
        <a:bodyPr/>
        <a:lstStyle/>
        <a:p>
          <a:r>
            <a:rPr lang="pt-BR" sz="2800"/>
            <a:t>Áreas naturais</a:t>
          </a:r>
        </a:p>
      </dgm:t>
    </dgm:pt>
    <dgm:pt modelId="{91CA76AA-7C0D-6C49-89DE-32384973B584}" type="parTrans" cxnId="{D849E63E-017B-8C46-AAE7-B7D3BAE8D3C8}">
      <dgm:prSet/>
      <dgm:spPr/>
      <dgm:t>
        <a:bodyPr/>
        <a:lstStyle/>
        <a:p>
          <a:endParaRPr lang="pt-BR" sz="2800"/>
        </a:p>
      </dgm:t>
    </dgm:pt>
    <dgm:pt modelId="{997E157A-7696-FD43-B4B7-294494D6B69A}" type="sibTrans" cxnId="{D849E63E-017B-8C46-AAE7-B7D3BAE8D3C8}">
      <dgm:prSet/>
      <dgm:spPr/>
      <dgm:t>
        <a:bodyPr/>
        <a:lstStyle/>
        <a:p>
          <a:endParaRPr lang="pt-BR" sz="2800"/>
        </a:p>
      </dgm:t>
    </dgm:pt>
    <dgm:pt modelId="{2A60EA1F-A91B-0340-B22D-F4E884EC690C}">
      <dgm:prSet phldrT="[Texto]" custT="1"/>
      <dgm:spPr/>
      <dgm:t>
        <a:bodyPr/>
        <a:lstStyle/>
        <a:p>
          <a:r>
            <a:rPr lang="pt-BR" sz="2800"/>
            <a:t>Educação</a:t>
          </a:r>
        </a:p>
      </dgm:t>
    </dgm:pt>
    <dgm:pt modelId="{294BAF3A-5A59-4F47-BC30-955AF7DB1184}" type="parTrans" cxnId="{155BF876-81BA-044C-9E97-7F4F71ACDE74}">
      <dgm:prSet/>
      <dgm:spPr/>
      <dgm:t>
        <a:bodyPr/>
        <a:lstStyle/>
        <a:p>
          <a:endParaRPr lang="pt-BR" sz="2800"/>
        </a:p>
      </dgm:t>
    </dgm:pt>
    <dgm:pt modelId="{9A097021-D2B3-8547-9866-6F793D04E4D4}" type="sibTrans" cxnId="{155BF876-81BA-044C-9E97-7F4F71ACDE74}">
      <dgm:prSet/>
      <dgm:spPr/>
      <dgm:t>
        <a:bodyPr/>
        <a:lstStyle/>
        <a:p>
          <a:endParaRPr lang="pt-BR" sz="2800"/>
        </a:p>
      </dgm:t>
    </dgm:pt>
    <dgm:pt modelId="{E4004B26-2AA4-8B46-ACE1-C09F7CAA844C}">
      <dgm:prSet phldrT="[Texto]" custT="1"/>
      <dgm:spPr/>
      <dgm:t>
        <a:bodyPr/>
        <a:lstStyle/>
        <a:p>
          <a:r>
            <a:rPr lang="pt-BR" sz="2400"/>
            <a:t>Biodiversidade</a:t>
          </a:r>
        </a:p>
      </dgm:t>
    </dgm:pt>
    <dgm:pt modelId="{C272F0A9-7D16-EA42-9D03-D8580E12165A}" type="parTrans" cxnId="{98B46772-883D-9844-8373-3B7C0B7475BD}">
      <dgm:prSet/>
      <dgm:spPr/>
      <dgm:t>
        <a:bodyPr/>
        <a:lstStyle/>
        <a:p>
          <a:endParaRPr lang="pt-BR" sz="2800"/>
        </a:p>
      </dgm:t>
    </dgm:pt>
    <dgm:pt modelId="{C2474EAD-BA92-1E41-A640-2F5F61AA12D0}" type="sibTrans" cxnId="{98B46772-883D-9844-8373-3B7C0B7475BD}">
      <dgm:prSet/>
      <dgm:spPr/>
      <dgm:t>
        <a:bodyPr/>
        <a:lstStyle/>
        <a:p>
          <a:endParaRPr lang="pt-BR" sz="2800"/>
        </a:p>
      </dgm:t>
    </dgm:pt>
    <dgm:pt modelId="{00B1A600-A791-FF49-9CBA-6CBB5B93EF39}" type="pres">
      <dgm:prSet presAssocID="{7DD48855-2B4A-C145-925B-06F2AA4C5D76}" presName="Name0" presStyleCnt="0">
        <dgm:presLayoutVars>
          <dgm:chMax val="7"/>
          <dgm:resizeHandles val="exact"/>
        </dgm:presLayoutVars>
      </dgm:prSet>
      <dgm:spPr/>
    </dgm:pt>
    <dgm:pt modelId="{7369840E-A7BF-C946-ABE9-59925A0B87E6}" type="pres">
      <dgm:prSet presAssocID="{7DD48855-2B4A-C145-925B-06F2AA4C5D76}" presName="comp1" presStyleCnt="0"/>
      <dgm:spPr/>
    </dgm:pt>
    <dgm:pt modelId="{7990D990-A291-1C4E-89E5-C200660BFA74}" type="pres">
      <dgm:prSet presAssocID="{7DD48855-2B4A-C145-925B-06F2AA4C5D76}" presName="circle1" presStyleLbl="node1" presStyleIdx="0" presStyleCnt="6" custScaleX="106142" custLinFactNeighborX="263"/>
      <dgm:spPr/>
    </dgm:pt>
    <dgm:pt modelId="{C0BB28AF-547E-AD4A-A3E4-8D49B4F67AB7}" type="pres">
      <dgm:prSet presAssocID="{7DD48855-2B4A-C145-925B-06F2AA4C5D76}" presName="c1text" presStyleLbl="node1" presStyleIdx="0" presStyleCnt="6">
        <dgm:presLayoutVars>
          <dgm:bulletEnabled val="1"/>
        </dgm:presLayoutVars>
      </dgm:prSet>
      <dgm:spPr/>
    </dgm:pt>
    <dgm:pt modelId="{D2383ADE-BBE8-384E-BDEF-1BB3130648A3}" type="pres">
      <dgm:prSet presAssocID="{7DD48855-2B4A-C145-925B-06F2AA4C5D76}" presName="comp2" presStyleCnt="0"/>
      <dgm:spPr/>
    </dgm:pt>
    <dgm:pt modelId="{7203EB88-321D-8742-B2E2-6CADC6BA9D91}" type="pres">
      <dgm:prSet presAssocID="{7DD48855-2B4A-C145-925B-06F2AA4C5D76}" presName="circle2" presStyleLbl="node1" presStyleIdx="1" presStyleCnt="6" custScaleX="120682"/>
      <dgm:spPr/>
    </dgm:pt>
    <dgm:pt modelId="{680FC1C6-7238-4941-8128-58F033E25434}" type="pres">
      <dgm:prSet presAssocID="{7DD48855-2B4A-C145-925B-06F2AA4C5D76}" presName="c2text" presStyleLbl="node1" presStyleIdx="1" presStyleCnt="6">
        <dgm:presLayoutVars>
          <dgm:bulletEnabled val="1"/>
        </dgm:presLayoutVars>
      </dgm:prSet>
      <dgm:spPr/>
    </dgm:pt>
    <dgm:pt modelId="{D13A3BC1-1B06-2D4F-8B11-96DA4952BE29}" type="pres">
      <dgm:prSet presAssocID="{7DD48855-2B4A-C145-925B-06F2AA4C5D76}" presName="comp3" presStyleCnt="0"/>
      <dgm:spPr/>
    </dgm:pt>
    <dgm:pt modelId="{7B39C44F-23FE-304B-B00D-B0AEE8879EF1}" type="pres">
      <dgm:prSet presAssocID="{7DD48855-2B4A-C145-925B-06F2AA4C5D76}" presName="circle3" presStyleLbl="node1" presStyleIdx="2" presStyleCnt="6" custScaleX="120682"/>
      <dgm:spPr/>
    </dgm:pt>
    <dgm:pt modelId="{1B50A782-7A03-CB42-99E7-ADBC5E23AD30}" type="pres">
      <dgm:prSet presAssocID="{7DD48855-2B4A-C145-925B-06F2AA4C5D76}" presName="c3text" presStyleLbl="node1" presStyleIdx="2" presStyleCnt="6">
        <dgm:presLayoutVars>
          <dgm:bulletEnabled val="1"/>
        </dgm:presLayoutVars>
      </dgm:prSet>
      <dgm:spPr/>
    </dgm:pt>
    <dgm:pt modelId="{03A2E367-24DA-A440-9612-19076744F58C}" type="pres">
      <dgm:prSet presAssocID="{7DD48855-2B4A-C145-925B-06F2AA4C5D76}" presName="comp4" presStyleCnt="0"/>
      <dgm:spPr/>
    </dgm:pt>
    <dgm:pt modelId="{8D95F796-A6E0-4D4B-A58D-CBD93BC0BEE5}" type="pres">
      <dgm:prSet presAssocID="{7DD48855-2B4A-C145-925B-06F2AA4C5D76}" presName="circle4" presStyleLbl="node1" presStyleIdx="3" presStyleCnt="6" custScaleX="120682"/>
      <dgm:spPr/>
    </dgm:pt>
    <dgm:pt modelId="{6DD20672-1E37-1B45-882B-8EBCC987A45E}" type="pres">
      <dgm:prSet presAssocID="{7DD48855-2B4A-C145-925B-06F2AA4C5D76}" presName="c4text" presStyleLbl="node1" presStyleIdx="3" presStyleCnt="6">
        <dgm:presLayoutVars>
          <dgm:bulletEnabled val="1"/>
        </dgm:presLayoutVars>
      </dgm:prSet>
      <dgm:spPr/>
    </dgm:pt>
    <dgm:pt modelId="{6AFFF60D-990F-604C-83EC-A11337B51038}" type="pres">
      <dgm:prSet presAssocID="{7DD48855-2B4A-C145-925B-06F2AA4C5D76}" presName="comp5" presStyleCnt="0"/>
      <dgm:spPr/>
    </dgm:pt>
    <dgm:pt modelId="{2CCC09DE-4005-D649-92B4-DD5DF6FA3ABF}" type="pres">
      <dgm:prSet presAssocID="{7DD48855-2B4A-C145-925B-06F2AA4C5D76}" presName="circle5" presStyleLbl="node1" presStyleIdx="4" presStyleCnt="6" custScaleX="120682"/>
      <dgm:spPr/>
    </dgm:pt>
    <dgm:pt modelId="{83D1DA92-6E5F-6243-9BA6-BA12E87E0B47}" type="pres">
      <dgm:prSet presAssocID="{7DD48855-2B4A-C145-925B-06F2AA4C5D76}" presName="c5text" presStyleLbl="node1" presStyleIdx="4" presStyleCnt="6">
        <dgm:presLayoutVars>
          <dgm:bulletEnabled val="1"/>
        </dgm:presLayoutVars>
      </dgm:prSet>
      <dgm:spPr/>
    </dgm:pt>
    <dgm:pt modelId="{1B406609-7270-BD41-8A4C-A7DEF7DE95E1}" type="pres">
      <dgm:prSet presAssocID="{7DD48855-2B4A-C145-925B-06F2AA4C5D76}" presName="comp6" presStyleCnt="0"/>
      <dgm:spPr/>
    </dgm:pt>
    <dgm:pt modelId="{7A9B9A88-8B90-0C49-A1A8-346148CD3F14}" type="pres">
      <dgm:prSet presAssocID="{7DD48855-2B4A-C145-925B-06F2AA4C5D76}" presName="circle6" presStyleLbl="node1" presStyleIdx="5" presStyleCnt="6" custScaleX="155455"/>
      <dgm:spPr/>
    </dgm:pt>
    <dgm:pt modelId="{35D1C8C8-A95B-A74D-93D3-DD99D5C1ED0F}" type="pres">
      <dgm:prSet presAssocID="{7DD48855-2B4A-C145-925B-06F2AA4C5D76}" presName="c6text" presStyleLbl="node1" presStyleIdx="5" presStyleCnt="6">
        <dgm:presLayoutVars>
          <dgm:bulletEnabled val="1"/>
        </dgm:presLayoutVars>
      </dgm:prSet>
      <dgm:spPr/>
    </dgm:pt>
  </dgm:ptLst>
  <dgm:cxnLst>
    <dgm:cxn modelId="{B371FC2D-B202-DD43-8702-F80F120D6703}" type="presOf" srcId="{6CEF2494-F795-5D4C-9020-7BBBDD8632E5}" destId="{7B39C44F-23FE-304B-B00D-B0AEE8879EF1}" srcOrd="0" destOrd="0" presId="urn:microsoft.com/office/officeart/2005/8/layout/venn2"/>
    <dgm:cxn modelId="{D849E63E-017B-8C46-AAE7-B7D3BAE8D3C8}" srcId="{7DD48855-2B4A-C145-925B-06F2AA4C5D76}" destId="{B4C49742-E4EC-4B4B-ABA7-B0DEB3A11340}" srcOrd="3" destOrd="0" parTransId="{91CA76AA-7C0D-6C49-89DE-32384973B584}" sibTransId="{997E157A-7696-FD43-B4B7-294494D6B69A}"/>
    <dgm:cxn modelId="{EFE9645E-1D9A-DB4E-9204-BDA6E1CDD4D4}" srcId="{7DD48855-2B4A-C145-925B-06F2AA4C5D76}" destId="{6CEF2494-F795-5D4C-9020-7BBBDD8632E5}" srcOrd="2" destOrd="0" parTransId="{14E8D495-5FB1-8346-AAE9-BC3C8BB9266A}" sibTransId="{3D226CBB-B735-7048-8D37-125097276573}"/>
    <dgm:cxn modelId="{98B46772-883D-9844-8373-3B7C0B7475BD}" srcId="{7DD48855-2B4A-C145-925B-06F2AA4C5D76}" destId="{E4004B26-2AA4-8B46-ACE1-C09F7CAA844C}" srcOrd="5" destOrd="0" parTransId="{C272F0A9-7D16-EA42-9D03-D8580E12165A}" sibTransId="{C2474EAD-BA92-1E41-A640-2F5F61AA12D0}"/>
    <dgm:cxn modelId="{155BF876-81BA-044C-9E97-7F4F71ACDE74}" srcId="{7DD48855-2B4A-C145-925B-06F2AA4C5D76}" destId="{2A60EA1F-A91B-0340-B22D-F4E884EC690C}" srcOrd="4" destOrd="0" parTransId="{294BAF3A-5A59-4F47-BC30-955AF7DB1184}" sibTransId="{9A097021-D2B3-8547-9866-6F793D04E4D4}"/>
    <dgm:cxn modelId="{76A27777-91C2-3C43-918E-AA28946580B2}" type="presOf" srcId="{2A60EA1F-A91B-0340-B22D-F4E884EC690C}" destId="{83D1DA92-6E5F-6243-9BA6-BA12E87E0B47}" srcOrd="1" destOrd="0" presId="urn:microsoft.com/office/officeart/2005/8/layout/venn2"/>
    <dgm:cxn modelId="{CB159586-5C7C-7746-AD96-7EC475CBE546}" type="presOf" srcId="{6F257EF0-B72A-6F44-B481-A61910AA8993}" destId="{C0BB28AF-547E-AD4A-A3E4-8D49B4F67AB7}" srcOrd="1" destOrd="0" presId="urn:microsoft.com/office/officeart/2005/8/layout/venn2"/>
    <dgm:cxn modelId="{8787CE8C-7CAF-D147-8A69-34D4DF80458A}" srcId="{7DD48855-2B4A-C145-925B-06F2AA4C5D76}" destId="{A9ECA6C0-FD7F-8C4B-BD50-C9E7BA8BC2ED}" srcOrd="1" destOrd="0" parTransId="{3BC6316A-0616-254E-9A7A-EE6F198B01E2}" sibTransId="{89732B6A-259F-014C-A573-41A195CEDE0D}"/>
    <dgm:cxn modelId="{A15AFD9F-8F51-4746-B10C-95D4235AA4F3}" type="presOf" srcId="{A9ECA6C0-FD7F-8C4B-BD50-C9E7BA8BC2ED}" destId="{680FC1C6-7238-4941-8128-58F033E25434}" srcOrd="1" destOrd="0" presId="urn:microsoft.com/office/officeart/2005/8/layout/venn2"/>
    <dgm:cxn modelId="{5811F3AD-12B4-3943-936E-08F7B9954C63}" srcId="{7DD48855-2B4A-C145-925B-06F2AA4C5D76}" destId="{6F257EF0-B72A-6F44-B481-A61910AA8993}" srcOrd="0" destOrd="0" parTransId="{AC7150F9-DA13-CE43-8729-351C74E26455}" sibTransId="{81FFBB51-B9AE-214A-A2CF-1AA35413E93B}"/>
    <dgm:cxn modelId="{C2E9AEAF-7DE6-434E-BC5E-45818457BB02}" type="presOf" srcId="{6F257EF0-B72A-6F44-B481-A61910AA8993}" destId="{7990D990-A291-1C4E-89E5-C200660BFA74}" srcOrd="0" destOrd="0" presId="urn:microsoft.com/office/officeart/2005/8/layout/venn2"/>
    <dgm:cxn modelId="{01EE6CB7-9940-004A-9ED0-033A3576B18F}" type="presOf" srcId="{A9ECA6C0-FD7F-8C4B-BD50-C9E7BA8BC2ED}" destId="{7203EB88-321D-8742-B2E2-6CADC6BA9D91}" srcOrd="0" destOrd="0" presId="urn:microsoft.com/office/officeart/2005/8/layout/venn2"/>
    <dgm:cxn modelId="{AED82AB9-FB73-A24F-AD1D-5B7A68C96CD4}" type="presOf" srcId="{B4C49742-E4EC-4B4B-ABA7-B0DEB3A11340}" destId="{8D95F796-A6E0-4D4B-A58D-CBD93BC0BEE5}" srcOrd="0" destOrd="0" presId="urn:microsoft.com/office/officeart/2005/8/layout/venn2"/>
    <dgm:cxn modelId="{7608DDBA-D568-944E-AC62-88BB7C2F9B7D}" type="presOf" srcId="{E4004B26-2AA4-8B46-ACE1-C09F7CAA844C}" destId="{7A9B9A88-8B90-0C49-A1A8-346148CD3F14}" srcOrd="0" destOrd="0" presId="urn:microsoft.com/office/officeart/2005/8/layout/venn2"/>
    <dgm:cxn modelId="{0AC85AD3-5EE4-194C-9729-877B9591F270}" type="presOf" srcId="{6CEF2494-F795-5D4C-9020-7BBBDD8632E5}" destId="{1B50A782-7A03-CB42-99E7-ADBC5E23AD30}" srcOrd="1" destOrd="0" presId="urn:microsoft.com/office/officeart/2005/8/layout/venn2"/>
    <dgm:cxn modelId="{CFD397DC-8537-9040-A686-5E50CA1EF42E}" type="presOf" srcId="{E4004B26-2AA4-8B46-ACE1-C09F7CAA844C}" destId="{35D1C8C8-A95B-A74D-93D3-DD99D5C1ED0F}" srcOrd="1" destOrd="0" presId="urn:microsoft.com/office/officeart/2005/8/layout/venn2"/>
    <dgm:cxn modelId="{E835C2E2-3375-C540-8B2A-31A4A1340304}" type="presOf" srcId="{B4C49742-E4EC-4B4B-ABA7-B0DEB3A11340}" destId="{6DD20672-1E37-1B45-882B-8EBCC987A45E}" srcOrd="1" destOrd="0" presId="urn:microsoft.com/office/officeart/2005/8/layout/venn2"/>
    <dgm:cxn modelId="{A3E75EE9-B535-8448-85AA-15FA7F0665C7}" type="presOf" srcId="{2A60EA1F-A91B-0340-B22D-F4E884EC690C}" destId="{2CCC09DE-4005-D649-92B4-DD5DF6FA3ABF}" srcOrd="0" destOrd="0" presId="urn:microsoft.com/office/officeart/2005/8/layout/venn2"/>
    <dgm:cxn modelId="{524ADEE9-537D-9E48-B088-2A9D9061CBD7}" type="presOf" srcId="{7DD48855-2B4A-C145-925B-06F2AA4C5D76}" destId="{00B1A600-A791-FF49-9CBA-6CBB5B93EF39}" srcOrd="0" destOrd="0" presId="urn:microsoft.com/office/officeart/2005/8/layout/venn2"/>
    <dgm:cxn modelId="{0964FF07-265B-F646-AE43-6BC83A6B9998}" type="presParOf" srcId="{00B1A600-A791-FF49-9CBA-6CBB5B93EF39}" destId="{7369840E-A7BF-C946-ABE9-59925A0B87E6}" srcOrd="0" destOrd="0" presId="urn:microsoft.com/office/officeart/2005/8/layout/venn2"/>
    <dgm:cxn modelId="{11D27DC6-A83F-C84D-B59B-476B98E1B6F5}" type="presParOf" srcId="{7369840E-A7BF-C946-ABE9-59925A0B87E6}" destId="{7990D990-A291-1C4E-89E5-C200660BFA74}" srcOrd="0" destOrd="0" presId="urn:microsoft.com/office/officeart/2005/8/layout/venn2"/>
    <dgm:cxn modelId="{CD14240F-CB07-5D42-9ED5-6BBA06A42D8B}" type="presParOf" srcId="{7369840E-A7BF-C946-ABE9-59925A0B87E6}" destId="{C0BB28AF-547E-AD4A-A3E4-8D49B4F67AB7}" srcOrd="1" destOrd="0" presId="urn:microsoft.com/office/officeart/2005/8/layout/venn2"/>
    <dgm:cxn modelId="{CA71ED4F-F685-B04A-A0F5-809FBEBB768E}" type="presParOf" srcId="{00B1A600-A791-FF49-9CBA-6CBB5B93EF39}" destId="{D2383ADE-BBE8-384E-BDEF-1BB3130648A3}" srcOrd="1" destOrd="0" presId="urn:microsoft.com/office/officeart/2005/8/layout/venn2"/>
    <dgm:cxn modelId="{309C523D-59F3-2647-A139-4062E9E5B154}" type="presParOf" srcId="{D2383ADE-BBE8-384E-BDEF-1BB3130648A3}" destId="{7203EB88-321D-8742-B2E2-6CADC6BA9D91}" srcOrd="0" destOrd="0" presId="urn:microsoft.com/office/officeart/2005/8/layout/venn2"/>
    <dgm:cxn modelId="{2472281B-CBB8-3646-8398-461E14626F96}" type="presParOf" srcId="{D2383ADE-BBE8-384E-BDEF-1BB3130648A3}" destId="{680FC1C6-7238-4941-8128-58F033E25434}" srcOrd="1" destOrd="0" presId="urn:microsoft.com/office/officeart/2005/8/layout/venn2"/>
    <dgm:cxn modelId="{F589C768-681D-1A4E-9EEF-8E52182EB123}" type="presParOf" srcId="{00B1A600-A791-FF49-9CBA-6CBB5B93EF39}" destId="{D13A3BC1-1B06-2D4F-8B11-96DA4952BE29}" srcOrd="2" destOrd="0" presId="urn:microsoft.com/office/officeart/2005/8/layout/venn2"/>
    <dgm:cxn modelId="{24EB053D-E137-A34D-8141-259AAB71772E}" type="presParOf" srcId="{D13A3BC1-1B06-2D4F-8B11-96DA4952BE29}" destId="{7B39C44F-23FE-304B-B00D-B0AEE8879EF1}" srcOrd="0" destOrd="0" presId="urn:microsoft.com/office/officeart/2005/8/layout/venn2"/>
    <dgm:cxn modelId="{5E311DB4-523A-5E48-8B2F-A35A12204957}" type="presParOf" srcId="{D13A3BC1-1B06-2D4F-8B11-96DA4952BE29}" destId="{1B50A782-7A03-CB42-99E7-ADBC5E23AD30}" srcOrd="1" destOrd="0" presId="urn:microsoft.com/office/officeart/2005/8/layout/venn2"/>
    <dgm:cxn modelId="{246CA529-EA4B-AF40-BC0B-5108805EBBEA}" type="presParOf" srcId="{00B1A600-A791-FF49-9CBA-6CBB5B93EF39}" destId="{03A2E367-24DA-A440-9612-19076744F58C}" srcOrd="3" destOrd="0" presId="urn:microsoft.com/office/officeart/2005/8/layout/venn2"/>
    <dgm:cxn modelId="{EDC694E3-1D5D-E043-9A58-03B98D4842FA}" type="presParOf" srcId="{03A2E367-24DA-A440-9612-19076744F58C}" destId="{8D95F796-A6E0-4D4B-A58D-CBD93BC0BEE5}" srcOrd="0" destOrd="0" presId="urn:microsoft.com/office/officeart/2005/8/layout/venn2"/>
    <dgm:cxn modelId="{738FB77A-AFF2-DB4D-9BDF-FB848B0BE365}" type="presParOf" srcId="{03A2E367-24DA-A440-9612-19076744F58C}" destId="{6DD20672-1E37-1B45-882B-8EBCC987A45E}" srcOrd="1" destOrd="0" presId="urn:microsoft.com/office/officeart/2005/8/layout/venn2"/>
    <dgm:cxn modelId="{B1862605-7199-9544-999C-A70F79EE7EE3}" type="presParOf" srcId="{00B1A600-A791-FF49-9CBA-6CBB5B93EF39}" destId="{6AFFF60D-990F-604C-83EC-A11337B51038}" srcOrd="4" destOrd="0" presId="urn:microsoft.com/office/officeart/2005/8/layout/venn2"/>
    <dgm:cxn modelId="{3E91BED7-847D-CC43-8296-4E76091F3A88}" type="presParOf" srcId="{6AFFF60D-990F-604C-83EC-A11337B51038}" destId="{2CCC09DE-4005-D649-92B4-DD5DF6FA3ABF}" srcOrd="0" destOrd="0" presId="urn:microsoft.com/office/officeart/2005/8/layout/venn2"/>
    <dgm:cxn modelId="{AF806BB5-0963-0D48-A1C1-59B22CD40994}" type="presParOf" srcId="{6AFFF60D-990F-604C-83EC-A11337B51038}" destId="{83D1DA92-6E5F-6243-9BA6-BA12E87E0B47}" srcOrd="1" destOrd="0" presId="urn:microsoft.com/office/officeart/2005/8/layout/venn2"/>
    <dgm:cxn modelId="{D7D6AFA0-B8B1-414D-9A01-710FA861D533}" type="presParOf" srcId="{00B1A600-A791-FF49-9CBA-6CBB5B93EF39}" destId="{1B406609-7270-BD41-8A4C-A7DEF7DE95E1}" srcOrd="5" destOrd="0" presId="urn:microsoft.com/office/officeart/2005/8/layout/venn2"/>
    <dgm:cxn modelId="{94A8351D-519C-AD48-8DB8-87EC19D50AAC}" type="presParOf" srcId="{1B406609-7270-BD41-8A4C-A7DEF7DE95E1}" destId="{7A9B9A88-8B90-0C49-A1A8-346148CD3F14}" srcOrd="0" destOrd="0" presId="urn:microsoft.com/office/officeart/2005/8/layout/venn2"/>
    <dgm:cxn modelId="{C60B2EBB-DE1C-7240-85AA-1400E0B0DDBB}" type="presParOf" srcId="{1B406609-7270-BD41-8A4C-A7DEF7DE95E1}" destId="{35D1C8C8-A95B-A74D-93D3-DD99D5C1ED0F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999DD5-1F53-434F-9D2F-438E0789B5C7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02AC1136-CE0A-F143-A90B-E3E66ECF27C4}">
      <dgm:prSet phldrT="[Texto]"/>
      <dgm:spPr>
        <a:solidFill>
          <a:srgbClr val="3F6E43"/>
        </a:solidFill>
      </dgm:spPr>
      <dgm:t>
        <a:bodyPr/>
        <a:lstStyle/>
        <a:p>
          <a:r>
            <a:rPr lang="pt-BR"/>
            <a:t>Unidades de Conservação + Terras Indígenas</a:t>
          </a:r>
        </a:p>
      </dgm:t>
    </dgm:pt>
    <dgm:pt modelId="{1C24A25B-2A63-2846-9FEA-2B474622B1CE}" type="parTrans" cxnId="{196EC52D-5F1C-5F4A-B374-01EAF373EF95}">
      <dgm:prSet/>
      <dgm:spPr/>
      <dgm:t>
        <a:bodyPr/>
        <a:lstStyle/>
        <a:p>
          <a:endParaRPr lang="pt-BR"/>
        </a:p>
      </dgm:t>
    </dgm:pt>
    <dgm:pt modelId="{9D5BC13A-9E00-0047-8B89-D47CE2D935EE}" type="sibTrans" cxnId="{196EC52D-5F1C-5F4A-B374-01EAF373EF95}">
      <dgm:prSet/>
      <dgm:spPr/>
      <dgm:t>
        <a:bodyPr/>
        <a:lstStyle/>
        <a:p>
          <a:endParaRPr lang="pt-BR"/>
        </a:p>
      </dgm:t>
    </dgm:pt>
    <dgm:pt modelId="{B16B151F-9A16-7543-85C2-87C37F7AB64A}">
      <dgm:prSet phldrT="[Texto]"/>
      <dgm:spPr>
        <a:solidFill>
          <a:srgbClr val="3F6E43"/>
        </a:solidFill>
      </dgm:spPr>
      <dgm:t>
        <a:bodyPr/>
        <a:lstStyle/>
        <a:p>
          <a:r>
            <a:rPr lang="pt-BR"/>
            <a:t>Desmatamento reduzido</a:t>
          </a:r>
        </a:p>
      </dgm:t>
    </dgm:pt>
    <dgm:pt modelId="{9701318D-9344-104E-80D9-2154E8F20098}" type="parTrans" cxnId="{14907622-E05A-1C46-870A-A1AC14DE504C}">
      <dgm:prSet/>
      <dgm:spPr/>
      <dgm:t>
        <a:bodyPr/>
        <a:lstStyle/>
        <a:p>
          <a:endParaRPr lang="pt-BR"/>
        </a:p>
      </dgm:t>
    </dgm:pt>
    <dgm:pt modelId="{F77F3BFA-677C-4A4E-A003-71154132216B}" type="sibTrans" cxnId="{14907622-E05A-1C46-870A-A1AC14DE504C}">
      <dgm:prSet/>
      <dgm:spPr/>
      <dgm:t>
        <a:bodyPr/>
        <a:lstStyle/>
        <a:p>
          <a:endParaRPr lang="pt-BR"/>
        </a:p>
      </dgm:t>
    </dgm:pt>
    <dgm:pt modelId="{BD589E5E-B515-5F4C-8C34-07BBC4D06512}">
      <dgm:prSet phldrT="[Texto]"/>
      <dgm:spPr>
        <a:solidFill>
          <a:srgbClr val="3F6E43"/>
        </a:solidFill>
      </dgm:spPr>
      <dgm:t>
        <a:bodyPr/>
        <a:lstStyle/>
        <a:p>
          <a:r>
            <a:rPr lang="pt-BR"/>
            <a:t>Fortalecimento de áreas protegidas</a:t>
          </a:r>
        </a:p>
      </dgm:t>
    </dgm:pt>
    <dgm:pt modelId="{3C0ABF8B-2794-B243-A30F-DCDF70F07DA7}" type="parTrans" cxnId="{D51741FF-F9BE-4B45-BE2E-25A969E9E1DB}">
      <dgm:prSet/>
      <dgm:spPr/>
      <dgm:t>
        <a:bodyPr/>
        <a:lstStyle/>
        <a:p>
          <a:endParaRPr lang="pt-BR"/>
        </a:p>
      </dgm:t>
    </dgm:pt>
    <dgm:pt modelId="{00FC397B-2738-0F46-BD45-877BCFD59FA5}" type="sibTrans" cxnId="{D51741FF-F9BE-4B45-BE2E-25A969E9E1DB}">
      <dgm:prSet/>
      <dgm:spPr/>
      <dgm:t>
        <a:bodyPr/>
        <a:lstStyle/>
        <a:p>
          <a:endParaRPr lang="pt-BR"/>
        </a:p>
      </dgm:t>
    </dgm:pt>
    <dgm:pt modelId="{D9EFEC7D-9C92-6449-8519-3E3951B8FB37}" type="pres">
      <dgm:prSet presAssocID="{0A999DD5-1F53-434F-9D2F-438E0789B5C7}" presName="Name0" presStyleCnt="0">
        <dgm:presLayoutVars>
          <dgm:dir/>
          <dgm:animLvl val="lvl"/>
          <dgm:resizeHandles val="exact"/>
        </dgm:presLayoutVars>
      </dgm:prSet>
      <dgm:spPr/>
    </dgm:pt>
    <dgm:pt modelId="{AE89BF66-50D1-3D40-A49E-2A4BD9E6A7FE}" type="pres">
      <dgm:prSet presAssocID="{02AC1136-CE0A-F143-A90B-E3E66ECF27C4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E8DF2774-DBE5-F04C-84C5-896ED338BB6D}" type="pres">
      <dgm:prSet presAssocID="{9D5BC13A-9E00-0047-8B89-D47CE2D935EE}" presName="parTxOnlySpace" presStyleCnt="0"/>
      <dgm:spPr/>
    </dgm:pt>
    <dgm:pt modelId="{15993968-5185-4848-BCCB-25CBF042B9A2}" type="pres">
      <dgm:prSet presAssocID="{B16B151F-9A16-7543-85C2-87C37F7AB64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17C23BB-DCCD-154D-A07F-E653EF1BCB63}" type="pres">
      <dgm:prSet presAssocID="{F77F3BFA-677C-4A4E-A003-71154132216B}" presName="parTxOnlySpace" presStyleCnt="0"/>
      <dgm:spPr/>
    </dgm:pt>
    <dgm:pt modelId="{640B6EB7-63A9-3A42-8101-556AA48D8B58}" type="pres">
      <dgm:prSet presAssocID="{BD589E5E-B515-5F4C-8C34-07BBC4D0651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4907622-E05A-1C46-870A-A1AC14DE504C}" srcId="{0A999DD5-1F53-434F-9D2F-438E0789B5C7}" destId="{B16B151F-9A16-7543-85C2-87C37F7AB64A}" srcOrd="1" destOrd="0" parTransId="{9701318D-9344-104E-80D9-2154E8F20098}" sibTransId="{F77F3BFA-677C-4A4E-A003-71154132216B}"/>
    <dgm:cxn modelId="{196EC52D-5F1C-5F4A-B374-01EAF373EF95}" srcId="{0A999DD5-1F53-434F-9D2F-438E0789B5C7}" destId="{02AC1136-CE0A-F143-A90B-E3E66ECF27C4}" srcOrd="0" destOrd="0" parTransId="{1C24A25B-2A63-2846-9FEA-2B474622B1CE}" sibTransId="{9D5BC13A-9E00-0047-8B89-D47CE2D935EE}"/>
    <dgm:cxn modelId="{83DD2F47-5079-E94A-B996-F0A1F0D0F0F3}" type="presOf" srcId="{0A999DD5-1F53-434F-9D2F-438E0789B5C7}" destId="{D9EFEC7D-9C92-6449-8519-3E3951B8FB37}" srcOrd="0" destOrd="0" presId="urn:microsoft.com/office/officeart/2005/8/layout/chevron1"/>
    <dgm:cxn modelId="{61050B8B-E353-8C46-B926-EBD5FCB4FF36}" type="presOf" srcId="{02AC1136-CE0A-F143-A90B-E3E66ECF27C4}" destId="{AE89BF66-50D1-3D40-A49E-2A4BD9E6A7FE}" srcOrd="0" destOrd="0" presId="urn:microsoft.com/office/officeart/2005/8/layout/chevron1"/>
    <dgm:cxn modelId="{E0969BA5-ACBD-DA4D-A8A6-EDD4A4467235}" type="presOf" srcId="{B16B151F-9A16-7543-85C2-87C37F7AB64A}" destId="{15993968-5185-4848-BCCB-25CBF042B9A2}" srcOrd="0" destOrd="0" presId="urn:microsoft.com/office/officeart/2005/8/layout/chevron1"/>
    <dgm:cxn modelId="{E62AFCCE-227B-3341-9425-C97E04B826B6}" type="presOf" srcId="{BD589E5E-B515-5F4C-8C34-07BBC4D06512}" destId="{640B6EB7-63A9-3A42-8101-556AA48D8B58}" srcOrd="0" destOrd="0" presId="urn:microsoft.com/office/officeart/2005/8/layout/chevron1"/>
    <dgm:cxn modelId="{D51741FF-F9BE-4B45-BE2E-25A969E9E1DB}" srcId="{0A999DD5-1F53-434F-9D2F-438E0789B5C7}" destId="{BD589E5E-B515-5F4C-8C34-07BBC4D06512}" srcOrd="2" destOrd="0" parTransId="{3C0ABF8B-2794-B243-A30F-DCDF70F07DA7}" sibTransId="{00FC397B-2738-0F46-BD45-877BCFD59FA5}"/>
    <dgm:cxn modelId="{C607433E-E081-CF4C-871B-1E53A8F4118A}" type="presParOf" srcId="{D9EFEC7D-9C92-6449-8519-3E3951B8FB37}" destId="{AE89BF66-50D1-3D40-A49E-2A4BD9E6A7FE}" srcOrd="0" destOrd="0" presId="urn:microsoft.com/office/officeart/2005/8/layout/chevron1"/>
    <dgm:cxn modelId="{FA96DBED-A0C5-B54C-9CB5-120C17E378BF}" type="presParOf" srcId="{D9EFEC7D-9C92-6449-8519-3E3951B8FB37}" destId="{E8DF2774-DBE5-F04C-84C5-896ED338BB6D}" srcOrd="1" destOrd="0" presId="urn:microsoft.com/office/officeart/2005/8/layout/chevron1"/>
    <dgm:cxn modelId="{00C747A7-EFA9-684C-85A0-503E8C09E762}" type="presParOf" srcId="{D9EFEC7D-9C92-6449-8519-3E3951B8FB37}" destId="{15993968-5185-4848-BCCB-25CBF042B9A2}" srcOrd="2" destOrd="0" presId="urn:microsoft.com/office/officeart/2005/8/layout/chevron1"/>
    <dgm:cxn modelId="{4B92CFCE-9E0E-F743-BB37-5F2E670AB322}" type="presParOf" srcId="{D9EFEC7D-9C92-6449-8519-3E3951B8FB37}" destId="{517C23BB-DCCD-154D-A07F-E653EF1BCB63}" srcOrd="3" destOrd="0" presId="urn:microsoft.com/office/officeart/2005/8/layout/chevron1"/>
    <dgm:cxn modelId="{6A39546F-854C-374E-B4BB-576DAD406832}" type="presParOf" srcId="{D9EFEC7D-9C92-6449-8519-3E3951B8FB37}" destId="{640B6EB7-63A9-3A42-8101-556AA48D8B5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0D990-A291-1C4E-89E5-C200660BFA74}">
      <dsp:nvSpPr>
        <dsp:cNvPr id="0" name=""/>
        <dsp:cNvSpPr/>
      </dsp:nvSpPr>
      <dsp:spPr>
        <a:xfrm>
          <a:off x="-285341" y="1333446"/>
          <a:ext cx="9862175" cy="929149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Políticas públicas</a:t>
          </a:r>
        </a:p>
      </dsp:txBody>
      <dsp:txXfrm>
        <a:off x="2796588" y="1798021"/>
        <a:ext cx="3698315" cy="929149"/>
      </dsp:txXfrm>
    </dsp:sp>
    <dsp:sp modelId="{7203EB88-321D-8742-B2E2-6CADC6BA9D91}">
      <dsp:nvSpPr>
        <dsp:cNvPr id="0" name=""/>
        <dsp:cNvSpPr/>
      </dsp:nvSpPr>
      <dsp:spPr>
        <a:xfrm>
          <a:off x="-119846" y="2727170"/>
          <a:ext cx="9531184" cy="789776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Paisagens</a:t>
          </a:r>
        </a:p>
      </dsp:txBody>
      <dsp:txXfrm>
        <a:off x="2590584" y="3181291"/>
        <a:ext cx="4110323" cy="908243"/>
      </dsp:txXfrm>
    </dsp:sp>
    <dsp:sp modelId="{7B39C44F-23FE-304B-B00D-B0AEE8879EF1}">
      <dsp:nvSpPr>
        <dsp:cNvPr id="0" name=""/>
        <dsp:cNvSpPr/>
      </dsp:nvSpPr>
      <dsp:spPr>
        <a:xfrm>
          <a:off x="721140" y="4120894"/>
          <a:ext cx="7849210" cy="650404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Comunidades e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geração de renda</a:t>
          </a:r>
        </a:p>
      </dsp:txBody>
      <dsp:txXfrm>
        <a:off x="2614762" y="4569673"/>
        <a:ext cx="4061966" cy="897558"/>
      </dsp:txXfrm>
    </dsp:sp>
    <dsp:sp modelId="{8D95F796-A6E0-4D4B-A58D-CBD93BC0BEE5}">
      <dsp:nvSpPr>
        <dsp:cNvPr id="0" name=""/>
        <dsp:cNvSpPr/>
      </dsp:nvSpPr>
      <dsp:spPr>
        <a:xfrm>
          <a:off x="1562127" y="5514617"/>
          <a:ext cx="6167237" cy="511032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Áreas naturais</a:t>
          </a:r>
        </a:p>
      </dsp:txBody>
      <dsp:txXfrm>
        <a:off x="2980591" y="5974546"/>
        <a:ext cx="3330308" cy="919857"/>
      </dsp:txXfrm>
    </dsp:sp>
    <dsp:sp modelId="{2CCC09DE-4005-D649-92B4-DD5DF6FA3ABF}">
      <dsp:nvSpPr>
        <dsp:cNvPr id="0" name=""/>
        <dsp:cNvSpPr/>
      </dsp:nvSpPr>
      <dsp:spPr>
        <a:xfrm>
          <a:off x="2403114" y="6908341"/>
          <a:ext cx="4485263" cy="371659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Educação</a:t>
          </a:r>
        </a:p>
      </dsp:txBody>
      <dsp:txXfrm>
        <a:off x="3188035" y="7372916"/>
        <a:ext cx="2915421" cy="929149"/>
      </dsp:txXfrm>
    </dsp:sp>
    <dsp:sp modelId="{7A9B9A88-8B90-0C49-A1A8-346148CD3F14}">
      <dsp:nvSpPr>
        <dsp:cNvPr id="0" name=""/>
        <dsp:cNvSpPr/>
      </dsp:nvSpPr>
      <dsp:spPr>
        <a:xfrm>
          <a:off x="2840234" y="8302065"/>
          <a:ext cx="3611022" cy="232287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Biodiversidade</a:t>
          </a:r>
        </a:p>
      </dsp:txBody>
      <dsp:txXfrm>
        <a:off x="3369056" y="8882783"/>
        <a:ext cx="2553378" cy="11614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0D990-A291-1C4E-89E5-C200660BFA74}">
      <dsp:nvSpPr>
        <dsp:cNvPr id="0" name=""/>
        <dsp:cNvSpPr/>
      </dsp:nvSpPr>
      <dsp:spPr>
        <a:xfrm>
          <a:off x="-285341" y="1333446"/>
          <a:ext cx="9862175" cy="9291492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Políticas públicas</a:t>
          </a:r>
        </a:p>
      </dsp:txBody>
      <dsp:txXfrm>
        <a:off x="2796588" y="1798021"/>
        <a:ext cx="3698315" cy="929149"/>
      </dsp:txXfrm>
    </dsp:sp>
    <dsp:sp modelId="{7203EB88-321D-8742-B2E2-6CADC6BA9D91}">
      <dsp:nvSpPr>
        <dsp:cNvPr id="0" name=""/>
        <dsp:cNvSpPr/>
      </dsp:nvSpPr>
      <dsp:spPr>
        <a:xfrm>
          <a:off x="-119846" y="2727170"/>
          <a:ext cx="9531184" cy="789776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Paisagens</a:t>
          </a:r>
        </a:p>
      </dsp:txBody>
      <dsp:txXfrm>
        <a:off x="2590584" y="3181291"/>
        <a:ext cx="4110323" cy="908243"/>
      </dsp:txXfrm>
    </dsp:sp>
    <dsp:sp modelId="{7B39C44F-23FE-304B-B00D-B0AEE8879EF1}">
      <dsp:nvSpPr>
        <dsp:cNvPr id="0" name=""/>
        <dsp:cNvSpPr/>
      </dsp:nvSpPr>
      <dsp:spPr>
        <a:xfrm>
          <a:off x="721140" y="4120894"/>
          <a:ext cx="7849210" cy="6504044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Comunidades e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geração de renda</a:t>
          </a:r>
        </a:p>
      </dsp:txBody>
      <dsp:txXfrm>
        <a:off x="2614762" y="4569673"/>
        <a:ext cx="4061966" cy="897558"/>
      </dsp:txXfrm>
    </dsp:sp>
    <dsp:sp modelId="{8D95F796-A6E0-4D4B-A58D-CBD93BC0BEE5}">
      <dsp:nvSpPr>
        <dsp:cNvPr id="0" name=""/>
        <dsp:cNvSpPr/>
      </dsp:nvSpPr>
      <dsp:spPr>
        <a:xfrm>
          <a:off x="1562127" y="5514617"/>
          <a:ext cx="6167237" cy="5110320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Áreas naturais</a:t>
          </a:r>
        </a:p>
      </dsp:txBody>
      <dsp:txXfrm>
        <a:off x="2980591" y="5974546"/>
        <a:ext cx="3330308" cy="919857"/>
      </dsp:txXfrm>
    </dsp:sp>
    <dsp:sp modelId="{2CCC09DE-4005-D649-92B4-DD5DF6FA3ABF}">
      <dsp:nvSpPr>
        <dsp:cNvPr id="0" name=""/>
        <dsp:cNvSpPr/>
      </dsp:nvSpPr>
      <dsp:spPr>
        <a:xfrm>
          <a:off x="2403114" y="6908341"/>
          <a:ext cx="4485263" cy="3716596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Educação</a:t>
          </a:r>
        </a:p>
      </dsp:txBody>
      <dsp:txXfrm>
        <a:off x="3188035" y="7372916"/>
        <a:ext cx="2915421" cy="929149"/>
      </dsp:txXfrm>
    </dsp:sp>
    <dsp:sp modelId="{7A9B9A88-8B90-0C49-A1A8-346148CD3F14}">
      <dsp:nvSpPr>
        <dsp:cNvPr id="0" name=""/>
        <dsp:cNvSpPr/>
      </dsp:nvSpPr>
      <dsp:spPr>
        <a:xfrm>
          <a:off x="2840234" y="8302065"/>
          <a:ext cx="3611022" cy="2322873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Biodiversidade</a:t>
          </a:r>
        </a:p>
      </dsp:txBody>
      <dsp:txXfrm>
        <a:off x="3369056" y="8882783"/>
        <a:ext cx="2553378" cy="11614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89BF66-50D1-3D40-A49E-2A4BD9E6A7FE}">
      <dsp:nvSpPr>
        <dsp:cNvPr id="0" name=""/>
        <dsp:cNvSpPr/>
      </dsp:nvSpPr>
      <dsp:spPr>
        <a:xfrm>
          <a:off x="3725" y="4510921"/>
          <a:ext cx="4538722" cy="1815489"/>
        </a:xfrm>
        <a:prstGeom prst="chevron">
          <a:avLst/>
        </a:prstGeom>
        <a:solidFill>
          <a:srgbClr val="3F6E4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Unidades de Conservação + Terras Indígenas</a:t>
          </a:r>
        </a:p>
      </dsp:txBody>
      <dsp:txXfrm>
        <a:off x="911470" y="4510921"/>
        <a:ext cx="2723233" cy="1815489"/>
      </dsp:txXfrm>
    </dsp:sp>
    <dsp:sp modelId="{15993968-5185-4848-BCCB-25CBF042B9A2}">
      <dsp:nvSpPr>
        <dsp:cNvPr id="0" name=""/>
        <dsp:cNvSpPr/>
      </dsp:nvSpPr>
      <dsp:spPr>
        <a:xfrm>
          <a:off x="4088576" y="4510921"/>
          <a:ext cx="4538722" cy="1815489"/>
        </a:xfrm>
        <a:prstGeom prst="chevron">
          <a:avLst/>
        </a:prstGeom>
        <a:solidFill>
          <a:srgbClr val="3F6E4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Desmatamento reduzido</a:t>
          </a:r>
        </a:p>
      </dsp:txBody>
      <dsp:txXfrm>
        <a:off x="4996321" y="4510921"/>
        <a:ext cx="2723233" cy="1815489"/>
      </dsp:txXfrm>
    </dsp:sp>
    <dsp:sp modelId="{640B6EB7-63A9-3A42-8101-556AA48D8B58}">
      <dsp:nvSpPr>
        <dsp:cNvPr id="0" name=""/>
        <dsp:cNvSpPr/>
      </dsp:nvSpPr>
      <dsp:spPr>
        <a:xfrm>
          <a:off x="8173426" y="4510921"/>
          <a:ext cx="4538722" cy="1815489"/>
        </a:xfrm>
        <a:prstGeom prst="chevron">
          <a:avLst/>
        </a:prstGeom>
        <a:solidFill>
          <a:srgbClr val="3F6E4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kern="1200"/>
            <a:t>Fortalecimento de áreas protegidas</a:t>
          </a:r>
        </a:p>
      </dsp:txBody>
      <dsp:txXfrm>
        <a:off x="9081171" y="4510921"/>
        <a:ext cx="2723233" cy="18154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707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1404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728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3971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9598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045AEE-F4CF-3A46-93C6-ADCE6ABF19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3EF69E-6E40-E446-8F21-EA9C40DBB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A10C07-1154-4C48-93B8-2CA0ED945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C68B-C5DC-7048-BF0C-C5D9B2DF1A47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7A0F5E-01C0-9B4E-8C18-6D696DAC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BA21B5-D995-F54A-AE4E-D51E3DFBA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DCB0-DDEB-EC4B-B6A3-BB52BBE405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8681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DA835D-C903-0849-8BF0-F538859CA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C3E390B-EA1F-804C-AB56-2E228CF23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DCA3A8-FD3A-2143-99BA-3E96E450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C68B-C5DC-7048-BF0C-C5D9B2DF1A47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71138C-7F14-084B-8876-6E4694538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0B83DC-071C-5B43-86CC-74FCA3627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DCB0-DDEB-EC4B-B6A3-BB52BBE405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3579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6882D89-04D9-C849-A62A-872AFAA6C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FD414CD-7686-2F4B-8E42-4842F0DC6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B15986-7055-7340-AFAA-72BBA955F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C68B-C5DC-7048-BF0C-C5D9B2DF1A47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4A6941-64E1-A441-9E8E-41B1FEF10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36C640-0F72-2748-A181-F1A65B7AB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DCB0-DDEB-EC4B-B6A3-BB52BBE405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8625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- 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m"/>
          <p:cNvSpPr>
            <a:spLocks noGrp="1"/>
          </p:cNvSpPr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67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6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m"/>
          <p:cNvSpPr>
            <a:spLocks noGrp="1"/>
          </p:cNvSpPr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m"/>
          <p:cNvSpPr>
            <a:spLocks noGrp="1"/>
          </p:cNvSpPr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m"/>
          <p:cNvSpPr>
            <a:spLocks noGrp="1"/>
          </p:cNvSpPr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aime Silveira"/>
          <p:cNvSpPr txBox="1"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–Jaime Silveira</a:t>
            </a:r>
          </a:p>
        </p:txBody>
      </p:sp>
      <p:sp>
        <p:nvSpPr>
          <p:cNvPr id="94" name="“Digite uma citação aqui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“Digite uma citação aqui.” </a:t>
            </a:r>
          </a:p>
        </p:txBody>
      </p:sp>
      <p:sp>
        <p:nvSpPr>
          <p:cNvPr id="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m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0E8F89-3381-C140-BF48-324A0B56F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360045-B188-B042-AC5D-89BB69A9D7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BFD5EB-B20F-6E43-917F-990E0D0DA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C68B-C5DC-7048-BF0C-C5D9B2DF1A47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2E88F0B-E16A-6443-8433-224996B06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B23BFA5-C39A-8F4C-B01C-AD6FF1743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DCB0-DDEB-EC4B-B6A3-BB52BBE405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424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1D85C-9B8B-7C46-BC01-AD73DF1D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B341F-7293-2D43-B120-E3CAFA310762}" type="datetime1">
              <a:rPr lang="en-US" altLang="pt-BR"/>
              <a:pPr>
                <a:defRPr/>
              </a:pPr>
              <a:t>10/2/23</a:t>
            </a:fld>
            <a:endParaRPr lang="en-US" alt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040E0-6049-244E-A073-CA225B631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C71FD-D83F-014A-9EF7-66989F04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77072" y="13081000"/>
            <a:ext cx="617157" cy="47192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20F6A-7F99-3042-A8E5-2FD9753F4F72}" type="slidenum">
              <a:rPr lang="en-US" altLang="pt-BR"/>
              <a:pPr>
                <a:defRPr/>
              </a:pPr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113369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FEB1C0-AD8C-3D48-99AB-E5BA3688B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521A42-99DF-1248-A8E9-69FE0CA59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DF2AF0-4F6E-8A4F-B042-F94B73266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C68B-C5DC-7048-BF0C-C5D9B2DF1A47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FC91431-5CAB-574A-A795-C8D276BEF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3E6B46-3A8A-C448-95F1-96F474982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DCB0-DDEB-EC4B-B6A3-BB52BBE405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84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9B08EF-9D24-9F40-AB40-F25A5F994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763D4E-8942-C64B-8A25-1AAF3DB13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7C0A4DD-5244-DF43-98F2-4AE9418C5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2780CCC-A22D-7942-9D92-B9B8D31F7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C68B-C5DC-7048-BF0C-C5D9B2DF1A47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5DDA6A5-648B-DE4D-91D6-A27B2D1D9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C43CA5-1173-FA4F-96FE-B1187670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DCB0-DDEB-EC4B-B6A3-BB52BBE405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908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2DC217-33CE-1B4D-99A2-C21517A93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E426EC-3053-0448-B561-50AEF5A9D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F927959-6ED0-774D-B50C-D6D50F24B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96AF4AD-27FE-CF48-99DF-5BAFC97510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80C5031-75CF-424B-B6C4-7C4558627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1A19A14-231B-9545-A125-EBFE80A7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C68B-C5DC-7048-BF0C-C5D9B2DF1A47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8B32A71-3738-4044-B92A-C62125869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2C02011-A87F-C74E-B921-F6F3A28B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DCB0-DDEB-EC4B-B6A3-BB52BBE405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635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4885E0-763B-1340-8C28-700AC55E6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E2E3CD8-5AA6-8845-A8CF-58A14A2A4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C68B-C5DC-7048-BF0C-C5D9B2DF1A47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70E660C-2BAD-BA43-A64D-EE713A8AA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E9FBFC1-5962-9944-86D5-83C54F80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DCB0-DDEB-EC4B-B6A3-BB52BBE405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0472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3A05669-8DB1-E949-A238-C71B3FCC8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C68B-C5DC-7048-BF0C-C5D9B2DF1A47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0F7A61D-67F2-2E4C-BE21-015C45A0E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D900C89-542D-3744-825C-141840FB1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DCB0-DDEB-EC4B-B6A3-BB52BBE405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18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B00E92-44AF-4F4A-88C2-3B3934C83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875DC7-0838-1043-98AB-B195D69E1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4C583DC-18ED-9544-B3E6-3F6FF2E9E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2D0DF86-E924-434F-887C-ACF7817E0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C68B-C5DC-7048-BF0C-C5D9B2DF1A47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3EE63CE-3F86-0149-870A-2074D2C1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CA0C1B-9B91-B64E-825C-665E5503A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DCB0-DDEB-EC4B-B6A3-BB52BBE405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105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8B9CF4-094E-C14F-9EA8-253D18F8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2C73E8D-B181-DF47-9C6D-9052AE317A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D4DCD63-6703-284F-BF43-C1C1A7658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15D082D-2319-CC4F-838F-883321A7C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C68B-C5DC-7048-BF0C-C5D9B2DF1A47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57E9DB0-E4E0-0044-A989-9299548A0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2FB1880-D5F9-C647-91A1-081275343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7DCB0-DDEB-EC4B-B6A3-BB52BBE405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3612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C4F1257-59C8-6A49-BD65-72C7FD223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E15B24F-66E7-5D4A-A3A4-4EE25841B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04D741B-939B-9F48-87B3-5F5ADB2362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BC68B-C5DC-7048-BF0C-C5D9B2DF1A47}" type="datetimeFigureOut">
              <a:rPr lang="pt-BR" smtClean="0"/>
              <a:t>02/10/2023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A3B7575-1A75-914C-B4D9-2510A4612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7397C5-85FE-714E-8724-239B65BB3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7DCB0-DDEB-EC4B-B6A3-BB52BBE405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36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45 Light"/>
                <a:ea typeface="Helvetica 45 Light"/>
                <a:cs typeface="Helvetica 45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60" r:id="rId9"/>
    <p:sldLayoutId id="2147483665" r:id="rId10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image" Target="../media/image13.png"/><Relationship Id="rId7" Type="http://schemas.openxmlformats.org/officeDocument/2006/relationships/image" Target="../media/image45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tiff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0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8.pn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6.jpeg"/><Relationship Id="rId4" Type="http://schemas.openxmlformats.org/officeDocument/2006/relationships/image" Target="../media/image51.jpe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1.jpeg"/><Relationship Id="rId7" Type="http://schemas.openxmlformats.org/officeDocument/2006/relationships/image" Target="../media/image48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eduditt@ipe.org.br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image" Target="../media/image13.pn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13.png"/><Relationship Id="rId7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tiff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CA23F8-FEA8-E102-8F2B-273F691CF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6858"/>
            <a:ext cx="24625539" cy="1409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2215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084AC2A-EECC-2933-5C27-63BF017C85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623" y="7938653"/>
            <a:ext cx="11762508" cy="5777346"/>
          </a:xfrm>
          <a:prstGeom prst="rect">
            <a:avLst/>
          </a:prstGeom>
        </p:spPr>
      </p:pic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99D74863-F008-B523-4591-9536D448B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354" y="12113"/>
            <a:ext cx="7343954" cy="230733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7812B6A-0E90-4B17-FD31-3810218DD86F}"/>
              </a:ext>
            </a:extLst>
          </p:cNvPr>
          <p:cNvSpPr txBox="1"/>
          <p:nvPr/>
        </p:nvSpPr>
        <p:spPr>
          <a:xfrm>
            <a:off x="1266544" y="1489745"/>
            <a:ext cx="676886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kern="1200" err="1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Baixo</a:t>
            </a:r>
            <a:r>
              <a:rPr lang="en-US" sz="6000" kern="1200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 Rio Negro</a:t>
            </a:r>
            <a:endParaRPr lang="pt-BR" sz="6000">
              <a:solidFill>
                <a:schemeClr val="tx2"/>
              </a:solidFill>
              <a:latin typeface="Arial MT Black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7B37E182-DCA9-0D3F-D83F-2523B54905D6}"/>
              </a:ext>
            </a:extLst>
          </p:cNvPr>
          <p:cNvGraphicFramePr/>
          <p:nvPr/>
        </p:nvGraphicFramePr>
        <p:xfrm>
          <a:off x="14209893" y="1757614"/>
          <a:ext cx="9291492" cy="11958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66CC41D5-9BF5-DB6C-0968-A7490BA17E2A}"/>
              </a:ext>
            </a:extLst>
          </p:cNvPr>
          <p:cNvSpPr txBox="1"/>
          <p:nvPr/>
        </p:nvSpPr>
        <p:spPr>
          <a:xfrm rot="16200000">
            <a:off x="11549735" y="7646265"/>
            <a:ext cx="4121727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kern="1200" err="1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Participação</a:t>
            </a:r>
            <a:r>
              <a:rPr lang="en-US" sz="3200" kern="1200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 </a:t>
            </a:r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626CCA0-0567-C433-FFA0-F2EC903ABDFB}"/>
              </a:ext>
            </a:extLst>
          </p:cNvPr>
          <p:cNvSpPr txBox="1"/>
          <p:nvPr/>
        </p:nvSpPr>
        <p:spPr>
          <a:xfrm rot="5400000">
            <a:off x="21996979" y="7309094"/>
            <a:ext cx="4121727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kern="1200" err="1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Pesquisa</a:t>
            </a:r>
            <a:r>
              <a:rPr lang="en-US" sz="3200" kern="1200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 </a:t>
            </a:r>
            <a:endParaRPr lang="pt-BR"/>
          </a:p>
        </p:txBody>
      </p:sp>
      <p:pic>
        <p:nvPicPr>
          <p:cNvPr id="2" name="Picture 4" descr="Mapa das Áreas Protegidas do Baixo Rio Negro | Download Scientific Diagram">
            <a:extLst>
              <a:ext uri="{FF2B5EF4-FFF2-40B4-BE49-F238E27FC236}">
                <a16:creationId xmlns:a16="http://schemas.microsoft.com/office/drawing/2014/main" id="{6C3D9FDB-EC9E-FFC5-6AD0-BA61E8C62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694" y="3776853"/>
            <a:ext cx="12885064" cy="911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07869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084AC2A-EECC-2933-5C27-63BF017C85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623" y="7938653"/>
            <a:ext cx="11762508" cy="5777346"/>
          </a:xfrm>
          <a:prstGeom prst="rect">
            <a:avLst/>
          </a:prstGeom>
        </p:spPr>
      </p:pic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99D74863-F008-B523-4591-9536D448B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354" y="12113"/>
            <a:ext cx="7343954" cy="230733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7812B6A-0E90-4B17-FD31-3810218DD86F}"/>
              </a:ext>
            </a:extLst>
          </p:cNvPr>
          <p:cNvSpPr txBox="1"/>
          <p:nvPr/>
        </p:nvSpPr>
        <p:spPr>
          <a:xfrm>
            <a:off x="1266544" y="1489745"/>
            <a:ext cx="6768860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kern="1200" err="1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Baixo</a:t>
            </a:r>
            <a:r>
              <a:rPr lang="en-US" sz="6000" kern="1200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 Rio Negro</a:t>
            </a:r>
            <a:endParaRPr lang="pt-BR" sz="6000">
              <a:solidFill>
                <a:schemeClr val="tx2"/>
              </a:solidFill>
              <a:latin typeface="Arial MT Black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A6736AB-F6EC-C8AF-EC9C-2746D4A9D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7652" y="359037"/>
            <a:ext cx="10921892" cy="1299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6776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932726C-3140-3AAA-75DA-4ED58C938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320" y="366443"/>
            <a:ext cx="10921892" cy="1299792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084AC2A-EECC-2933-5C27-63BF017C85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623" y="7938653"/>
            <a:ext cx="11762508" cy="5777346"/>
          </a:xfrm>
          <a:prstGeom prst="rect">
            <a:avLst/>
          </a:prstGeom>
        </p:spPr>
      </p:pic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99D74863-F008-B523-4591-9536D448B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355" y="12113"/>
            <a:ext cx="11393852" cy="258821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7812B6A-0E90-4B17-FD31-3810218DD86F}"/>
              </a:ext>
            </a:extLst>
          </p:cNvPr>
          <p:cNvSpPr txBox="1"/>
          <p:nvPr/>
        </p:nvSpPr>
        <p:spPr>
          <a:xfrm>
            <a:off x="1266543" y="566416"/>
            <a:ext cx="10369341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kern="1200" err="1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Projeto</a:t>
            </a:r>
            <a:r>
              <a:rPr lang="en-US" sz="6000" kern="1200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 </a:t>
            </a:r>
            <a:r>
              <a:rPr lang="en-US" sz="6000" kern="1200" err="1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Navegando</a:t>
            </a:r>
            <a:r>
              <a:rPr lang="en-US" sz="6000" kern="1200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 </a:t>
            </a:r>
            <a:r>
              <a:rPr lang="en-US" sz="6000" kern="1200" err="1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Educação</a:t>
            </a:r>
            <a:r>
              <a:rPr lang="en-US" sz="6000" kern="1200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 </a:t>
            </a:r>
            <a:r>
              <a:rPr lang="en-US" sz="6000" kern="1200" err="1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Empreendedora</a:t>
            </a:r>
            <a:r>
              <a:rPr lang="en-US" sz="6000" kern="1200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 </a:t>
            </a:r>
            <a:r>
              <a:rPr lang="en-US" sz="6000" kern="1200" err="1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na</a:t>
            </a:r>
            <a:r>
              <a:rPr lang="en-US" sz="6000" kern="1200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 Amazônia</a:t>
            </a:r>
            <a:endParaRPr lang="pt-BR" sz="6000">
              <a:solidFill>
                <a:schemeClr val="tx2"/>
              </a:solidFill>
              <a:latin typeface="Arial MT Black"/>
            </a:endParaRPr>
          </a:p>
        </p:txBody>
      </p:sp>
      <p:pic>
        <p:nvPicPr>
          <p:cNvPr id="7" name="Picture 20">
            <a:extLst>
              <a:ext uri="{FF2B5EF4-FFF2-40B4-BE49-F238E27FC236}">
                <a16:creationId xmlns:a16="http://schemas.microsoft.com/office/drawing/2014/main" id="{5D8E418D-273D-AD12-F9AD-90200CD78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1949" y="3952875"/>
            <a:ext cx="5099426" cy="381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3">
            <a:extLst>
              <a:ext uri="{FF2B5EF4-FFF2-40B4-BE49-F238E27FC236}">
                <a16:creationId xmlns:a16="http://schemas.microsoft.com/office/drawing/2014/main" id="{53209A0B-78F9-DE08-4646-EB465507D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59" y="3964146"/>
            <a:ext cx="4998700" cy="359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2" descr="Grupo de pessoas em pé&#10;&#10;Descrição gerada automaticamente">
            <a:extLst>
              <a:ext uri="{FF2B5EF4-FFF2-40B4-BE49-F238E27FC236}">
                <a16:creationId xmlns:a16="http://schemas.microsoft.com/office/drawing/2014/main" id="{B46E9D9C-77CC-BCD2-2F43-371372462E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82" y="8115738"/>
            <a:ext cx="5377510" cy="2484645"/>
          </a:xfrm>
          <a:prstGeom prst="rect">
            <a:avLst/>
          </a:prstGeom>
        </p:spPr>
      </p:pic>
      <p:pic>
        <p:nvPicPr>
          <p:cNvPr id="15" name="Imagem 4" descr="Pessoas em volta de mesa com comida&#10;&#10;Descrição gerada automaticamente">
            <a:extLst>
              <a:ext uri="{FF2B5EF4-FFF2-40B4-BE49-F238E27FC236}">
                <a16:creationId xmlns:a16="http://schemas.microsoft.com/office/drawing/2014/main" id="{F56001CF-2CC1-D74A-A80C-42319C2E4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3016" y="8113942"/>
            <a:ext cx="5083481" cy="3999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19840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084AC2A-EECC-2933-5C27-63BF017C85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623" y="7938653"/>
            <a:ext cx="11762508" cy="5777346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7A73E5D1-B487-45A4-40E2-AAB4FA02FBEC}"/>
              </a:ext>
            </a:extLst>
          </p:cNvPr>
          <p:cNvSpPr txBox="1"/>
          <p:nvPr/>
        </p:nvSpPr>
        <p:spPr>
          <a:xfrm>
            <a:off x="3474581" y="2859626"/>
            <a:ext cx="12266820" cy="7050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914400">
              <a:lnSpc>
                <a:spcPts val="10300"/>
              </a:lnSpc>
              <a:defRPr sz="9300">
                <a:solidFill>
                  <a:srgbClr val="325736"/>
                </a:solidFill>
                <a:latin typeface="Arial MT Black"/>
                <a:ea typeface="Arial MT Black"/>
                <a:cs typeface="Arial MT Black"/>
                <a:sym typeface="Arial MT Black"/>
              </a:defRPr>
            </a:lvl1pPr>
          </a:lstStyle>
          <a:p>
            <a:pPr>
              <a:lnSpc>
                <a:spcPct val="140000"/>
              </a:lnSpc>
              <a:defRPr/>
            </a:pPr>
            <a:r>
              <a:rPr lang="en-US" sz="5400" b="1" err="1">
                <a:solidFill>
                  <a:srgbClr val="1C420F"/>
                </a:solidFill>
              </a:rPr>
              <a:t>Presença</a:t>
            </a:r>
            <a:r>
              <a:rPr lang="en-US" sz="5400" b="1">
                <a:solidFill>
                  <a:srgbClr val="1C420F"/>
                </a:solidFill>
              </a:rPr>
              <a:t> local da </a:t>
            </a:r>
            <a:r>
              <a:rPr lang="en-US" sz="5400" b="1" err="1">
                <a:solidFill>
                  <a:srgbClr val="1C420F"/>
                </a:solidFill>
              </a:rPr>
              <a:t>equipe</a:t>
            </a:r>
            <a:r>
              <a:rPr lang="en-US" sz="5400" b="1">
                <a:solidFill>
                  <a:srgbClr val="1C420F"/>
                </a:solidFill>
              </a:rPr>
              <a:t>:</a:t>
            </a:r>
          </a:p>
          <a:p>
            <a:pPr algn="ctr">
              <a:lnSpc>
                <a:spcPct val="140000"/>
              </a:lnSpc>
              <a:defRPr/>
            </a:pPr>
            <a:endParaRPr lang="en-US" sz="5400" b="1">
              <a:solidFill>
                <a:srgbClr val="1C420F"/>
              </a:solidFill>
            </a:endParaRPr>
          </a:p>
          <a:p>
            <a:pPr marL="685800" indent="-685800" algn="just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4000" b="0" err="1">
                <a:solidFill>
                  <a:srgbClr val="1C420F"/>
                </a:solidFill>
              </a:rPr>
              <a:t>Relações</a:t>
            </a:r>
            <a:r>
              <a:rPr lang="en-US" sz="4000" b="0">
                <a:solidFill>
                  <a:srgbClr val="1C420F"/>
                </a:solidFill>
              </a:rPr>
              <a:t> de </a:t>
            </a:r>
            <a:r>
              <a:rPr lang="en-US" sz="4000" b="0" err="1">
                <a:solidFill>
                  <a:srgbClr val="1C420F"/>
                </a:solidFill>
              </a:rPr>
              <a:t>confiança</a:t>
            </a:r>
            <a:endParaRPr lang="en-US" sz="4000" b="0">
              <a:solidFill>
                <a:srgbClr val="1C420F"/>
              </a:solidFill>
            </a:endParaRPr>
          </a:p>
          <a:p>
            <a:pPr marL="685800" indent="-685800" algn="just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4000" b="0" err="1">
                <a:solidFill>
                  <a:srgbClr val="1C420F"/>
                </a:solidFill>
              </a:rPr>
              <a:t>Legitimidade</a:t>
            </a:r>
            <a:endParaRPr lang="en-US" sz="4000" b="0">
              <a:solidFill>
                <a:srgbClr val="1C420F"/>
              </a:solidFill>
            </a:endParaRPr>
          </a:p>
          <a:p>
            <a:pPr marL="685800" indent="-685800" algn="just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4000" b="0" err="1">
                <a:solidFill>
                  <a:srgbClr val="1C420F"/>
                </a:solidFill>
              </a:rPr>
              <a:t>Parcerias</a:t>
            </a:r>
            <a:r>
              <a:rPr lang="en-US" sz="4000" b="0">
                <a:solidFill>
                  <a:srgbClr val="1C420F"/>
                </a:solidFill>
              </a:rPr>
              <a:t> </a:t>
            </a:r>
            <a:r>
              <a:rPr lang="en-US" sz="4000" b="0" err="1">
                <a:solidFill>
                  <a:srgbClr val="1C420F"/>
                </a:solidFill>
              </a:rPr>
              <a:t>locais</a:t>
            </a:r>
            <a:endParaRPr lang="en-US" sz="4000" b="0">
              <a:solidFill>
                <a:srgbClr val="1C420F"/>
              </a:solidFill>
            </a:endParaRPr>
          </a:p>
          <a:p>
            <a:pPr algn="ctr">
              <a:lnSpc>
                <a:spcPct val="140000"/>
              </a:lnSpc>
              <a:defRPr/>
            </a:pPr>
            <a:r>
              <a:rPr lang="en-US" sz="5400" b="1">
                <a:solidFill>
                  <a:srgbClr val="1C420F"/>
                </a:solidFill>
              </a:rPr>
              <a:t>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DFF12A4-2208-3B34-7E7A-ED697ADE2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0042" y="1586424"/>
            <a:ext cx="9981070" cy="1013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7531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EA647399-1A43-976C-4FE0-755A8E0D7B99}"/>
              </a:ext>
            </a:extLst>
          </p:cNvPr>
          <p:cNvSpPr/>
          <p:nvPr/>
        </p:nvSpPr>
        <p:spPr>
          <a:xfrm>
            <a:off x="2240006" y="1667363"/>
            <a:ext cx="20049111" cy="2215786"/>
          </a:xfrm>
          <a:prstGeom prst="roundRect">
            <a:avLst/>
          </a:prstGeom>
          <a:solidFill>
            <a:srgbClr val="1C420F"/>
          </a:solidFill>
          <a:ln cap="rnd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30204" pitchFamily="34" charset="0"/>
                <a:ea typeface="Arial" charset="0"/>
                <a:cs typeface="Arial" charset="0"/>
                <a:sym typeface="Helvetica Light" pitchFamily="1" charset="0"/>
              </a:rPr>
              <a:t>OBJETIVO GERAL</a:t>
            </a:r>
          </a:p>
          <a:p>
            <a:pPr marL="0" marR="0" lvl="0" indent="0" algn="ctr" defTabSz="8255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30204" pitchFamily="34" charset="0"/>
                <a:ea typeface="Arial" charset="0"/>
                <a:cs typeface="Arial" charset="0"/>
                <a:sym typeface="Helvetica Light" pitchFamily="1" charset="0"/>
              </a:rPr>
              <a:t>Contribuir para aumentar a efetividade de gestão de áreas protegidas na Amazônia Legal</a:t>
            </a:r>
          </a:p>
        </p:txBody>
      </p:sp>
      <p:pic>
        <p:nvPicPr>
          <p:cNvPr id="6" name="Imagem 5" descr="Forma, Quadrado&#10;&#10;Descrição gerada automaticamente">
            <a:extLst>
              <a:ext uri="{FF2B5EF4-FFF2-40B4-BE49-F238E27FC236}">
                <a16:creationId xmlns:a16="http://schemas.microsoft.com/office/drawing/2014/main" id="{076170B6-54D1-FAD5-2842-2978A17121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" y="-1501"/>
            <a:ext cx="24541932" cy="1687529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CA74CB40-5251-9A2A-2774-BFA1468AE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688" y="473140"/>
            <a:ext cx="170410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z="4400">
                <a:solidFill>
                  <a:srgbClr val="005B31"/>
                </a:solidFill>
                <a:ea typeface="ＭＳ Ｐゴシック"/>
              </a:rPr>
              <a:t>LIRA – LEGADO INTEGRADO PARA A REGIÃO AMAZÔNICA</a:t>
            </a:r>
            <a:endParaRPr lang="pt-BR" altLang="pt-BR" sz="4400">
              <a:solidFill>
                <a:srgbClr val="005B3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0" name="Imagem" descr="Imagem">
            <a:extLst>
              <a:ext uri="{FF2B5EF4-FFF2-40B4-BE49-F238E27FC236}">
                <a16:creationId xmlns:a16="http://schemas.microsoft.com/office/drawing/2014/main" id="{7D6B38A4-C1B3-82BD-469D-BFADEDDD3F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3253967" y="6286324"/>
            <a:ext cx="8572812" cy="115246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D1320E4-C34A-960B-E0D4-BCEDAAD01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079" y="4089203"/>
            <a:ext cx="16016092" cy="948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27811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orma, Quadrado&#10;&#10;Descrição gerada automaticamente">
            <a:extLst>
              <a:ext uri="{FF2B5EF4-FFF2-40B4-BE49-F238E27FC236}">
                <a16:creationId xmlns:a16="http://schemas.microsoft.com/office/drawing/2014/main" id="{076170B6-54D1-FAD5-2842-2978A17121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" y="21946"/>
            <a:ext cx="24541932" cy="16875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CA74CB40-5251-9A2A-2774-BFA1468AE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688" y="473140"/>
            <a:ext cx="170410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z="4400">
                <a:solidFill>
                  <a:srgbClr val="005B31"/>
                </a:solidFill>
                <a:ea typeface="ＭＳ Ｐゴシック"/>
              </a:rPr>
              <a:t>LIRA – LEGADO INTEGRADO PARA A REGIÃO AMAZÔNICA</a:t>
            </a:r>
            <a:endParaRPr lang="pt-BR" altLang="pt-BR" sz="4400">
              <a:solidFill>
                <a:srgbClr val="005B3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0" name="Imagem" descr="Imagem">
            <a:extLst>
              <a:ext uri="{FF2B5EF4-FFF2-40B4-BE49-F238E27FC236}">
                <a16:creationId xmlns:a16="http://schemas.microsoft.com/office/drawing/2014/main" id="{7D6B38A4-C1B3-82BD-469D-BFADEDDD3F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3252188" y="6168406"/>
            <a:ext cx="8572812" cy="115246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DA4BECB-0AC6-C7B8-3380-C7D19CDE7C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7116875"/>
              </p:ext>
            </p:extLst>
          </p:nvPr>
        </p:nvGraphicFramePr>
        <p:xfrm>
          <a:off x="0" y="1242581"/>
          <a:ext cx="12715875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C7B2BAB9-DBEA-F314-B4D2-93D67D14E518}"/>
              </a:ext>
            </a:extLst>
          </p:cNvPr>
          <p:cNvSpPr txBox="1"/>
          <p:nvPr/>
        </p:nvSpPr>
        <p:spPr>
          <a:xfrm>
            <a:off x="14011656" y="5571589"/>
            <a:ext cx="7452388" cy="2179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571500" indent="-571500" algn="l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400" b="0" err="1">
                <a:solidFill>
                  <a:srgbClr val="1C420F"/>
                </a:solidFill>
              </a:rPr>
              <a:t>Produção</a:t>
            </a:r>
            <a:r>
              <a:rPr lang="en-US" sz="4400" b="0">
                <a:solidFill>
                  <a:srgbClr val="1C420F"/>
                </a:solidFill>
              </a:rPr>
              <a:t> </a:t>
            </a:r>
            <a:r>
              <a:rPr lang="en-US" sz="4400" b="0" err="1">
                <a:solidFill>
                  <a:srgbClr val="1C420F"/>
                </a:solidFill>
              </a:rPr>
              <a:t>Sustentável</a:t>
            </a:r>
            <a:endParaRPr lang="en-US" sz="4400" b="0">
              <a:solidFill>
                <a:srgbClr val="1C420F"/>
              </a:solidFill>
            </a:endParaRPr>
          </a:p>
          <a:p>
            <a:pPr marL="571500" indent="-571500" algn="l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4400" b="0" err="1">
                <a:solidFill>
                  <a:srgbClr val="1C420F"/>
                </a:solidFill>
              </a:rPr>
              <a:t>Ordenamento</a:t>
            </a:r>
            <a:r>
              <a:rPr lang="en-US" sz="4400" b="0">
                <a:solidFill>
                  <a:srgbClr val="1C420F"/>
                </a:solidFill>
              </a:rPr>
              <a:t> Territorial</a:t>
            </a:r>
            <a:endParaRPr lang="pt-BR" altLang="pt-BR" sz="4400">
              <a:solidFill>
                <a:srgbClr val="005B31"/>
              </a:solidFill>
              <a:ea typeface="ＭＳ Ｐゴシック"/>
            </a:endParaRPr>
          </a:p>
        </p:txBody>
      </p:sp>
      <p:sp>
        <p:nvSpPr>
          <p:cNvPr id="5" name="Chave Esquerda 4">
            <a:extLst>
              <a:ext uri="{FF2B5EF4-FFF2-40B4-BE49-F238E27FC236}">
                <a16:creationId xmlns:a16="http://schemas.microsoft.com/office/drawing/2014/main" id="{BEF898A3-1036-F620-03A6-9D222ED0EE35}"/>
              </a:ext>
            </a:extLst>
          </p:cNvPr>
          <p:cNvSpPr/>
          <p:nvPr/>
        </p:nvSpPr>
        <p:spPr>
          <a:xfrm rot="16200000">
            <a:off x="16842140" y="5225474"/>
            <a:ext cx="1204332" cy="6865300"/>
          </a:xfrm>
          <a:prstGeom prst="leftBrace">
            <a:avLst/>
          </a:prstGeom>
          <a:noFill/>
          <a:ln w="50800" cap="flat">
            <a:solidFill>
              <a:srgbClr val="3F6E43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126D2F5-C494-A9B7-F073-27C80374CA10}"/>
              </a:ext>
            </a:extLst>
          </p:cNvPr>
          <p:cNvSpPr txBox="1"/>
          <p:nvPr/>
        </p:nvSpPr>
        <p:spPr>
          <a:xfrm>
            <a:off x="13438340" y="9768559"/>
            <a:ext cx="8025704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b="0">
                <a:solidFill>
                  <a:srgbClr val="1C420F"/>
                </a:solidFill>
              </a:rPr>
              <a:t>Quadro </a:t>
            </a:r>
            <a:r>
              <a:rPr lang="en-US" sz="3200" b="0" err="1">
                <a:solidFill>
                  <a:srgbClr val="1C420F"/>
                </a:solidFill>
              </a:rPr>
              <a:t>lógico</a:t>
            </a:r>
            <a:r>
              <a:rPr lang="en-US" sz="3200" b="0">
                <a:solidFill>
                  <a:srgbClr val="1C420F"/>
                </a:solidFill>
              </a:rPr>
              <a:t> do Fundo Amazonia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7297606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orma, Quadrado&#10;&#10;Descrição gerada automaticamente">
            <a:extLst>
              <a:ext uri="{FF2B5EF4-FFF2-40B4-BE49-F238E27FC236}">
                <a16:creationId xmlns:a16="http://schemas.microsoft.com/office/drawing/2014/main" id="{076170B6-54D1-FAD5-2842-2978A17121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" y="21946"/>
            <a:ext cx="24541932" cy="16875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CA74CB40-5251-9A2A-2774-BFA1468AE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688" y="473140"/>
            <a:ext cx="170410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z="4400">
                <a:solidFill>
                  <a:srgbClr val="005B31"/>
                </a:solidFill>
                <a:ea typeface="ＭＳ Ｐゴシック"/>
              </a:rPr>
              <a:t>LIRA – LEGADO INTEGRADO PARA A REGIÃO AMAZÔNICA</a:t>
            </a:r>
            <a:endParaRPr lang="pt-BR" altLang="pt-BR" sz="4400">
              <a:solidFill>
                <a:srgbClr val="005B31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0" name="Imagem" descr="Imagem">
            <a:extLst>
              <a:ext uri="{FF2B5EF4-FFF2-40B4-BE49-F238E27FC236}">
                <a16:creationId xmlns:a16="http://schemas.microsoft.com/office/drawing/2014/main" id="{7D6B38A4-C1B3-82BD-469D-BFADEDDD3F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3252188" y="6168406"/>
            <a:ext cx="8572812" cy="115246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4DE04C9-6697-B61F-DF2D-C3DE4B14B295}"/>
              </a:ext>
            </a:extLst>
          </p:cNvPr>
          <p:cNvSpPr txBox="1"/>
          <p:nvPr/>
        </p:nvSpPr>
        <p:spPr>
          <a:xfrm>
            <a:off x="6414882" y="2160669"/>
            <a:ext cx="15658309" cy="69458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pt-BR" altLang="pt-BR" sz="4400">
                <a:solidFill>
                  <a:srgbClr val="005B31"/>
                </a:solidFill>
                <a:ea typeface="ＭＳ Ｐゴシック"/>
              </a:rPr>
              <a:t>Chamada Pública</a:t>
            </a:r>
          </a:p>
          <a:p>
            <a:pPr marL="571500" indent="-571500" algn="l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b="0" err="1">
                <a:solidFill>
                  <a:srgbClr val="1C420F"/>
                </a:solidFill>
              </a:rPr>
              <a:t>Apoio</a:t>
            </a:r>
            <a:r>
              <a:rPr lang="en-US" sz="3200" b="0">
                <a:solidFill>
                  <a:srgbClr val="1C420F"/>
                </a:solidFill>
              </a:rPr>
              <a:t> a 9 </a:t>
            </a:r>
            <a:r>
              <a:rPr lang="en-US" sz="3200" b="0" err="1">
                <a:solidFill>
                  <a:srgbClr val="1C420F"/>
                </a:solidFill>
              </a:rPr>
              <a:t>projetos</a:t>
            </a:r>
            <a:r>
              <a:rPr lang="en-US" sz="3200" b="0">
                <a:solidFill>
                  <a:srgbClr val="1C420F"/>
                </a:solidFill>
              </a:rPr>
              <a:t> </a:t>
            </a:r>
            <a:r>
              <a:rPr lang="en-US" sz="3200" b="0" err="1">
                <a:solidFill>
                  <a:srgbClr val="1C420F"/>
                </a:solidFill>
              </a:rPr>
              <a:t>em</a:t>
            </a:r>
            <a:r>
              <a:rPr lang="en-US" sz="3200" b="0">
                <a:solidFill>
                  <a:srgbClr val="1C420F"/>
                </a:solidFill>
              </a:rPr>
              <a:t> </a:t>
            </a:r>
            <a:r>
              <a:rPr lang="en-US" sz="3200" b="0" err="1">
                <a:solidFill>
                  <a:srgbClr val="1C420F"/>
                </a:solidFill>
              </a:rPr>
              <a:t>arranjos</a:t>
            </a:r>
            <a:r>
              <a:rPr lang="en-US" sz="3200" b="0">
                <a:solidFill>
                  <a:srgbClr val="1C420F"/>
                </a:solidFill>
              </a:rPr>
              <a:t> </a:t>
            </a:r>
            <a:r>
              <a:rPr lang="en-US" sz="3200" b="0" err="1">
                <a:solidFill>
                  <a:srgbClr val="1C420F"/>
                </a:solidFill>
              </a:rPr>
              <a:t>integrados</a:t>
            </a:r>
            <a:r>
              <a:rPr lang="en-US" sz="3200" b="0">
                <a:solidFill>
                  <a:srgbClr val="1C420F"/>
                </a:solidFill>
              </a:rPr>
              <a:t> de </a:t>
            </a:r>
            <a:r>
              <a:rPr lang="en-US" sz="3200" b="0" err="1">
                <a:solidFill>
                  <a:srgbClr val="1C420F"/>
                </a:solidFill>
              </a:rPr>
              <a:t>organizações</a:t>
            </a:r>
            <a:r>
              <a:rPr lang="en-US" sz="3200" b="0">
                <a:solidFill>
                  <a:srgbClr val="1C420F"/>
                </a:solidFill>
              </a:rPr>
              <a:t>  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</a:pPr>
            <a:r>
              <a:rPr lang="en-US" sz="3200" b="0">
                <a:solidFill>
                  <a:srgbClr val="1C420F"/>
                </a:solidFill>
              </a:rPr>
              <a:t>		- R$2,5 mi a R$6mi para 3 </a:t>
            </a:r>
            <a:r>
              <a:rPr lang="en-US" sz="3200" b="0" err="1">
                <a:solidFill>
                  <a:srgbClr val="1C420F"/>
                </a:solidFill>
              </a:rPr>
              <a:t>anos</a:t>
            </a:r>
            <a:endParaRPr lang="en-US" sz="3200" b="0">
              <a:solidFill>
                <a:srgbClr val="1C420F"/>
              </a:solidFill>
            </a:endParaRPr>
          </a:p>
          <a:p>
            <a:pPr algn="l">
              <a:lnSpc>
                <a:spcPct val="150000"/>
              </a:lnSpc>
              <a:spcBef>
                <a:spcPts val="1200"/>
              </a:spcBef>
            </a:pPr>
            <a:r>
              <a:rPr lang="en-US" sz="3200" b="0">
                <a:solidFill>
                  <a:srgbClr val="1C420F"/>
                </a:solidFill>
              </a:rPr>
              <a:t>		- </a:t>
            </a:r>
            <a:r>
              <a:rPr lang="en-US" sz="3200" b="0" err="1">
                <a:solidFill>
                  <a:srgbClr val="1C420F"/>
                </a:solidFill>
              </a:rPr>
              <a:t>Modelo</a:t>
            </a:r>
            <a:r>
              <a:rPr lang="en-US" sz="3200" b="0">
                <a:solidFill>
                  <a:srgbClr val="1C420F"/>
                </a:solidFill>
              </a:rPr>
              <a:t> “</a:t>
            </a:r>
            <a:r>
              <a:rPr lang="en-US" sz="3200" b="0" err="1">
                <a:solidFill>
                  <a:srgbClr val="1C420F"/>
                </a:solidFill>
              </a:rPr>
              <a:t>Aglutinada</a:t>
            </a:r>
            <a:r>
              <a:rPr lang="en-US" sz="3200" b="0">
                <a:solidFill>
                  <a:srgbClr val="1C420F"/>
                </a:solidFill>
              </a:rPr>
              <a:t>/</a:t>
            </a:r>
            <a:r>
              <a:rPr lang="en-US" sz="3200" b="0" err="1">
                <a:solidFill>
                  <a:srgbClr val="1C420F"/>
                </a:solidFill>
              </a:rPr>
              <a:t>aglutinadora</a:t>
            </a:r>
            <a:r>
              <a:rPr lang="en-US" sz="3200" b="0">
                <a:solidFill>
                  <a:srgbClr val="1C420F"/>
                </a:solidFill>
              </a:rPr>
              <a:t>”</a:t>
            </a:r>
          </a:p>
          <a:p>
            <a:pPr marL="571500" indent="-571500" algn="l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3200" b="0" err="1">
                <a:solidFill>
                  <a:srgbClr val="1C420F"/>
                </a:solidFill>
              </a:rPr>
              <a:t>Apoio</a:t>
            </a:r>
            <a:r>
              <a:rPr lang="en-US" sz="3200" b="0">
                <a:solidFill>
                  <a:srgbClr val="1C420F"/>
                </a:solidFill>
              </a:rPr>
              <a:t> a 41 </a:t>
            </a:r>
            <a:r>
              <a:rPr lang="en-US" sz="3200" b="0" err="1">
                <a:solidFill>
                  <a:srgbClr val="1C420F"/>
                </a:solidFill>
              </a:rPr>
              <a:t>projetos</a:t>
            </a:r>
            <a:r>
              <a:rPr lang="en-US" sz="3200" b="0">
                <a:solidFill>
                  <a:srgbClr val="1C420F"/>
                </a:solidFill>
              </a:rPr>
              <a:t> </a:t>
            </a:r>
            <a:r>
              <a:rPr lang="en-US" sz="3200" b="0" err="1">
                <a:solidFill>
                  <a:srgbClr val="1C420F"/>
                </a:solidFill>
              </a:rPr>
              <a:t>sustentáveis</a:t>
            </a:r>
            <a:r>
              <a:rPr lang="en-US" sz="3200" b="0">
                <a:solidFill>
                  <a:srgbClr val="1C420F"/>
                </a:solidFill>
              </a:rPr>
              <a:t> de </a:t>
            </a:r>
            <a:r>
              <a:rPr lang="en-US" sz="3200" b="0" err="1">
                <a:solidFill>
                  <a:srgbClr val="1C420F"/>
                </a:solidFill>
              </a:rPr>
              <a:t>organizações</a:t>
            </a:r>
            <a:r>
              <a:rPr lang="en-US" sz="3200" b="0">
                <a:solidFill>
                  <a:srgbClr val="1C420F"/>
                </a:solidFill>
              </a:rPr>
              <a:t> </a:t>
            </a:r>
            <a:r>
              <a:rPr lang="en-US" sz="3200" b="0" err="1">
                <a:solidFill>
                  <a:srgbClr val="1C420F"/>
                </a:solidFill>
              </a:rPr>
              <a:t>locais</a:t>
            </a:r>
            <a:r>
              <a:rPr lang="en-US" sz="3200" b="0">
                <a:solidFill>
                  <a:srgbClr val="1C420F"/>
                </a:solidFill>
              </a:rPr>
              <a:t> </a:t>
            </a:r>
          </a:p>
          <a:p>
            <a:pPr algn="l">
              <a:lnSpc>
                <a:spcPct val="150000"/>
              </a:lnSpc>
              <a:spcBef>
                <a:spcPts val="1200"/>
              </a:spcBef>
            </a:pPr>
            <a:r>
              <a:rPr lang="en-US" sz="3200" b="0">
                <a:solidFill>
                  <a:srgbClr val="1C420F"/>
                </a:solidFill>
              </a:rPr>
              <a:t>		- </a:t>
            </a:r>
            <a:r>
              <a:rPr lang="en-US" sz="3200" b="0" err="1">
                <a:solidFill>
                  <a:srgbClr val="1C420F"/>
                </a:solidFill>
              </a:rPr>
              <a:t>até</a:t>
            </a:r>
            <a:r>
              <a:rPr lang="en-US" sz="3200" b="0">
                <a:solidFill>
                  <a:srgbClr val="1C420F"/>
                </a:solidFill>
              </a:rPr>
              <a:t> R$150 mil </a:t>
            </a:r>
            <a:r>
              <a:rPr lang="en-US" sz="3200" b="0" err="1">
                <a:solidFill>
                  <a:srgbClr val="1C420F"/>
                </a:solidFill>
              </a:rPr>
              <a:t>parea</a:t>
            </a:r>
            <a:r>
              <a:rPr lang="en-US" sz="3200" b="0">
                <a:solidFill>
                  <a:srgbClr val="1C420F"/>
                </a:solidFill>
              </a:rPr>
              <a:t> 1 </a:t>
            </a:r>
            <a:r>
              <a:rPr lang="en-US" sz="3200" b="0" err="1">
                <a:solidFill>
                  <a:srgbClr val="1C420F"/>
                </a:solidFill>
              </a:rPr>
              <a:t>ano</a:t>
            </a:r>
            <a:endParaRPr lang="en-US" sz="3200" b="0">
              <a:solidFill>
                <a:srgbClr val="1C420F"/>
              </a:solidFill>
            </a:endParaRPr>
          </a:p>
          <a:p>
            <a:pPr algn="l">
              <a:lnSpc>
                <a:spcPct val="150000"/>
              </a:lnSpc>
              <a:spcBef>
                <a:spcPts val="1200"/>
              </a:spcBef>
            </a:pPr>
            <a:r>
              <a:rPr lang="en-US" sz="3200" b="0">
                <a:solidFill>
                  <a:srgbClr val="1C420F"/>
                </a:solidFill>
              </a:rPr>
              <a:t>		- </a:t>
            </a:r>
            <a:r>
              <a:rPr lang="en-US" sz="3200" b="0" err="1">
                <a:solidFill>
                  <a:srgbClr val="1C420F"/>
                </a:solidFill>
              </a:rPr>
              <a:t>Apoio</a:t>
            </a:r>
            <a:r>
              <a:rPr lang="en-US" sz="3200" b="0">
                <a:solidFill>
                  <a:srgbClr val="1C420F"/>
                </a:solidFill>
              </a:rPr>
              <a:t> a </a:t>
            </a:r>
            <a:r>
              <a:rPr lang="en-US" sz="3200" b="0" err="1">
                <a:solidFill>
                  <a:srgbClr val="1C420F"/>
                </a:solidFill>
              </a:rPr>
              <a:t>negócios</a:t>
            </a:r>
            <a:r>
              <a:rPr lang="en-US" sz="3200" b="0">
                <a:solidFill>
                  <a:srgbClr val="1C420F"/>
                </a:solidFill>
              </a:rPr>
              <a:t> </a:t>
            </a:r>
            <a:r>
              <a:rPr lang="en-US" sz="3200" b="0" err="1">
                <a:solidFill>
                  <a:srgbClr val="1C420F"/>
                </a:solidFill>
              </a:rPr>
              <a:t>comunitários</a:t>
            </a:r>
            <a:r>
              <a:rPr lang="en-US" sz="3200" b="0">
                <a:solidFill>
                  <a:srgbClr val="1C420F"/>
                </a:solidFill>
              </a:rPr>
              <a:t> das </a:t>
            </a:r>
            <a:r>
              <a:rPr lang="en-US" sz="3200" b="0" err="1">
                <a:solidFill>
                  <a:srgbClr val="1C420F"/>
                </a:solidFill>
              </a:rPr>
              <a:t>cadeias</a:t>
            </a:r>
            <a:r>
              <a:rPr lang="en-US" sz="3200" b="0">
                <a:solidFill>
                  <a:srgbClr val="1C420F"/>
                </a:solidFill>
              </a:rPr>
              <a:t> de valor da </a:t>
            </a:r>
            <a:r>
              <a:rPr lang="en-US" sz="3200" b="0" err="1">
                <a:solidFill>
                  <a:srgbClr val="1C420F"/>
                </a:solidFill>
              </a:rPr>
              <a:t>biodiversidade</a:t>
            </a:r>
            <a:endParaRPr lang="en-US" sz="3200" b="0">
              <a:solidFill>
                <a:srgbClr val="1C420F"/>
              </a:solidFill>
            </a:endParaRPr>
          </a:p>
          <a:p>
            <a:pPr algn="l">
              <a:lnSpc>
                <a:spcPct val="150000"/>
              </a:lnSpc>
              <a:spcBef>
                <a:spcPts val="1200"/>
              </a:spcBef>
            </a:pPr>
            <a:r>
              <a:rPr lang="en-US" sz="3200" b="0">
                <a:solidFill>
                  <a:srgbClr val="1C420F"/>
                </a:solidFill>
              </a:rPr>
              <a:t>		- </a:t>
            </a:r>
            <a:r>
              <a:rPr lang="en-US" sz="3200" b="0" err="1">
                <a:solidFill>
                  <a:srgbClr val="1C420F"/>
                </a:solidFill>
              </a:rPr>
              <a:t>Melhoria</a:t>
            </a:r>
            <a:r>
              <a:rPr lang="en-US" sz="3200" b="0">
                <a:solidFill>
                  <a:srgbClr val="1C420F"/>
                </a:solidFill>
              </a:rPr>
              <a:t> da </a:t>
            </a:r>
            <a:r>
              <a:rPr lang="en-US" sz="3200" b="0" err="1">
                <a:solidFill>
                  <a:srgbClr val="1C420F"/>
                </a:solidFill>
              </a:rPr>
              <a:t>capacidade</a:t>
            </a:r>
            <a:r>
              <a:rPr lang="en-US" sz="3200" b="0">
                <a:solidFill>
                  <a:srgbClr val="1C420F"/>
                </a:solidFill>
              </a:rPr>
              <a:t> </a:t>
            </a:r>
            <a:r>
              <a:rPr lang="en-US" sz="3200" b="0" err="1">
                <a:solidFill>
                  <a:srgbClr val="1C420F"/>
                </a:solidFill>
              </a:rPr>
              <a:t>institucional</a:t>
            </a:r>
            <a:r>
              <a:rPr lang="en-US" sz="3200" b="0">
                <a:solidFill>
                  <a:srgbClr val="1C420F"/>
                </a:solidFill>
              </a:rPr>
              <a:t> das </a:t>
            </a:r>
            <a:r>
              <a:rPr lang="en-US" sz="3200" b="0" err="1">
                <a:solidFill>
                  <a:srgbClr val="1C420F"/>
                </a:solidFill>
              </a:rPr>
              <a:t>organizações</a:t>
            </a:r>
            <a:r>
              <a:rPr lang="en-US" sz="3200" b="0">
                <a:solidFill>
                  <a:srgbClr val="1C420F"/>
                </a:solidFill>
              </a:rPr>
              <a:t> </a:t>
            </a:r>
            <a:r>
              <a:rPr lang="en-US" sz="3200" b="0" err="1">
                <a:solidFill>
                  <a:srgbClr val="1C420F"/>
                </a:solidFill>
              </a:rPr>
              <a:t>locais</a:t>
            </a:r>
            <a:r>
              <a:rPr lang="en-US" sz="3200" b="0">
                <a:solidFill>
                  <a:srgbClr val="1C420F"/>
                </a:solidFill>
              </a:rPr>
              <a:t> </a:t>
            </a:r>
            <a:endParaRPr lang="pt-BR" sz="320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AA33278-7538-E6EB-EDBB-06784E003D0C}"/>
              </a:ext>
            </a:extLst>
          </p:cNvPr>
          <p:cNvSpPr txBox="1"/>
          <p:nvPr/>
        </p:nvSpPr>
        <p:spPr>
          <a:xfrm>
            <a:off x="6859857" y="9725520"/>
            <a:ext cx="10826896" cy="29139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pt-BR" altLang="pt-BR" sz="4400">
                <a:solidFill>
                  <a:srgbClr val="005B31"/>
                </a:solidFill>
                <a:ea typeface="ＭＳ Ｐゴシック"/>
              </a:rPr>
              <a:t>Abrangência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0">
                <a:solidFill>
                  <a:srgbClr val="1C420F"/>
                </a:solidFill>
              </a:rPr>
              <a:t>62 </a:t>
            </a:r>
            <a:r>
              <a:rPr lang="en-US" sz="3200" b="0" err="1">
                <a:solidFill>
                  <a:srgbClr val="1C420F"/>
                </a:solidFill>
              </a:rPr>
              <a:t>municípios</a:t>
            </a:r>
            <a:r>
              <a:rPr lang="en-US" sz="3200" b="0">
                <a:solidFill>
                  <a:srgbClr val="1C420F"/>
                </a:solidFill>
              </a:rPr>
              <a:t> </a:t>
            </a:r>
            <a:r>
              <a:rPr lang="en-US" sz="3200" b="0" err="1">
                <a:solidFill>
                  <a:srgbClr val="1C420F"/>
                </a:solidFill>
              </a:rPr>
              <a:t>abrangidos</a:t>
            </a:r>
            <a:r>
              <a:rPr lang="en-US" sz="3200" b="0">
                <a:solidFill>
                  <a:srgbClr val="1C420F"/>
                </a:solidFill>
              </a:rPr>
              <a:t> (AM, PA, MT, RO e AC)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0">
                <a:solidFill>
                  <a:srgbClr val="1C420F"/>
                </a:solidFill>
              </a:rPr>
              <a:t>59 </a:t>
            </a:r>
            <a:r>
              <a:rPr lang="en-US" sz="3200" b="0" err="1">
                <a:solidFill>
                  <a:srgbClr val="1C420F"/>
                </a:solidFill>
              </a:rPr>
              <a:t>áreas</a:t>
            </a:r>
            <a:r>
              <a:rPr lang="en-US" sz="3200" b="0">
                <a:solidFill>
                  <a:srgbClr val="1C420F"/>
                </a:solidFill>
              </a:rPr>
              <a:t> </a:t>
            </a:r>
            <a:r>
              <a:rPr lang="en-US" sz="3200" b="0" err="1">
                <a:solidFill>
                  <a:srgbClr val="1C420F"/>
                </a:solidFill>
              </a:rPr>
              <a:t>protegidas</a:t>
            </a:r>
            <a:endParaRPr lang="en-US" sz="3200" b="0">
              <a:solidFill>
                <a:srgbClr val="1C420F"/>
              </a:solidFill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0">
                <a:solidFill>
                  <a:srgbClr val="1C420F"/>
                </a:solidFill>
              </a:rPr>
              <a:t>58 </a:t>
            </a:r>
            <a:r>
              <a:rPr lang="en-US" sz="3200" b="0" err="1">
                <a:solidFill>
                  <a:srgbClr val="1C420F"/>
                </a:solidFill>
              </a:rPr>
              <a:t>milhões</a:t>
            </a:r>
            <a:r>
              <a:rPr lang="en-US" sz="3200" b="0">
                <a:solidFill>
                  <a:srgbClr val="1C420F"/>
                </a:solidFill>
              </a:rPr>
              <a:t> de hectares</a:t>
            </a:r>
          </a:p>
        </p:txBody>
      </p:sp>
    </p:spTree>
    <p:extLst>
      <p:ext uri="{BB962C8B-B14F-4D97-AF65-F5344CB8AC3E}">
        <p14:creationId xmlns:p14="http://schemas.microsoft.com/office/powerpoint/2010/main" val="2528021637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">
            <a:extLst>
              <a:ext uri="{FF2B5EF4-FFF2-40B4-BE49-F238E27FC236}">
                <a16:creationId xmlns:a16="http://schemas.microsoft.com/office/drawing/2014/main" id="{15B4EF4A-B74C-497B-9D07-70BD69686D34}"/>
              </a:ext>
            </a:extLst>
          </p:cNvPr>
          <p:cNvGrpSpPr/>
          <p:nvPr/>
        </p:nvGrpSpPr>
        <p:grpSpPr>
          <a:xfrm>
            <a:off x="-3283679" y="6098067"/>
            <a:ext cx="9303479" cy="11524624"/>
            <a:chOff x="0" y="0"/>
            <a:chExt cx="9303478" cy="11524622"/>
          </a:xfrm>
        </p:grpSpPr>
        <p:pic>
          <p:nvPicPr>
            <p:cNvPr id="3" name="Imagem" descr="Imagem">
              <a:extLst>
                <a:ext uri="{FF2B5EF4-FFF2-40B4-BE49-F238E27FC236}">
                  <a16:creationId xmlns:a16="http://schemas.microsoft.com/office/drawing/2014/main" id="{5D1130BF-8DB4-EA07-1E87-90D8F2058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>
              <a:off x="0" y="0"/>
              <a:ext cx="8572811" cy="11524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" name="Quadrado">
              <a:extLst>
                <a:ext uri="{FF2B5EF4-FFF2-40B4-BE49-F238E27FC236}">
                  <a16:creationId xmlns:a16="http://schemas.microsoft.com/office/drawing/2014/main" id="{A38A5401-4036-A5E3-7604-75C16AF7959A}"/>
                </a:ext>
              </a:extLst>
            </p:cNvPr>
            <p:cNvSpPr/>
            <p:nvPr/>
          </p:nvSpPr>
          <p:spPr>
            <a:xfrm>
              <a:off x="8033478" y="3778435"/>
              <a:ext cx="1270001" cy="127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45058" name="Picture 6" descr="Imagem 010">
            <a:extLst>
              <a:ext uri="{FF2B5EF4-FFF2-40B4-BE49-F238E27FC236}">
                <a16:creationId xmlns:a16="http://schemas.microsoft.com/office/drawing/2014/main" id="{58F150B6-C23F-1A45-97F7-0658C244F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71727" y="8582026"/>
            <a:ext cx="5721350" cy="416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11" descr="31">
            <a:extLst>
              <a:ext uri="{FF2B5EF4-FFF2-40B4-BE49-F238E27FC236}">
                <a16:creationId xmlns:a16="http://schemas.microsoft.com/office/drawing/2014/main" id="{48D0F549-2A4C-8445-B4F3-F0B8FBED0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6776" y="8585200"/>
            <a:ext cx="54737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12" descr="DSC04529">
            <a:extLst>
              <a:ext uri="{FF2B5EF4-FFF2-40B4-BE49-F238E27FC236}">
                <a16:creationId xmlns:a16="http://schemas.microsoft.com/office/drawing/2014/main" id="{979F9109-4EEC-EF46-8095-DD3082557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7651" y="8731250"/>
            <a:ext cx="5356226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13" descr="Aula prática Giselda 01">
            <a:extLst>
              <a:ext uri="{FF2B5EF4-FFF2-40B4-BE49-F238E27FC236}">
                <a16:creationId xmlns:a16="http://schemas.microsoft.com/office/drawing/2014/main" id="{62318442-F420-E245-9785-8D3C7CA5A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71727" y="3790950"/>
            <a:ext cx="5654674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20" descr="cbbc_locacao">
            <a:extLst>
              <a:ext uri="{FF2B5EF4-FFF2-40B4-BE49-F238E27FC236}">
                <a16:creationId xmlns:a16="http://schemas.microsoft.com/office/drawing/2014/main" id="{D312CAD6-06D2-9F4B-B07A-4F44EEA35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7651" y="3832226"/>
            <a:ext cx="53403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 descr="Uma imagem contendo Logotipo&#10;&#10;Descrição gerada automaticamente">
            <a:extLst>
              <a:ext uri="{FF2B5EF4-FFF2-40B4-BE49-F238E27FC236}">
                <a16:creationId xmlns:a16="http://schemas.microsoft.com/office/drawing/2014/main" id="{26E17F4F-C91D-15F5-0021-E35ECADB86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305" y="1079901"/>
            <a:ext cx="7614249" cy="3338422"/>
          </a:xfrm>
          <a:prstGeom prst="rect">
            <a:avLst/>
          </a:prstGeom>
        </p:spPr>
      </p:pic>
      <p:pic>
        <p:nvPicPr>
          <p:cNvPr id="7" name="Imagem 6" descr="Forma, Quadrado&#10;&#10;Descrição gerada automaticamente">
            <a:extLst>
              <a:ext uri="{FF2B5EF4-FFF2-40B4-BE49-F238E27FC236}">
                <a16:creationId xmlns:a16="http://schemas.microsoft.com/office/drawing/2014/main" id="{6FD72950-2CBA-18AC-0C88-2DBD90C999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" y="-1501"/>
            <a:ext cx="24541932" cy="1687529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C6CEDA49-E6FB-523F-9A31-A288AF44A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387" y="530649"/>
            <a:ext cx="2261946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75"/>
                <a:ea typeface="Helvetica 75"/>
                <a:cs typeface="Helvetica 75"/>
                <a:sym typeface="Helvetica Neue"/>
              </a:defRPr>
            </a:lvl9pPr>
          </a:lstStyle>
          <a:p>
            <a:pPr>
              <a:spcBef>
                <a:spcPct val="0"/>
              </a:spcBef>
            </a:pPr>
            <a:r>
              <a:rPr lang="pt-BR" altLang="pt-BR" sz="4400">
                <a:solidFill>
                  <a:srgbClr val="005B31"/>
                </a:solidFill>
                <a:ea typeface="ＭＳ Ｐゴシック"/>
              </a:rPr>
              <a:t>ESCOLA SUPERIOR DE CONSERVAÇÃO AMBIENTAL E SUSTENTABILIDADE</a:t>
            </a:r>
            <a:endParaRPr lang="pt-BR"/>
          </a:p>
        </p:txBody>
      </p:sp>
      <p:pic>
        <p:nvPicPr>
          <p:cNvPr id="45062" name="Picture 5" descr="IMG_8977">
            <a:extLst>
              <a:ext uri="{FF2B5EF4-FFF2-40B4-BE49-F238E27FC236}">
                <a16:creationId xmlns:a16="http://schemas.microsoft.com/office/drawing/2014/main" id="{2B563752-BED5-AD43-99A5-A1F22C203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51" y="3832226"/>
            <a:ext cx="5330826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27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5275935-BE0C-8647-BE4E-F526B9923B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08" y="7794880"/>
            <a:ext cx="12021301" cy="5921119"/>
          </a:xfrm>
          <a:prstGeom prst="rect">
            <a:avLst/>
          </a:prstGeom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269A9ED7-A7F9-8F43-B0DD-E360B5ADF8FB}"/>
              </a:ext>
            </a:extLst>
          </p:cNvPr>
          <p:cNvSpPr/>
          <p:nvPr/>
        </p:nvSpPr>
        <p:spPr>
          <a:xfrm>
            <a:off x="0" y="1"/>
            <a:ext cx="4716379" cy="1148263"/>
          </a:xfrm>
          <a:prstGeom prst="rect">
            <a:avLst/>
          </a:prstGeom>
          <a:noFill/>
          <a:ln w="12700">
            <a:miter lim="400000"/>
          </a:ln>
        </p:spPr>
        <p:txBody>
          <a:bodyPr lIns="45719" rIns="45719"/>
          <a:lstStyle/>
          <a:p>
            <a:pPr algn="l" defTabSz="914400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0274CCBE-E96C-8C0C-60B1-CCD03A994607}"/>
              </a:ext>
            </a:extLst>
          </p:cNvPr>
          <p:cNvSpPr txBox="1"/>
          <p:nvPr/>
        </p:nvSpPr>
        <p:spPr>
          <a:xfrm>
            <a:off x="394922" y="-245911"/>
            <a:ext cx="6889940" cy="1148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 defTabSz="914400">
              <a:lnSpc>
                <a:spcPts val="10300"/>
              </a:lnSpc>
              <a:defRPr sz="9300">
                <a:solidFill>
                  <a:srgbClr val="325736"/>
                </a:solidFill>
                <a:latin typeface="Arial MT Black"/>
                <a:ea typeface="Arial MT Black"/>
                <a:cs typeface="Arial MT Black"/>
                <a:sym typeface="Arial MT Black"/>
              </a:defRPr>
            </a:pPr>
            <a:r>
              <a:rPr lang="pt-BR" sz="5400"/>
              <a:t>Governança</a:t>
            </a:r>
            <a:endParaRPr sz="540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E4113E1-2908-055C-3E94-8F2A6CD63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895" y="1182387"/>
            <a:ext cx="17992190" cy="12317327"/>
          </a:xfrm>
          <a:prstGeom prst="rect">
            <a:avLst/>
          </a:prstGeom>
        </p:spPr>
      </p:pic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7F02D056-DF1E-3902-2CFF-945AAB394316}"/>
              </a:ext>
            </a:extLst>
          </p:cNvPr>
          <p:cNvCxnSpPr>
            <a:cxnSpLocks/>
          </p:cNvCxnSpPr>
          <p:nvPr/>
        </p:nvCxnSpPr>
        <p:spPr>
          <a:xfrm>
            <a:off x="3839892" y="4970584"/>
            <a:ext cx="20544108" cy="0"/>
          </a:xfrm>
          <a:prstGeom prst="line">
            <a:avLst/>
          </a:prstGeom>
          <a:noFill/>
          <a:ln w="31750" cap="flat">
            <a:solidFill>
              <a:schemeClr val="bg1">
                <a:lumMod val="65000"/>
              </a:schemeClr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41CD4A6F-64A1-F4BC-17F9-B7A77A758F38}"/>
              </a:ext>
            </a:extLst>
          </p:cNvPr>
          <p:cNvSpPr txBox="1"/>
          <p:nvPr/>
        </p:nvSpPr>
        <p:spPr>
          <a:xfrm rot="16200000">
            <a:off x="3672037" y="5892560"/>
            <a:ext cx="3128494" cy="676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err="1">
                <a:solidFill>
                  <a:schemeClr val="bg1">
                    <a:lumMod val="50000"/>
                  </a:schemeClr>
                </a:solidFill>
              </a:rPr>
              <a:t>Remunerados</a:t>
            </a:r>
            <a:endParaRPr lang="en-US" sz="2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E636FE3-7E5D-3C8B-C171-D5179B1B1AE7}"/>
              </a:ext>
            </a:extLst>
          </p:cNvPr>
          <p:cNvSpPr txBox="1"/>
          <p:nvPr/>
        </p:nvSpPr>
        <p:spPr>
          <a:xfrm rot="16200000">
            <a:off x="3426126" y="2685257"/>
            <a:ext cx="3620319" cy="676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err="1">
                <a:solidFill>
                  <a:schemeClr val="bg1">
                    <a:lumMod val="50000"/>
                  </a:schemeClr>
                </a:solidFill>
              </a:rPr>
              <a:t>Não</a:t>
            </a:r>
            <a:r>
              <a:rPr lang="en-US" sz="280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err="1">
                <a:solidFill>
                  <a:schemeClr val="bg1">
                    <a:lumMod val="50000"/>
                  </a:schemeClr>
                </a:solidFill>
              </a:rPr>
              <a:t>Remunerados</a:t>
            </a:r>
            <a:endParaRPr lang="en-US" sz="2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tângulo Arredondado 12">
            <a:extLst>
              <a:ext uri="{FF2B5EF4-FFF2-40B4-BE49-F238E27FC236}">
                <a16:creationId xmlns:a16="http://schemas.microsoft.com/office/drawing/2014/main" id="{CF326385-85A1-DD08-E66D-D5430E000509}"/>
              </a:ext>
            </a:extLst>
          </p:cNvPr>
          <p:cNvSpPr/>
          <p:nvPr/>
        </p:nvSpPr>
        <p:spPr>
          <a:xfrm>
            <a:off x="13801725" y="5081111"/>
            <a:ext cx="2800350" cy="953453"/>
          </a:xfrm>
          <a:prstGeom prst="round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2800" b="0" i="0" u="none" strike="noStrike" cap="none" spc="0" normalizeH="0" baseline="0">
                <a:ln>
                  <a:noFill/>
                </a:ln>
                <a:solidFill>
                  <a:srgbClr val="005B31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Diretor executivo</a:t>
            </a:r>
          </a:p>
        </p:txBody>
      </p:sp>
    </p:spTree>
    <p:extLst>
      <p:ext uri="{BB962C8B-B14F-4D97-AF65-F5344CB8AC3E}">
        <p14:creationId xmlns:p14="http://schemas.microsoft.com/office/powerpoint/2010/main" val="346112730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>
            <a:extLst>
              <a:ext uri="{FF2B5EF4-FFF2-40B4-BE49-F238E27FC236}">
                <a16:creationId xmlns:a16="http://schemas.microsoft.com/office/drawing/2014/main" id="{3CEBDE2B-9188-B548-BABA-2DDC61B75656}"/>
              </a:ext>
            </a:extLst>
          </p:cNvPr>
          <p:cNvSpPr txBox="1"/>
          <p:nvPr/>
        </p:nvSpPr>
        <p:spPr>
          <a:xfrm>
            <a:off x="1592932" y="5850711"/>
            <a:ext cx="3989472" cy="97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914400">
              <a:lnSpc>
                <a:spcPts val="10300"/>
              </a:lnSpc>
              <a:defRPr sz="9300">
                <a:solidFill>
                  <a:srgbClr val="325736"/>
                </a:solidFill>
                <a:latin typeface="Arial MT Black"/>
                <a:ea typeface="Arial MT Black"/>
                <a:cs typeface="Arial MT Black"/>
                <a:sym typeface="Arial MT Black"/>
              </a:defRPr>
            </a:lvl1pPr>
          </a:lstStyle>
          <a:p>
            <a:pPr>
              <a:lnSpc>
                <a:spcPct val="150000"/>
              </a:lnSpc>
            </a:pPr>
            <a:endParaRPr sz="4800"/>
          </a:p>
        </p:txBody>
      </p:sp>
      <p:pic>
        <p:nvPicPr>
          <p:cNvPr id="2" name="felts008.jpeg" descr="felts008.jpeg">
            <a:extLst>
              <a:ext uri="{FF2B5EF4-FFF2-40B4-BE49-F238E27FC236}">
                <a16:creationId xmlns:a16="http://schemas.microsoft.com/office/drawing/2014/main" id="{39723326-10AD-EC09-0A4D-6F699C7C41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6190"/>
            <a:ext cx="24384000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90CC72E-2120-CF85-4206-5FC9441D8B2E}"/>
              </a:ext>
            </a:extLst>
          </p:cNvPr>
          <p:cNvSpPr txBox="1"/>
          <p:nvPr/>
        </p:nvSpPr>
        <p:spPr>
          <a:xfrm>
            <a:off x="1592932" y="85723"/>
            <a:ext cx="17023314" cy="1122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40000"/>
              </a:lnSpc>
              <a:defRPr/>
            </a:pPr>
            <a:r>
              <a:rPr lang="en-US" sz="5400" b="1" err="1">
                <a:solidFill>
                  <a:srgbClr val="1C4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Captação</a:t>
            </a:r>
            <a:r>
              <a:rPr lang="en-US" sz="5400" b="1">
                <a:solidFill>
                  <a:srgbClr val="1C4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b="1" err="1">
                <a:solidFill>
                  <a:srgbClr val="1C4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</a:t>
            </a:r>
            <a:r>
              <a:rPr lang="en-US" sz="5400" b="1">
                <a:solidFill>
                  <a:srgbClr val="1C4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5400" b="1" err="1">
                <a:solidFill>
                  <a:srgbClr val="1C4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uso</a:t>
            </a:r>
            <a:r>
              <a:rPr lang="en-US" sz="5400" b="1">
                <a:solidFill>
                  <a:srgbClr val="1C4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5400" b="1" err="1">
                <a:solidFill>
                  <a:srgbClr val="1C4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r>
              <a:rPr lang="en-US" sz="5400" b="1">
                <a:solidFill>
                  <a:srgbClr val="1C4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err="1">
                <a:solidFill>
                  <a:srgbClr val="1C4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financeiros</a:t>
            </a:r>
            <a:r>
              <a:rPr lang="en-US" sz="5400" b="1">
                <a:solidFill>
                  <a:srgbClr val="1C42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8E1987D-9165-9F8D-805A-77E5AC5C0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2070" y="10044733"/>
            <a:ext cx="4300088" cy="54472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288F7CD7-A8D2-4125-1612-6914A42085C7}"/>
              </a:ext>
            </a:extLst>
          </p:cNvPr>
          <p:cNvSpPr txBox="1"/>
          <p:nvPr/>
        </p:nvSpPr>
        <p:spPr>
          <a:xfrm>
            <a:off x="6802241" y="3549665"/>
            <a:ext cx="12192000" cy="55731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lnSpc>
                <a:spcPct val="140000"/>
              </a:lnSpc>
              <a:defRPr/>
            </a:pPr>
            <a:r>
              <a:rPr lang="en-US" sz="3200" b="1" err="1">
                <a:solidFill>
                  <a:srgbClr val="1C420F"/>
                </a:solidFill>
              </a:rPr>
              <a:t>Modalidades</a:t>
            </a:r>
            <a:r>
              <a:rPr lang="en-US" sz="3200" b="1">
                <a:solidFill>
                  <a:srgbClr val="1C420F"/>
                </a:solidFill>
              </a:rPr>
              <a:t> de </a:t>
            </a:r>
            <a:r>
              <a:rPr lang="en-US" sz="3200" b="1" err="1">
                <a:solidFill>
                  <a:srgbClr val="1C420F"/>
                </a:solidFill>
              </a:rPr>
              <a:t>captação</a:t>
            </a:r>
            <a:r>
              <a:rPr lang="en-US" sz="3200" b="1">
                <a:solidFill>
                  <a:srgbClr val="1C420F"/>
                </a:solidFill>
              </a:rPr>
              <a:t> de </a:t>
            </a:r>
            <a:r>
              <a:rPr lang="en-US" sz="3200" b="1" err="1">
                <a:solidFill>
                  <a:srgbClr val="1C420F"/>
                </a:solidFill>
              </a:rPr>
              <a:t>recursos</a:t>
            </a:r>
            <a:endParaRPr lang="en-US" sz="3200" b="1">
              <a:solidFill>
                <a:srgbClr val="1C420F"/>
              </a:solidFill>
            </a:endParaRPr>
          </a:p>
          <a:p>
            <a:pPr marL="685800" indent="-685800" algn="l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b="0" err="1">
                <a:solidFill>
                  <a:srgbClr val="1C420F"/>
                </a:solidFill>
              </a:rPr>
              <a:t>Editais</a:t>
            </a:r>
            <a:r>
              <a:rPr lang="en-US" sz="3200" b="0">
                <a:solidFill>
                  <a:srgbClr val="1C420F"/>
                </a:solidFill>
              </a:rPr>
              <a:t> de </a:t>
            </a:r>
            <a:r>
              <a:rPr lang="en-US" sz="3200" b="0" err="1">
                <a:solidFill>
                  <a:srgbClr val="1C420F"/>
                </a:solidFill>
              </a:rPr>
              <a:t>chamada</a:t>
            </a:r>
            <a:r>
              <a:rPr lang="en-US" sz="3200" b="0">
                <a:solidFill>
                  <a:srgbClr val="1C420F"/>
                </a:solidFill>
              </a:rPr>
              <a:t> </a:t>
            </a:r>
            <a:r>
              <a:rPr lang="en-US" sz="3200" b="0" err="1">
                <a:solidFill>
                  <a:srgbClr val="1C420F"/>
                </a:solidFill>
              </a:rPr>
              <a:t>pública</a:t>
            </a:r>
            <a:endParaRPr lang="en-US" sz="3200" b="0">
              <a:solidFill>
                <a:srgbClr val="1C420F"/>
              </a:solidFill>
            </a:endParaRPr>
          </a:p>
          <a:p>
            <a:pPr marL="685800" indent="-685800" algn="l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b="0" err="1">
                <a:solidFill>
                  <a:srgbClr val="1C420F"/>
                </a:solidFill>
              </a:rPr>
              <a:t>Demanda</a:t>
            </a:r>
            <a:r>
              <a:rPr lang="en-US" sz="3200" b="0">
                <a:solidFill>
                  <a:srgbClr val="1C420F"/>
                </a:solidFill>
              </a:rPr>
              <a:t> </a:t>
            </a:r>
            <a:r>
              <a:rPr lang="en-US" sz="3200" b="0" err="1">
                <a:solidFill>
                  <a:srgbClr val="1C420F"/>
                </a:solidFill>
              </a:rPr>
              <a:t>espontânea</a:t>
            </a:r>
            <a:endParaRPr lang="en-US" sz="3200" b="0">
              <a:solidFill>
                <a:srgbClr val="1C420F"/>
              </a:solidFill>
            </a:endParaRPr>
          </a:p>
          <a:p>
            <a:pPr marL="685800" indent="-685800" algn="l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b="0" err="1">
                <a:solidFill>
                  <a:srgbClr val="1C420F"/>
                </a:solidFill>
              </a:rPr>
              <a:t>Campanhas</a:t>
            </a:r>
            <a:r>
              <a:rPr lang="en-US" sz="3200" b="0">
                <a:solidFill>
                  <a:srgbClr val="1C420F"/>
                </a:solidFill>
              </a:rPr>
              <a:t> de </a:t>
            </a:r>
            <a:r>
              <a:rPr lang="en-US" sz="3200" b="0" err="1">
                <a:solidFill>
                  <a:srgbClr val="1C420F"/>
                </a:solidFill>
              </a:rPr>
              <a:t>captação</a:t>
            </a:r>
            <a:r>
              <a:rPr lang="en-US" sz="3200" b="0">
                <a:solidFill>
                  <a:srgbClr val="1C420F"/>
                </a:solidFill>
              </a:rPr>
              <a:t> de </a:t>
            </a:r>
            <a:r>
              <a:rPr lang="en-US" sz="3200" b="0" err="1">
                <a:solidFill>
                  <a:srgbClr val="1C420F"/>
                </a:solidFill>
              </a:rPr>
              <a:t>recursos</a:t>
            </a:r>
            <a:r>
              <a:rPr lang="en-US" sz="3200" b="0">
                <a:solidFill>
                  <a:srgbClr val="1C420F"/>
                </a:solidFill>
              </a:rPr>
              <a:t> de </a:t>
            </a:r>
            <a:r>
              <a:rPr lang="en-US" sz="3200" b="0" err="1">
                <a:solidFill>
                  <a:srgbClr val="1C420F"/>
                </a:solidFill>
              </a:rPr>
              <a:t>pessoas</a:t>
            </a:r>
            <a:r>
              <a:rPr lang="en-US" sz="3200" b="0">
                <a:solidFill>
                  <a:srgbClr val="1C420F"/>
                </a:solidFill>
              </a:rPr>
              <a:t> </a:t>
            </a:r>
            <a:r>
              <a:rPr lang="en-US" sz="3200" b="0" err="1">
                <a:solidFill>
                  <a:srgbClr val="1C420F"/>
                </a:solidFill>
              </a:rPr>
              <a:t>físicas</a:t>
            </a:r>
            <a:endParaRPr lang="en-US" sz="3200" b="0">
              <a:solidFill>
                <a:srgbClr val="1C420F"/>
              </a:solidFill>
            </a:endParaRPr>
          </a:p>
          <a:p>
            <a:pPr marL="685800" indent="-685800" algn="l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b="0">
                <a:solidFill>
                  <a:srgbClr val="1C420F"/>
                </a:solidFill>
              </a:rPr>
              <a:t>Marketing </a:t>
            </a:r>
            <a:r>
              <a:rPr lang="en-US" sz="3200" b="0" err="1">
                <a:solidFill>
                  <a:srgbClr val="1C420F"/>
                </a:solidFill>
              </a:rPr>
              <a:t>relacionado</a:t>
            </a:r>
            <a:r>
              <a:rPr lang="en-US" sz="3200" b="0">
                <a:solidFill>
                  <a:srgbClr val="1C420F"/>
                </a:solidFill>
              </a:rPr>
              <a:t> </a:t>
            </a:r>
            <a:r>
              <a:rPr lang="en-US" sz="3200" b="0" err="1">
                <a:solidFill>
                  <a:srgbClr val="1C420F"/>
                </a:solidFill>
              </a:rPr>
              <a:t>à</a:t>
            </a:r>
            <a:r>
              <a:rPr lang="en-US" sz="3200" b="0">
                <a:solidFill>
                  <a:srgbClr val="1C420F"/>
                </a:solidFill>
              </a:rPr>
              <a:t> causa</a:t>
            </a:r>
          </a:p>
          <a:p>
            <a:pPr marL="685800" indent="-685800" algn="l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b="0" err="1">
                <a:solidFill>
                  <a:srgbClr val="1C420F"/>
                </a:solidFill>
              </a:rPr>
              <a:t>Parcerias</a:t>
            </a:r>
            <a:r>
              <a:rPr lang="en-US" sz="3200" b="0">
                <a:solidFill>
                  <a:srgbClr val="1C420F"/>
                </a:solidFill>
              </a:rPr>
              <a:t> </a:t>
            </a:r>
            <a:r>
              <a:rPr lang="en-US" sz="3200" b="0" err="1">
                <a:solidFill>
                  <a:srgbClr val="1C420F"/>
                </a:solidFill>
              </a:rPr>
              <a:t>estratégicas</a:t>
            </a:r>
            <a:endParaRPr lang="en-US" sz="3200" b="0">
              <a:solidFill>
                <a:srgbClr val="1C42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6990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84F97A7-88FD-D6D9-A7E9-FABA23B4C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3" y="7370969"/>
            <a:ext cx="12922369" cy="631950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A05A356-9F77-5D66-93C2-1466C576B3E1}"/>
              </a:ext>
            </a:extLst>
          </p:cNvPr>
          <p:cNvSpPr txBox="1"/>
          <p:nvPr/>
        </p:nvSpPr>
        <p:spPr>
          <a:xfrm>
            <a:off x="1038106" y="2564718"/>
            <a:ext cx="10305689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kern="1200">
                <a:solidFill>
                  <a:srgbClr val="005B30"/>
                </a:solidFill>
                <a:latin typeface="Calibri"/>
                <a:ea typeface="+mn-ea"/>
                <a:cs typeface="+mn-cs"/>
              </a:rPr>
              <a:t>MISSÃO DA ORGANIZAÇÃO</a:t>
            </a:r>
            <a:endParaRPr lang="pt-BR">
              <a:solidFill>
                <a:srgbClr val="005B30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45F4622-A552-8554-BA9E-502C6DD120A0}"/>
              </a:ext>
            </a:extLst>
          </p:cNvPr>
          <p:cNvSpPr txBox="1"/>
          <p:nvPr/>
        </p:nvSpPr>
        <p:spPr>
          <a:xfrm>
            <a:off x="68938" y="4776103"/>
            <a:ext cx="11283351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0" i="1">
                <a:solidFill>
                  <a:srgbClr val="005B30"/>
                </a:solidFill>
                <a:latin typeface="Arial"/>
              </a:rPr>
              <a:t>Desenvolver e disseminar modelos inovadores de conservação da biodiversidade que promovam benefícios socioeconômicos por meio de ciência, educação e negócios sustentáveis.</a:t>
            </a:r>
            <a:r>
              <a:rPr lang="pt-BR" sz="3600" b="0">
                <a:solidFill>
                  <a:srgbClr val="005B30"/>
                </a:solidFill>
                <a:latin typeface="Arial"/>
                <a:cs typeface="Arial"/>
              </a:rPr>
              <a:t>​</a:t>
            </a:r>
            <a:endParaRPr lang="pt-BR" sz="3600" b="0">
              <a:solidFill>
                <a:srgbClr val="005B30"/>
              </a:solidFill>
            </a:endParaRPr>
          </a:p>
        </p:txBody>
      </p:sp>
      <p:pic>
        <p:nvPicPr>
          <p:cNvPr id="3" name="Imagem 2" descr="Pessoas escovando os dentes&#10;&#10;Descrição gerada automaticamente com confiança média">
            <a:extLst>
              <a:ext uri="{FF2B5EF4-FFF2-40B4-BE49-F238E27FC236}">
                <a16:creationId xmlns:a16="http://schemas.microsoft.com/office/drawing/2014/main" id="{644EC35B-E339-FE5B-4DB5-DE5396D84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50" y="57150"/>
            <a:ext cx="12668250" cy="1363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2704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">
            <a:extLst>
              <a:ext uri="{FF2B5EF4-FFF2-40B4-BE49-F238E27FC236}">
                <a16:creationId xmlns:a16="http://schemas.microsoft.com/office/drawing/2014/main" id="{456A4046-1531-0AD6-9CC5-513F9574EE2E}"/>
              </a:ext>
            </a:extLst>
          </p:cNvPr>
          <p:cNvGrpSpPr/>
          <p:nvPr/>
        </p:nvGrpSpPr>
        <p:grpSpPr>
          <a:xfrm>
            <a:off x="-3283679" y="6098067"/>
            <a:ext cx="9303480" cy="11524625"/>
            <a:chOff x="0" y="0"/>
            <a:chExt cx="9303479" cy="11524623"/>
          </a:xfrm>
        </p:grpSpPr>
        <p:pic>
          <p:nvPicPr>
            <p:cNvPr id="16" name="Imagem" descr="Imagem">
              <a:extLst>
                <a:ext uri="{FF2B5EF4-FFF2-40B4-BE49-F238E27FC236}">
                  <a16:creationId xmlns:a16="http://schemas.microsoft.com/office/drawing/2014/main" id="{A341AFB7-6CC4-E86C-A380-59AD388C5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>
              <a:off x="0" y="0"/>
              <a:ext cx="8572811" cy="11524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" name="Quadrado">
              <a:extLst>
                <a:ext uri="{FF2B5EF4-FFF2-40B4-BE49-F238E27FC236}">
                  <a16:creationId xmlns:a16="http://schemas.microsoft.com/office/drawing/2014/main" id="{040E4380-49A0-ABAD-2778-2C8DF6D8504D}"/>
                </a:ext>
              </a:extLst>
            </p:cNvPr>
            <p:cNvSpPr/>
            <p:nvPr/>
          </p:nvSpPr>
          <p:spPr>
            <a:xfrm>
              <a:off x="8033478" y="3778435"/>
              <a:ext cx="1270001" cy="127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8" name="TextBox 4">
            <a:extLst>
              <a:ext uri="{FF2B5EF4-FFF2-40B4-BE49-F238E27FC236}">
                <a16:creationId xmlns:a16="http://schemas.microsoft.com/office/drawing/2014/main" id="{3CEBDE2B-9188-B548-BABA-2DDC61B75656}"/>
              </a:ext>
            </a:extLst>
          </p:cNvPr>
          <p:cNvSpPr txBox="1"/>
          <p:nvPr/>
        </p:nvSpPr>
        <p:spPr>
          <a:xfrm>
            <a:off x="1592932" y="5850711"/>
            <a:ext cx="3989472" cy="97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 algn="l" defTabSz="914400">
              <a:lnSpc>
                <a:spcPts val="10300"/>
              </a:lnSpc>
              <a:defRPr sz="9300">
                <a:solidFill>
                  <a:srgbClr val="325736"/>
                </a:solidFill>
                <a:latin typeface="Arial MT Black"/>
                <a:ea typeface="Arial MT Black"/>
                <a:cs typeface="Arial MT Black"/>
                <a:sym typeface="Arial MT Black"/>
              </a:defRPr>
            </a:lvl1pPr>
          </a:lstStyle>
          <a:p>
            <a:pPr>
              <a:lnSpc>
                <a:spcPct val="150000"/>
              </a:lnSpc>
            </a:pPr>
            <a:endParaRPr sz="480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4A13F489-D279-6A52-EDFB-D2392538CC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080814"/>
              </p:ext>
            </p:extLst>
          </p:nvPr>
        </p:nvGraphicFramePr>
        <p:xfrm>
          <a:off x="1898783" y="5850711"/>
          <a:ext cx="8172450" cy="3429000"/>
        </p:xfrm>
        <a:graphic>
          <a:graphicData uri="http://schemas.openxmlformats.org/drawingml/2006/table">
            <a:tbl>
              <a:tblPr/>
              <a:tblGrid>
                <a:gridCol w="4733211">
                  <a:extLst>
                    <a:ext uri="{9D8B030D-6E8A-4147-A177-3AD203B41FA5}">
                      <a16:colId xmlns:a16="http://schemas.microsoft.com/office/drawing/2014/main" val="111723994"/>
                    </a:ext>
                  </a:extLst>
                </a:gridCol>
                <a:gridCol w="3439239">
                  <a:extLst>
                    <a:ext uri="{9D8B030D-6E8A-4147-A177-3AD203B41FA5}">
                      <a16:colId xmlns:a16="http://schemas.microsoft.com/office/drawing/2014/main" val="182367209"/>
                    </a:ext>
                  </a:extLst>
                </a:gridCol>
              </a:tblGrid>
              <a:tr h="114300">
                <a:tc>
                  <a:txBody>
                    <a:bodyPr/>
                    <a:lstStyle/>
                    <a:p>
                      <a:r>
                        <a:rPr lang="pt-BR" sz="40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2018</a:t>
                      </a:r>
                      <a:endParaRPr lang="pt-BR" sz="400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40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13.800</a:t>
                      </a:r>
                      <a:endParaRPr lang="pt-BR" sz="400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7776445"/>
                  </a:ext>
                </a:extLst>
              </a:tr>
              <a:tr h="104775">
                <a:tc>
                  <a:txBody>
                    <a:bodyPr/>
                    <a:lstStyle/>
                    <a:p>
                      <a:r>
                        <a:rPr lang="pt-BR" sz="40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2019</a:t>
                      </a:r>
                      <a:endParaRPr lang="pt-BR" sz="400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40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17.238</a:t>
                      </a:r>
                      <a:endParaRPr lang="pt-BR" sz="400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6715596"/>
                  </a:ext>
                </a:extLst>
              </a:tr>
              <a:tr h="104775">
                <a:tc>
                  <a:txBody>
                    <a:bodyPr/>
                    <a:lstStyle/>
                    <a:p>
                      <a:r>
                        <a:rPr lang="pt-BR" sz="40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2020</a:t>
                      </a:r>
                      <a:endParaRPr lang="pt-BR" sz="400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40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19.299</a:t>
                      </a:r>
                      <a:endParaRPr lang="pt-BR" sz="400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8988978"/>
                  </a:ext>
                </a:extLst>
              </a:tr>
              <a:tr h="104775">
                <a:tc>
                  <a:txBody>
                    <a:bodyPr/>
                    <a:lstStyle/>
                    <a:p>
                      <a:r>
                        <a:rPr lang="pt-BR" sz="40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2021</a:t>
                      </a:r>
                      <a:endParaRPr lang="pt-BR" sz="400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40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26.534</a:t>
                      </a:r>
                      <a:endParaRPr lang="pt-BR" sz="400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185721"/>
                  </a:ext>
                </a:extLst>
              </a:tr>
              <a:tr h="104775">
                <a:tc>
                  <a:txBody>
                    <a:bodyPr/>
                    <a:lstStyle/>
                    <a:p>
                      <a:r>
                        <a:rPr lang="pt-BR" sz="40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2022</a:t>
                      </a:r>
                      <a:endParaRPr lang="pt-BR" sz="400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40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36.832</a:t>
                      </a:r>
                      <a:endParaRPr lang="pt-BR" sz="4000">
                        <a:effectLst/>
                      </a:endParaRPr>
                    </a:p>
                  </a:txBody>
                  <a:tcPr marL="38100" marR="38100" marT="38100" marB="381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3255425"/>
                  </a:ext>
                </a:extLst>
              </a:tr>
            </a:tbl>
          </a:graphicData>
        </a:graphic>
      </p:graphicFrame>
      <p:pic>
        <p:nvPicPr>
          <p:cNvPr id="10" name="Imagem 9">
            <a:extLst>
              <a:ext uri="{FF2B5EF4-FFF2-40B4-BE49-F238E27FC236}">
                <a16:creationId xmlns:a16="http://schemas.microsoft.com/office/drawing/2014/main" id="{E8E1987D-9165-9F8D-805A-77E5AC5C0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2070" y="10044733"/>
            <a:ext cx="4300088" cy="544722"/>
          </a:xfrm>
          <a:prstGeom prst="rect">
            <a:avLst/>
          </a:prstGeom>
        </p:spPr>
      </p:pic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C458E85-A87A-63A6-0AA4-79FEC46982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665190"/>
              </p:ext>
            </p:extLst>
          </p:nvPr>
        </p:nvGraphicFramePr>
        <p:xfrm>
          <a:off x="13575596" y="2795014"/>
          <a:ext cx="9340377" cy="7593019"/>
        </p:xfrm>
        <a:graphic>
          <a:graphicData uri="http://schemas.openxmlformats.org/drawingml/2006/table">
            <a:tbl>
              <a:tblPr/>
              <a:tblGrid>
                <a:gridCol w="7128869">
                  <a:extLst>
                    <a:ext uri="{9D8B030D-6E8A-4147-A177-3AD203B41FA5}">
                      <a16:colId xmlns:a16="http://schemas.microsoft.com/office/drawing/2014/main" val="2021397317"/>
                    </a:ext>
                  </a:extLst>
                </a:gridCol>
                <a:gridCol w="2211508">
                  <a:extLst>
                    <a:ext uri="{9D8B030D-6E8A-4147-A177-3AD203B41FA5}">
                      <a16:colId xmlns:a16="http://schemas.microsoft.com/office/drawing/2014/main" val="1256537776"/>
                    </a:ext>
                  </a:extLst>
                </a:gridCol>
              </a:tblGrid>
              <a:tr h="527858">
                <a:tc>
                  <a:txBody>
                    <a:bodyPr/>
                    <a:lstStyle/>
                    <a:p>
                      <a:pPr algn="l"/>
                      <a:r>
                        <a:rPr lang="pt-BR" sz="24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Organização Nacional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2.901.508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2988563"/>
                  </a:ext>
                </a:extLst>
              </a:tr>
              <a:tr h="730879">
                <a:tc>
                  <a:txBody>
                    <a:bodyPr/>
                    <a:lstStyle/>
                    <a:p>
                      <a:pPr algn="l"/>
                      <a:r>
                        <a:rPr lang="pt-BR" sz="24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Organização Internacional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13.080.568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639716"/>
                  </a:ext>
                </a:extLst>
              </a:tr>
              <a:tr h="446646">
                <a:tc>
                  <a:txBody>
                    <a:bodyPr/>
                    <a:lstStyle/>
                    <a:p>
                      <a:pPr algn="l"/>
                      <a:r>
                        <a:rPr lang="pt-BR" sz="24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Empresa Nacional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9.639.605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6570217"/>
                  </a:ext>
                </a:extLst>
              </a:tr>
              <a:tr h="527858">
                <a:tc>
                  <a:txBody>
                    <a:bodyPr/>
                    <a:lstStyle/>
                    <a:p>
                      <a:pPr algn="l"/>
                      <a:r>
                        <a:rPr lang="pt-BR" sz="24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Empresa Internacional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2.707.022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670350"/>
                  </a:ext>
                </a:extLst>
              </a:tr>
              <a:tr h="527858">
                <a:tc>
                  <a:txBody>
                    <a:bodyPr/>
                    <a:lstStyle/>
                    <a:p>
                      <a:pPr algn="l"/>
                      <a:r>
                        <a:rPr lang="pt-BR" sz="24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Pessoa Física Nacional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213.871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861323"/>
                  </a:ext>
                </a:extLst>
              </a:tr>
              <a:tr h="730879">
                <a:tc>
                  <a:txBody>
                    <a:bodyPr/>
                    <a:lstStyle/>
                    <a:p>
                      <a:pPr algn="l"/>
                      <a:r>
                        <a:rPr lang="pt-BR" sz="24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Pessoa Física Internacional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16.152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249093"/>
                  </a:ext>
                </a:extLst>
              </a:tr>
              <a:tr h="527858">
                <a:tc>
                  <a:txBody>
                    <a:bodyPr/>
                    <a:lstStyle/>
                    <a:p>
                      <a:pPr algn="l"/>
                      <a:r>
                        <a:rPr lang="pt-BR" sz="24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Prestação de Serviços 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3.813.810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8786481"/>
                  </a:ext>
                </a:extLst>
              </a:tr>
              <a:tr h="893296">
                <a:tc>
                  <a:txBody>
                    <a:bodyPr/>
                    <a:lstStyle/>
                    <a:p>
                      <a:pPr algn="l"/>
                      <a:r>
                        <a:rPr lang="pt-BR" sz="24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Prestação de Serviços de Educação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651.163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6241632"/>
                  </a:ext>
                </a:extLst>
              </a:tr>
              <a:tr h="446646">
                <a:tc>
                  <a:txBody>
                    <a:bodyPr/>
                    <a:lstStyle/>
                    <a:p>
                      <a:pPr algn="l"/>
                      <a:r>
                        <a:rPr lang="pt-BR" sz="24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Mercado de produtos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90.794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743813"/>
                  </a:ext>
                </a:extLst>
              </a:tr>
              <a:tr h="446646">
                <a:tc>
                  <a:txBody>
                    <a:bodyPr/>
                    <a:lstStyle/>
                    <a:p>
                      <a:pPr algn="l"/>
                      <a:r>
                        <a:rPr lang="pt-BR" sz="24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Governo Nacional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1.244.442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7132709"/>
                  </a:ext>
                </a:extLst>
              </a:tr>
              <a:tr h="527858">
                <a:tc>
                  <a:txBody>
                    <a:bodyPr/>
                    <a:lstStyle/>
                    <a:p>
                      <a:pPr algn="l"/>
                      <a:r>
                        <a:rPr lang="pt-BR" sz="24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Governo Internacional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2.147.214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465400"/>
                  </a:ext>
                </a:extLst>
              </a:tr>
              <a:tr h="730879">
                <a:tc>
                  <a:txBody>
                    <a:bodyPr/>
                    <a:lstStyle/>
                    <a:p>
                      <a:pPr algn="l"/>
                      <a:r>
                        <a:rPr lang="pt-BR" sz="2400" b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Receitas de trabalho voluntário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</a:rPr>
                        <a:t>326.000</a:t>
                      </a:r>
                      <a:endParaRPr lang="pt-BR" sz="2400">
                        <a:effectLst/>
                      </a:endParaRP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9004473"/>
                  </a:ext>
                </a:extLst>
              </a:tr>
              <a:tr h="527858">
                <a:tc>
                  <a:txBody>
                    <a:bodyPr/>
                    <a:lstStyle/>
                    <a:p>
                      <a:pPr algn="l"/>
                      <a:r>
                        <a:rPr lang="pt-BR" sz="2400">
                          <a:effectLst/>
                        </a:rPr>
                        <a:t>TOTAL</a:t>
                      </a: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4D4D4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2400">
                          <a:effectLst/>
                        </a:rPr>
                        <a:t>36.832.149</a:t>
                      </a:r>
                    </a:p>
                  </a:txBody>
                  <a:tcPr marL="15789" marR="15789" marT="15789" marB="15789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425556"/>
                  </a:ext>
                </a:extLst>
              </a:tr>
            </a:tbl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EE004BA0-D7E2-0866-C7C0-B43707297C19}"/>
              </a:ext>
            </a:extLst>
          </p:cNvPr>
          <p:cNvSpPr txBox="1"/>
          <p:nvPr/>
        </p:nvSpPr>
        <p:spPr>
          <a:xfrm>
            <a:off x="2507745" y="4791436"/>
            <a:ext cx="7963850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r>
              <a:rPr lang="en-US" sz="4400" b="1" err="1">
                <a:solidFill>
                  <a:srgbClr val="1C420F"/>
                </a:solidFill>
                <a:latin typeface="Arial MT Black"/>
              </a:rPr>
              <a:t>Histórico</a:t>
            </a:r>
            <a:r>
              <a:rPr lang="en-US" sz="4400" b="1">
                <a:solidFill>
                  <a:srgbClr val="1C420F"/>
                </a:solidFill>
                <a:latin typeface="Arial MT Black"/>
              </a:rPr>
              <a:t> de </a:t>
            </a:r>
            <a:r>
              <a:rPr lang="en-US" sz="4400" b="1" err="1">
                <a:solidFill>
                  <a:srgbClr val="1C420F"/>
                </a:solidFill>
                <a:latin typeface="Arial MT Black"/>
              </a:rPr>
              <a:t>receitas</a:t>
            </a:r>
            <a:r>
              <a:rPr lang="en-US" sz="4400" b="1">
                <a:solidFill>
                  <a:srgbClr val="1C420F"/>
                </a:solidFill>
                <a:latin typeface="Arial MT Black"/>
              </a:rPr>
              <a:t> (</a:t>
            </a:r>
            <a:r>
              <a:rPr lang="en-US" sz="4400" b="1" err="1">
                <a:solidFill>
                  <a:srgbClr val="1C420F"/>
                </a:solidFill>
                <a:latin typeface="Arial MT Black"/>
              </a:rPr>
              <a:t>R$mil</a:t>
            </a:r>
            <a:r>
              <a:rPr lang="en-US" sz="4400" b="1">
                <a:solidFill>
                  <a:srgbClr val="1C420F"/>
                </a:solidFill>
                <a:latin typeface="Arial MT Black"/>
              </a:rPr>
              <a:t>)</a:t>
            </a:r>
            <a:endParaRPr lang="pt-BR" sz="4400">
              <a:latin typeface="Arial MT Black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5CE1B74-65F5-8724-7272-BABC612C6234}"/>
              </a:ext>
            </a:extLst>
          </p:cNvPr>
          <p:cNvSpPr txBox="1"/>
          <p:nvPr/>
        </p:nvSpPr>
        <p:spPr>
          <a:xfrm>
            <a:off x="13114613" y="1792381"/>
            <a:ext cx="10000568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4400" b="1" err="1">
                <a:solidFill>
                  <a:srgbClr val="1C420F"/>
                </a:solidFill>
                <a:latin typeface="Arial MT Black"/>
              </a:rPr>
              <a:t>Origem</a:t>
            </a:r>
            <a:r>
              <a:rPr lang="en-US" sz="4400" b="1">
                <a:solidFill>
                  <a:srgbClr val="1C420F"/>
                </a:solidFill>
                <a:latin typeface="Arial MT Black"/>
              </a:rPr>
              <a:t> das </a:t>
            </a:r>
            <a:r>
              <a:rPr lang="en-US" sz="4400" b="1" err="1">
                <a:solidFill>
                  <a:srgbClr val="1C420F"/>
                </a:solidFill>
                <a:latin typeface="Arial MT Black"/>
              </a:rPr>
              <a:t>receitas</a:t>
            </a:r>
            <a:r>
              <a:rPr lang="en-US" sz="4400" b="1">
                <a:solidFill>
                  <a:srgbClr val="1C420F"/>
                </a:solidFill>
                <a:latin typeface="Arial MT Black"/>
              </a:rPr>
              <a:t> </a:t>
            </a:r>
            <a:r>
              <a:rPr lang="en-US" sz="4400" b="1" err="1">
                <a:solidFill>
                  <a:srgbClr val="1C420F"/>
                </a:solidFill>
                <a:latin typeface="Arial MT Black"/>
              </a:rPr>
              <a:t>em</a:t>
            </a:r>
            <a:r>
              <a:rPr lang="en-US" sz="4400" b="1">
                <a:solidFill>
                  <a:srgbClr val="1C420F"/>
                </a:solidFill>
                <a:latin typeface="Arial MT Black"/>
              </a:rPr>
              <a:t> 2022 (</a:t>
            </a:r>
            <a:r>
              <a:rPr lang="en-US" sz="4400" b="1" err="1">
                <a:solidFill>
                  <a:srgbClr val="1C420F"/>
                </a:solidFill>
                <a:latin typeface="Arial MT Black"/>
              </a:rPr>
              <a:t>R$mil</a:t>
            </a:r>
            <a:r>
              <a:rPr lang="en-US" sz="4400" b="1">
                <a:solidFill>
                  <a:srgbClr val="1C420F"/>
                </a:solidFill>
                <a:latin typeface="Arial MT Black"/>
              </a:rPr>
              <a:t>)</a:t>
            </a:r>
            <a:endParaRPr lang="pt-BR" sz="4400">
              <a:latin typeface="Arial MT Black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B9CB138-05E1-117E-77A7-D75989ECEA94}"/>
              </a:ext>
            </a:extLst>
          </p:cNvPr>
          <p:cNvSpPr/>
          <p:nvPr/>
        </p:nvSpPr>
        <p:spPr>
          <a:xfrm>
            <a:off x="6676533" y="8639919"/>
            <a:ext cx="3141785" cy="864000"/>
          </a:xfrm>
          <a:prstGeom prst="ellipse">
            <a:avLst/>
          </a:prstGeom>
          <a:noFill/>
          <a:ln w="41275" cap="flat">
            <a:solidFill>
              <a:schemeClr val="accent1"/>
            </a:solidFill>
            <a:miter lim="400000"/>
          </a:ln>
          <a:effectLst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cxnSp>
        <p:nvCxnSpPr>
          <p:cNvPr id="19" name="Conector Angulado 18">
            <a:extLst>
              <a:ext uri="{FF2B5EF4-FFF2-40B4-BE49-F238E27FC236}">
                <a16:creationId xmlns:a16="http://schemas.microsoft.com/office/drawing/2014/main" id="{37CB7882-739B-B293-6AE4-CBE80DA5D3CB}"/>
              </a:ext>
            </a:extLst>
          </p:cNvPr>
          <p:cNvCxnSpPr>
            <a:cxnSpLocks/>
          </p:cNvCxnSpPr>
          <p:nvPr/>
        </p:nvCxnSpPr>
        <p:spPr>
          <a:xfrm flipV="1">
            <a:off x="9822916" y="6910648"/>
            <a:ext cx="3092984" cy="2142965"/>
          </a:xfrm>
          <a:prstGeom prst="bentConnector3">
            <a:avLst>
              <a:gd name="adj1" fmla="val 50000"/>
            </a:avLst>
          </a:prstGeom>
          <a:noFill/>
          <a:ln w="114300" cap="flat">
            <a:solidFill>
              <a:schemeClr val="accent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m 6" descr="Forma&#10;&#10;Descrição gerada automaticamente">
            <a:extLst>
              <a:ext uri="{FF2B5EF4-FFF2-40B4-BE49-F238E27FC236}">
                <a16:creationId xmlns:a16="http://schemas.microsoft.com/office/drawing/2014/main" id="{15CC542E-5B1B-4907-8C5C-264BBFE69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56" y="12113"/>
            <a:ext cx="7343954" cy="230733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9EC54978-571A-08BA-78CE-E7D41CA5592F}"/>
              </a:ext>
            </a:extLst>
          </p:cNvPr>
          <p:cNvSpPr txBox="1"/>
          <p:nvPr/>
        </p:nvSpPr>
        <p:spPr>
          <a:xfrm>
            <a:off x="1059996" y="1418287"/>
            <a:ext cx="9356784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b="1" err="1">
                <a:solidFill>
                  <a:srgbClr val="1C420F"/>
                </a:solidFill>
                <a:latin typeface="Arial MT Black"/>
              </a:rPr>
              <a:t>Captação</a:t>
            </a:r>
            <a:r>
              <a:rPr lang="en-US" sz="5400" b="1">
                <a:solidFill>
                  <a:srgbClr val="1C420F"/>
                </a:solidFill>
                <a:latin typeface="Arial MT Black"/>
              </a:rPr>
              <a:t>, </a:t>
            </a:r>
            <a:r>
              <a:rPr lang="en-US" sz="5400" b="1" err="1">
                <a:solidFill>
                  <a:srgbClr val="1C420F"/>
                </a:solidFill>
                <a:latin typeface="Arial MT Black"/>
              </a:rPr>
              <a:t>gestão</a:t>
            </a:r>
            <a:r>
              <a:rPr lang="en-US" sz="5400" b="1">
                <a:solidFill>
                  <a:srgbClr val="1C420F"/>
                </a:solidFill>
                <a:latin typeface="Arial MT Black"/>
              </a:rPr>
              <a:t> e </a:t>
            </a:r>
            <a:r>
              <a:rPr lang="en-US" sz="5400" b="1" err="1">
                <a:solidFill>
                  <a:srgbClr val="1C420F"/>
                </a:solidFill>
                <a:latin typeface="Arial MT Black"/>
              </a:rPr>
              <a:t>uso</a:t>
            </a:r>
            <a:r>
              <a:rPr lang="en-US" sz="5400" b="1">
                <a:solidFill>
                  <a:srgbClr val="1C420F"/>
                </a:solidFill>
                <a:latin typeface="Arial MT Black"/>
              </a:rPr>
              <a:t> </a:t>
            </a:r>
            <a:r>
              <a:rPr lang="en-US" sz="5400">
                <a:solidFill>
                  <a:srgbClr val="1C420F"/>
                </a:solidFill>
                <a:latin typeface="Arial MT Black"/>
                <a:ea typeface="Segoe UI"/>
                <a:cs typeface="Segoe UI"/>
              </a:rPr>
              <a:t>​</a:t>
            </a:r>
            <a:br>
              <a:rPr lang="en-US" sz="5400">
                <a:latin typeface="Arial MT Black"/>
                <a:ea typeface="Segoe UI"/>
                <a:cs typeface="Segoe UI"/>
              </a:rPr>
            </a:br>
            <a:r>
              <a:rPr lang="en-US" sz="5400" b="1">
                <a:solidFill>
                  <a:srgbClr val="1C420F"/>
                </a:solidFill>
                <a:latin typeface="Arial MT Black"/>
              </a:rPr>
              <a:t>dos </a:t>
            </a:r>
            <a:r>
              <a:rPr lang="en-US" sz="5400" b="1" err="1">
                <a:solidFill>
                  <a:srgbClr val="1C420F"/>
                </a:solidFill>
                <a:latin typeface="Arial MT Black"/>
              </a:rPr>
              <a:t>recursos</a:t>
            </a:r>
            <a:r>
              <a:rPr lang="en-US" sz="5400" b="1">
                <a:solidFill>
                  <a:srgbClr val="1C420F"/>
                </a:solidFill>
                <a:latin typeface="Arial MT Black"/>
              </a:rPr>
              <a:t> </a:t>
            </a:r>
            <a:r>
              <a:rPr lang="en-US" sz="5400" b="1" err="1">
                <a:solidFill>
                  <a:srgbClr val="1C420F"/>
                </a:solidFill>
                <a:latin typeface="Arial MT Black"/>
              </a:rPr>
              <a:t>financeiros</a:t>
            </a:r>
            <a:r>
              <a:rPr lang="en-US" sz="5400" b="1">
                <a:solidFill>
                  <a:srgbClr val="1C420F"/>
                </a:solidFill>
                <a:latin typeface="Arial MT Black"/>
              </a:rPr>
              <a:t>:</a:t>
            </a:r>
            <a:endParaRPr lang="en-US" sz="6000" kern="1200">
              <a:solidFill>
                <a:schemeClr val="tx2"/>
              </a:solidFill>
              <a:latin typeface="Arial MT Black"/>
            </a:endParaRPr>
          </a:p>
        </p:txBody>
      </p:sp>
    </p:spTree>
    <p:extLst>
      <p:ext uri="{BB962C8B-B14F-4D97-AF65-F5344CB8AC3E}">
        <p14:creationId xmlns:p14="http://schemas.microsoft.com/office/powerpoint/2010/main" val="371794278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">
            <a:extLst>
              <a:ext uri="{FF2B5EF4-FFF2-40B4-BE49-F238E27FC236}">
                <a16:creationId xmlns:a16="http://schemas.microsoft.com/office/drawing/2014/main" id="{456A4046-1531-0AD6-9CC5-513F9574EE2E}"/>
              </a:ext>
            </a:extLst>
          </p:cNvPr>
          <p:cNvGrpSpPr/>
          <p:nvPr/>
        </p:nvGrpSpPr>
        <p:grpSpPr>
          <a:xfrm>
            <a:off x="-3283679" y="6098067"/>
            <a:ext cx="9303480" cy="11524625"/>
            <a:chOff x="0" y="0"/>
            <a:chExt cx="9303479" cy="11524623"/>
          </a:xfrm>
        </p:grpSpPr>
        <p:pic>
          <p:nvPicPr>
            <p:cNvPr id="16" name="Imagem" descr="Imagem">
              <a:extLst>
                <a:ext uri="{FF2B5EF4-FFF2-40B4-BE49-F238E27FC236}">
                  <a16:creationId xmlns:a16="http://schemas.microsoft.com/office/drawing/2014/main" id="{A341AFB7-6CC4-E86C-A380-59AD388C5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20000"/>
            </a:blip>
            <a:stretch>
              <a:fillRect/>
            </a:stretch>
          </p:blipFill>
          <p:spPr>
            <a:xfrm>
              <a:off x="0" y="0"/>
              <a:ext cx="8572811" cy="115246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" name="Quadrado">
              <a:extLst>
                <a:ext uri="{FF2B5EF4-FFF2-40B4-BE49-F238E27FC236}">
                  <a16:creationId xmlns:a16="http://schemas.microsoft.com/office/drawing/2014/main" id="{040E4380-49A0-ABAD-2778-2C8DF6D8504D}"/>
                </a:ext>
              </a:extLst>
            </p:cNvPr>
            <p:cNvSpPr/>
            <p:nvPr/>
          </p:nvSpPr>
          <p:spPr>
            <a:xfrm>
              <a:off x="8033478" y="3778435"/>
              <a:ext cx="1270001" cy="12700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8" name="TextBox 4">
            <a:extLst>
              <a:ext uri="{FF2B5EF4-FFF2-40B4-BE49-F238E27FC236}">
                <a16:creationId xmlns:a16="http://schemas.microsoft.com/office/drawing/2014/main" id="{3CEBDE2B-9188-B548-BABA-2DDC61B75656}"/>
              </a:ext>
            </a:extLst>
          </p:cNvPr>
          <p:cNvSpPr txBox="1"/>
          <p:nvPr/>
        </p:nvSpPr>
        <p:spPr>
          <a:xfrm>
            <a:off x="1592932" y="5850711"/>
            <a:ext cx="3989472" cy="97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914400">
              <a:lnSpc>
                <a:spcPts val="10300"/>
              </a:lnSpc>
              <a:defRPr sz="9300">
                <a:solidFill>
                  <a:srgbClr val="325736"/>
                </a:solidFill>
                <a:latin typeface="Arial MT Black"/>
                <a:ea typeface="Arial MT Black"/>
                <a:cs typeface="Arial MT Black"/>
                <a:sym typeface="Arial MT Black"/>
              </a:defRPr>
            </a:lvl1pPr>
          </a:lstStyle>
          <a:p>
            <a:pPr>
              <a:lnSpc>
                <a:spcPct val="150000"/>
              </a:lnSpc>
            </a:pPr>
            <a:endParaRPr sz="480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8E1987D-9165-9F8D-805A-77E5AC5C0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2070" y="10044733"/>
            <a:ext cx="4300088" cy="544722"/>
          </a:xfrm>
          <a:prstGeom prst="rect">
            <a:avLst/>
          </a:prstGeom>
        </p:spPr>
      </p:pic>
      <p:pic>
        <p:nvPicPr>
          <p:cNvPr id="7" name="Imagem 6" descr="Forma&#10;&#10;Descrição gerada automaticamente">
            <a:extLst>
              <a:ext uri="{FF2B5EF4-FFF2-40B4-BE49-F238E27FC236}">
                <a16:creationId xmlns:a16="http://schemas.microsoft.com/office/drawing/2014/main" id="{15CC542E-5B1B-4907-8C5C-264BBFE69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56" y="12113"/>
            <a:ext cx="7343954" cy="230733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9EC54978-571A-08BA-78CE-E7D41CA5592F}"/>
              </a:ext>
            </a:extLst>
          </p:cNvPr>
          <p:cNvSpPr txBox="1"/>
          <p:nvPr/>
        </p:nvSpPr>
        <p:spPr>
          <a:xfrm>
            <a:off x="1059996" y="1002789"/>
            <a:ext cx="7058768" cy="2595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400" b="1" err="1">
                <a:solidFill>
                  <a:srgbClr val="1C420F"/>
                </a:solidFill>
                <a:latin typeface="Arial MT Black"/>
              </a:rPr>
              <a:t>Origem</a:t>
            </a:r>
            <a:r>
              <a:rPr lang="en-US" sz="5400" b="1">
                <a:solidFill>
                  <a:srgbClr val="1C420F"/>
                </a:solidFill>
                <a:latin typeface="Arial MT Black"/>
              </a:rPr>
              <a:t> das </a:t>
            </a:r>
            <a:r>
              <a:rPr lang="en-US" sz="5400" b="1" err="1">
                <a:solidFill>
                  <a:srgbClr val="1C420F"/>
                </a:solidFill>
                <a:latin typeface="Arial MT Black"/>
              </a:rPr>
              <a:t>receitas</a:t>
            </a:r>
            <a:endParaRPr lang="en-US" sz="5400">
              <a:solidFill>
                <a:srgbClr val="1C420F"/>
              </a:solidFill>
              <a:latin typeface="Arial MT Black"/>
            </a:endParaRPr>
          </a:p>
          <a:p>
            <a:pPr algn="l"/>
            <a:r>
              <a:rPr lang="en-US" sz="5400" b="1" err="1">
                <a:solidFill>
                  <a:srgbClr val="1C420F"/>
                </a:solidFill>
                <a:latin typeface="Arial MT Black"/>
              </a:rPr>
              <a:t>em</a:t>
            </a:r>
            <a:r>
              <a:rPr lang="en-US" sz="5400" b="1">
                <a:solidFill>
                  <a:srgbClr val="1C420F"/>
                </a:solidFill>
                <a:latin typeface="Arial MT Black"/>
              </a:rPr>
              <a:t> 2022</a:t>
            </a:r>
          </a:p>
          <a:p>
            <a:pPr algn="l"/>
            <a:endParaRPr lang="en-US" sz="5400" b="1" err="1">
              <a:solidFill>
                <a:srgbClr val="1C420F"/>
              </a:solidFill>
              <a:latin typeface="Arial MT Black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55E99E3C-383C-0FD9-44A9-B5AD8EFCFE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7997204"/>
              </p:ext>
            </p:extLst>
          </p:nvPr>
        </p:nvGraphicFramePr>
        <p:xfrm>
          <a:off x="6363085" y="-379447"/>
          <a:ext cx="20930115" cy="153423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2175504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>
            <a:extLst>
              <a:ext uri="{FF2B5EF4-FFF2-40B4-BE49-F238E27FC236}">
                <a16:creationId xmlns:a16="http://schemas.microsoft.com/office/drawing/2014/main" id="{3CEBDE2B-9188-B548-BABA-2DDC61B75656}"/>
              </a:ext>
            </a:extLst>
          </p:cNvPr>
          <p:cNvSpPr txBox="1"/>
          <p:nvPr/>
        </p:nvSpPr>
        <p:spPr>
          <a:xfrm>
            <a:off x="1592932" y="5850711"/>
            <a:ext cx="3989472" cy="97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 algn="l" defTabSz="914400">
              <a:lnSpc>
                <a:spcPts val="10300"/>
              </a:lnSpc>
              <a:defRPr sz="9300">
                <a:solidFill>
                  <a:srgbClr val="325736"/>
                </a:solidFill>
                <a:latin typeface="Arial MT Black"/>
                <a:ea typeface="Arial MT Black"/>
                <a:cs typeface="Arial MT Black"/>
                <a:sym typeface="Arial MT Black"/>
              </a:defRPr>
            </a:lvl1pPr>
          </a:lstStyle>
          <a:p>
            <a:pPr>
              <a:lnSpc>
                <a:spcPct val="150000"/>
              </a:lnSpc>
            </a:pPr>
            <a:endParaRPr sz="4800"/>
          </a:p>
        </p:txBody>
      </p:sp>
      <p:pic>
        <p:nvPicPr>
          <p:cNvPr id="2" name="felts008.jpeg" descr="felts008.jpeg">
            <a:extLst>
              <a:ext uri="{FF2B5EF4-FFF2-40B4-BE49-F238E27FC236}">
                <a16:creationId xmlns:a16="http://schemas.microsoft.com/office/drawing/2014/main" id="{39723326-10AD-EC09-0A4D-6F699C7C41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0688"/>
            <a:ext cx="24384000" cy="1371600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90CC72E-2120-CF85-4206-5FC9441D8B2E}"/>
              </a:ext>
            </a:extLst>
          </p:cNvPr>
          <p:cNvSpPr txBox="1"/>
          <p:nvPr/>
        </p:nvSpPr>
        <p:spPr>
          <a:xfrm>
            <a:off x="1592932" y="85723"/>
            <a:ext cx="17023314" cy="1122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algn="l">
              <a:lnSpc>
                <a:spcPct val="140000"/>
              </a:lnSpc>
              <a:defRPr/>
            </a:pPr>
            <a:endParaRPr lang="en-US" sz="5400" b="1">
              <a:solidFill>
                <a:srgbClr val="1C42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8E1987D-9165-9F8D-805A-77E5AC5C0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2070" y="10044733"/>
            <a:ext cx="4300088" cy="544722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B6FC760-E4C3-A808-60F6-8D23BFA67ACA}"/>
              </a:ext>
            </a:extLst>
          </p:cNvPr>
          <p:cNvSpPr txBox="1"/>
          <p:nvPr/>
        </p:nvSpPr>
        <p:spPr>
          <a:xfrm>
            <a:off x="2450210" y="4192563"/>
            <a:ext cx="19647790" cy="66582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Aft>
                <a:spcPts val="1000"/>
              </a:spcAft>
            </a:pPr>
            <a:r>
              <a:rPr lang="pt-BR" sz="40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Valor do contrato com BNDES/ Fundo Amazonia </a:t>
            </a:r>
            <a:r>
              <a:rPr lang="pt-BR" sz="4000" dirty="0">
                <a:solidFill>
                  <a:schemeClr val="tx1"/>
                </a:solidFill>
                <a:latin typeface="Calibri" panose="020F0502020204030204" pitchFamily="34" charset="0"/>
              </a:rPr>
              <a:t>(2019 – 2024) </a:t>
            </a:r>
            <a:r>
              <a:rPr lang="pt-BR" sz="400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		</a:t>
            </a:r>
            <a:r>
              <a:rPr lang="pt-BR" sz="400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R$45.000.000,00</a:t>
            </a:r>
          </a:p>
          <a:p>
            <a:pPr algn="l">
              <a:spcAft>
                <a:spcPts val="1000"/>
              </a:spcAft>
            </a:pPr>
            <a:endParaRPr lang="pt-BR" sz="4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1000"/>
              </a:spcAft>
            </a:pPr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Repasse do BNDES para o IPE acumulado até 2022 : 						R$34.443.033,83</a:t>
            </a:r>
          </a:p>
          <a:p>
            <a:pPr algn="l">
              <a:spcAft>
                <a:spcPts val="1000"/>
              </a:spcAft>
            </a:pPr>
            <a:endParaRPr lang="pt-BR" sz="4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>
              <a:spcAft>
                <a:spcPts val="1000"/>
              </a:spcAft>
            </a:pPr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Repasse do IPE para as organizações parceiras até 2022: 				R$21.355.836,69</a:t>
            </a:r>
          </a:p>
          <a:p>
            <a:pPr algn="l">
              <a:spcAft>
                <a:spcPts val="1000"/>
              </a:spcAft>
            </a:pPr>
            <a:endParaRPr lang="pt-BR" sz="4000" b="0" dirty="0">
              <a:latin typeface="Calibri" panose="020F0502020204030204" pitchFamily="34" charset="0"/>
            </a:endParaRPr>
          </a:p>
          <a:p>
            <a:pPr algn="l">
              <a:spcAft>
                <a:spcPts val="1000"/>
              </a:spcAft>
            </a:pPr>
            <a:r>
              <a:rPr lang="pt-BR" sz="40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Valor </a:t>
            </a:r>
            <a:r>
              <a:rPr lang="pt-BR" sz="4000" b="0" dirty="0">
                <a:solidFill>
                  <a:schemeClr val="tx1"/>
                </a:solidFill>
                <a:latin typeface="Calibri" panose="020F0502020204030204" pitchFamily="34" charset="0"/>
              </a:rPr>
              <a:t>executado</a:t>
            </a:r>
            <a:r>
              <a:rPr lang="pt-BR" sz="40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pelo IPÊ até 2022:										</a:t>
            </a:r>
            <a:r>
              <a:rPr lang="pt-BR" sz="40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R</a:t>
            </a:r>
            <a:r>
              <a:rPr lang="pt-BR" sz="40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$ 3.175.203,82</a:t>
            </a:r>
          </a:p>
          <a:p>
            <a:pPr algn="l">
              <a:spcAft>
                <a:spcPts val="1000"/>
              </a:spcAft>
            </a:pPr>
            <a:r>
              <a:rPr lang="pt-BR" sz="4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											</a:t>
            </a:r>
            <a:endParaRPr lang="pt-BR" sz="4000" b="0" dirty="0">
              <a:latin typeface="Calibri" panose="020F0502020204030204" pitchFamily="34" charset="0"/>
            </a:endParaRPr>
          </a:p>
          <a:p>
            <a:pPr algn="l">
              <a:spcAft>
                <a:spcPts val="1000"/>
              </a:spcAft>
            </a:pPr>
            <a:r>
              <a:rPr lang="pt-BR" sz="4000" b="0" dirty="0">
                <a:latin typeface="Calibri" panose="020F0502020204030204" pitchFamily="34" charset="0"/>
              </a:rPr>
              <a:t>Valor recebido e ainda não utilizado até 2022:							R$9.911.993,32</a:t>
            </a:r>
          </a:p>
        </p:txBody>
      </p:sp>
      <p:pic>
        <p:nvPicPr>
          <p:cNvPr id="5" name="Imagem 4" descr="Forma&#10;&#10;Descrição gerada automaticamente">
            <a:extLst>
              <a:ext uri="{FF2B5EF4-FFF2-40B4-BE49-F238E27FC236}">
                <a16:creationId xmlns:a16="http://schemas.microsoft.com/office/drawing/2014/main" id="{6960D4C1-D9C2-A6CF-D073-A9D3BF240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56" y="12113"/>
            <a:ext cx="7343954" cy="230733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5FB0C16-84FB-30EC-1F82-F1D9C0A96AAB}"/>
              </a:ext>
            </a:extLst>
          </p:cNvPr>
          <p:cNvSpPr txBox="1"/>
          <p:nvPr/>
        </p:nvSpPr>
        <p:spPr>
          <a:xfrm>
            <a:off x="1182161" y="756647"/>
            <a:ext cx="15481538" cy="2595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5400" err="1">
                <a:solidFill>
                  <a:srgbClr val="1C420F"/>
                </a:solidFill>
              </a:rPr>
              <a:t>Recursos</a:t>
            </a:r>
            <a:r>
              <a:rPr lang="en-US" sz="5400">
                <a:solidFill>
                  <a:srgbClr val="1C420F"/>
                </a:solidFill>
              </a:rPr>
              <a:t> do PROJETO LIRA</a:t>
            </a:r>
          </a:p>
          <a:p>
            <a:pPr algn="l">
              <a:lnSpc>
                <a:spcPct val="150000"/>
              </a:lnSpc>
            </a:pPr>
            <a:r>
              <a:rPr lang="en-US" sz="5400">
                <a:solidFill>
                  <a:srgbClr val="1C420F"/>
                </a:solidFill>
              </a:rPr>
              <a:t>BNDES/Fundo Amazonia</a:t>
            </a:r>
            <a:r>
              <a:rPr lang="en-US" sz="5400" b="1">
                <a:solidFill>
                  <a:srgbClr val="1C420F"/>
                </a:solidFill>
              </a:rPr>
              <a:t>: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501800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>
            <a:extLst>
              <a:ext uri="{FF2B5EF4-FFF2-40B4-BE49-F238E27FC236}">
                <a16:creationId xmlns:a16="http://schemas.microsoft.com/office/drawing/2014/main" id="{3CEBDE2B-9188-B548-BABA-2DDC61B75656}"/>
              </a:ext>
            </a:extLst>
          </p:cNvPr>
          <p:cNvSpPr txBox="1"/>
          <p:nvPr/>
        </p:nvSpPr>
        <p:spPr>
          <a:xfrm>
            <a:off x="1592932" y="5850711"/>
            <a:ext cx="3989472" cy="97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 algn="l" defTabSz="914400">
              <a:lnSpc>
                <a:spcPts val="10300"/>
              </a:lnSpc>
              <a:defRPr sz="9300">
                <a:solidFill>
                  <a:srgbClr val="325736"/>
                </a:solidFill>
                <a:latin typeface="Arial MT Black"/>
                <a:ea typeface="Arial MT Black"/>
                <a:cs typeface="Arial MT Black"/>
                <a:sym typeface="Arial MT Black"/>
              </a:defRPr>
            </a:lvl1pPr>
          </a:lstStyle>
          <a:p>
            <a:pPr>
              <a:lnSpc>
                <a:spcPct val="150000"/>
              </a:lnSpc>
            </a:pPr>
            <a:endParaRPr sz="4800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DF134CEE-03DB-67EA-5B72-1E7D2F2A03CF}"/>
              </a:ext>
            </a:extLst>
          </p:cNvPr>
          <p:cNvSpPr txBox="1"/>
          <p:nvPr/>
        </p:nvSpPr>
        <p:spPr>
          <a:xfrm>
            <a:off x="8396093" y="2916635"/>
            <a:ext cx="14927911" cy="9269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 anchor="t">
            <a:spAutoFit/>
          </a:bodyPr>
          <a:lstStyle>
            <a:lvl1pPr algn="l" defTabSz="914400">
              <a:lnSpc>
                <a:spcPts val="10300"/>
              </a:lnSpc>
              <a:defRPr sz="9300">
                <a:solidFill>
                  <a:srgbClr val="325736"/>
                </a:solidFill>
                <a:latin typeface="Arial MT Black"/>
                <a:ea typeface="Arial MT Black"/>
                <a:cs typeface="Arial MT Black"/>
                <a:sym typeface="Arial MT Black"/>
              </a:defRPr>
            </a:lvl1pPr>
          </a:lstStyle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0" err="1">
                <a:solidFill>
                  <a:srgbClr val="1C420F"/>
                </a:solidFill>
              </a:rPr>
              <a:t>Auditorias</a:t>
            </a:r>
            <a:r>
              <a:rPr lang="en-US" sz="4400" b="0">
                <a:solidFill>
                  <a:srgbClr val="1C420F"/>
                </a:solidFill>
              </a:rPr>
              <a:t> </a:t>
            </a:r>
            <a:r>
              <a:rPr lang="en-US" sz="4400" b="0" err="1">
                <a:solidFill>
                  <a:srgbClr val="1C420F"/>
                </a:solidFill>
              </a:rPr>
              <a:t>externas</a:t>
            </a:r>
            <a:endParaRPr lang="en-US" sz="4400" b="0">
              <a:solidFill>
                <a:srgbClr val="1C420F"/>
              </a:solidFill>
            </a:endParaRP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0" err="1">
                <a:solidFill>
                  <a:srgbClr val="1C420F"/>
                </a:solidFill>
              </a:rPr>
              <a:t>Publicação</a:t>
            </a:r>
            <a:r>
              <a:rPr lang="en-US" sz="4400" b="0">
                <a:solidFill>
                  <a:srgbClr val="1C420F"/>
                </a:solidFill>
              </a:rPr>
              <a:t> das </a:t>
            </a:r>
            <a:r>
              <a:rPr lang="en-US" sz="4400" b="0" err="1">
                <a:solidFill>
                  <a:srgbClr val="1C420F"/>
                </a:solidFill>
              </a:rPr>
              <a:t>demonstrações</a:t>
            </a:r>
            <a:r>
              <a:rPr lang="en-US" sz="4400" b="0">
                <a:solidFill>
                  <a:srgbClr val="1C420F"/>
                </a:solidFill>
              </a:rPr>
              <a:t> </a:t>
            </a:r>
            <a:r>
              <a:rPr lang="en-US" sz="4400" b="0" err="1">
                <a:solidFill>
                  <a:srgbClr val="1C420F"/>
                </a:solidFill>
              </a:rPr>
              <a:t>financeiras</a:t>
            </a:r>
            <a:r>
              <a:rPr lang="en-US" sz="4400" b="0">
                <a:solidFill>
                  <a:srgbClr val="1C420F"/>
                </a:solidFill>
              </a:rPr>
              <a:t> no website</a:t>
            </a: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0" err="1">
                <a:solidFill>
                  <a:srgbClr val="1C420F"/>
                </a:solidFill>
              </a:rPr>
              <a:t>Segregação</a:t>
            </a:r>
            <a:r>
              <a:rPr lang="en-US" sz="4400" b="0">
                <a:solidFill>
                  <a:srgbClr val="1C420F"/>
                </a:solidFill>
              </a:rPr>
              <a:t> de </a:t>
            </a:r>
            <a:r>
              <a:rPr lang="en-US" sz="4400" b="0" err="1">
                <a:solidFill>
                  <a:srgbClr val="1C420F"/>
                </a:solidFill>
              </a:rPr>
              <a:t>contas</a:t>
            </a:r>
            <a:r>
              <a:rPr lang="en-US" sz="4400" b="0">
                <a:solidFill>
                  <a:srgbClr val="1C420F"/>
                </a:solidFill>
              </a:rPr>
              <a:t> </a:t>
            </a:r>
            <a:r>
              <a:rPr lang="en-US" sz="4400" b="0" err="1">
                <a:solidFill>
                  <a:srgbClr val="1C420F"/>
                </a:solidFill>
              </a:rPr>
              <a:t>bancárias</a:t>
            </a:r>
            <a:endParaRPr lang="en-US" sz="4400" b="0">
              <a:solidFill>
                <a:srgbClr val="1C420F"/>
              </a:solidFill>
            </a:endParaRP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0" err="1">
                <a:solidFill>
                  <a:srgbClr val="1C420F"/>
                </a:solidFill>
              </a:rPr>
              <a:t>Segregação</a:t>
            </a:r>
            <a:r>
              <a:rPr lang="en-US" sz="4400" b="0">
                <a:solidFill>
                  <a:srgbClr val="1C420F"/>
                </a:solidFill>
              </a:rPr>
              <a:t> de </a:t>
            </a:r>
            <a:r>
              <a:rPr lang="en-US" sz="4400" b="0" err="1">
                <a:solidFill>
                  <a:srgbClr val="1C420F"/>
                </a:solidFill>
              </a:rPr>
              <a:t>funções</a:t>
            </a:r>
            <a:endParaRPr lang="en-US" sz="4400" b="0">
              <a:solidFill>
                <a:srgbClr val="1C420F"/>
              </a:solidFill>
            </a:endParaRP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0" err="1">
                <a:solidFill>
                  <a:srgbClr val="1C420F"/>
                </a:solidFill>
              </a:rPr>
              <a:t>Ritos</a:t>
            </a:r>
            <a:r>
              <a:rPr lang="en-US" sz="4400" b="0">
                <a:solidFill>
                  <a:srgbClr val="1C420F"/>
                </a:solidFill>
              </a:rPr>
              <a:t> de </a:t>
            </a:r>
            <a:r>
              <a:rPr lang="en-US" sz="4400" b="0" err="1">
                <a:solidFill>
                  <a:srgbClr val="1C420F"/>
                </a:solidFill>
              </a:rPr>
              <a:t>governança</a:t>
            </a:r>
            <a:r>
              <a:rPr lang="en-US" sz="4400" b="0">
                <a:solidFill>
                  <a:srgbClr val="1C420F"/>
                </a:solidFill>
              </a:rPr>
              <a:t> (CF + Assembleia + </a:t>
            </a:r>
            <a:r>
              <a:rPr lang="en-US" sz="4400" b="0" err="1">
                <a:solidFill>
                  <a:srgbClr val="1C420F"/>
                </a:solidFill>
              </a:rPr>
              <a:t>Diretoria</a:t>
            </a:r>
            <a:r>
              <a:rPr lang="en-US" sz="4400" b="0">
                <a:solidFill>
                  <a:srgbClr val="1C420F"/>
                </a:solidFill>
              </a:rPr>
              <a:t>)</a:t>
            </a: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0" err="1">
                <a:solidFill>
                  <a:srgbClr val="1C420F"/>
                </a:solidFill>
              </a:rPr>
              <a:t>Normas</a:t>
            </a:r>
            <a:r>
              <a:rPr lang="en-US" sz="4400" b="0">
                <a:solidFill>
                  <a:srgbClr val="1C420F"/>
                </a:solidFill>
              </a:rPr>
              <a:t> e </a:t>
            </a:r>
            <a:r>
              <a:rPr lang="en-US" sz="4400" b="0" err="1">
                <a:solidFill>
                  <a:srgbClr val="1C420F"/>
                </a:solidFill>
              </a:rPr>
              <a:t>procedimentos</a:t>
            </a:r>
            <a:endParaRPr lang="en-US" sz="4400" b="0">
              <a:solidFill>
                <a:srgbClr val="1C420F"/>
              </a:solidFill>
            </a:endParaRPr>
          </a:p>
          <a:p>
            <a:pPr marL="685800" indent="-685800">
              <a:lnSpc>
                <a:spcPct val="20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0">
                <a:solidFill>
                  <a:srgbClr val="1C420F"/>
                </a:solidFill>
              </a:rPr>
              <a:t>Sistema ERP (Radar)</a:t>
            </a:r>
          </a:p>
        </p:txBody>
      </p:sp>
      <p:pic>
        <p:nvPicPr>
          <p:cNvPr id="12" name="Imagem" descr="Imagem">
            <a:extLst>
              <a:ext uri="{FF2B5EF4-FFF2-40B4-BE49-F238E27FC236}">
                <a16:creationId xmlns:a16="http://schemas.microsoft.com/office/drawing/2014/main" id="{08006E79-F966-2662-1488-B97A1E95BE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3283679" y="6098067"/>
            <a:ext cx="8572812" cy="115246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" name="Imagem 1" descr="Forma&#10;&#10;Descrição gerada automaticamente">
            <a:extLst>
              <a:ext uri="{FF2B5EF4-FFF2-40B4-BE49-F238E27FC236}">
                <a16:creationId xmlns:a16="http://schemas.microsoft.com/office/drawing/2014/main" id="{A3100541-4536-F473-048C-3484D9D62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56" y="12113"/>
            <a:ext cx="7343954" cy="230733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BD0B186-1A65-AABC-448E-EE784846484E}"/>
              </a:ext>
            </a:extLst>
          </p:cNvPr>
          <p:cNvSpPr txBox="1"/>
          <p:nvPr/>
        </p:nvSpPr>
        <p:spPr>
          <a:xfrm>
            <a:off x="1059996" y="1002789"/>
            <a:ext cx="10217603" cy="2595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5400" err="1">
                <a:solidFill>
                  <a:srgbClr val="1C420F"/>
                </a:solidFill>
                <a:latin typeface="Arial MT Black"/>
              </a:rPr>
              <a:t>Cuidados</a:t>
            </a:r>
            <a:r>
              <a:rPr lang="en-US" sz="5400">
                <a:solidFill>
                  <a:srgbClr val="1C420F"/>
                </a:solidFill>
                <a:latin typeface="Arial MT Black"/>
              </a:rPr>
              <a:t> com</a:t>
            </a:r>
            <a:r>
              <a:rPr lang="en-US" sz="5400">
                <a:solidFill>
                  <a:srgbClr val="1C420F"/>
                </a:solidFill>
                <a:latin typeface="Arial MT Black"/>
                <a:cs typeface="Segoe UI"/>
              </a:rPr>
              <a:t> </a:t>
            </a:r>
            <a:r>
              <a:rPr lang="pt-BR" sz="5400">
                <a:latin typeface="Arial MT Black"/>
                <a:cs typeface="Segoe UI"/>
              </a:rPr>
              <a:t> </a:t>
            </a:r>
            <a:r>
              <a:rPr lang="en-US" sz="5400" err="1">
                <a:solidFill>
                  <a:srgbClr val="1C420F"/>
                </a:solidFill>
                <a:latin typeface="Arial MT Black"/>
              </a:rPr>
              <a:t>transparência</a:t>
            </a:r>
            <a:r>
              <a:rPr lang="en-US" sz="5400">
                <a:solidFill>
                  <a:srgbClr val="1C420F"/>
                </a:solidFill>
                <a:latin typeface="Arial MT Black"/>
              </a:rPr>
              <a:t>/ </a:t>
            </a:r>
            <a:endParaRPr lang="pt-BR" sz="5400">
              <a:latin typeface="Arial MT Black"/>
            </a:endParaRPr>
          </a:p>
          <a:p>
            <a:pPr algn="l">
              <a:lnSpc>
                <a:spcPct val="150000"/>
              </a:lnSpc>
            </a:pPr>
            <a:r>
              <a:rPr lang="en-US" sz="5400" err="1">
                <a:solidFill>
                  <a:srgbClr val="1C420F"/>
                </a:solidFill>
                <a:latin typeface="Arial MT Black"/>
              </a:rPr>
              <a:t>eficiência</a:t>
            </a:r>
            <a:r>
              <a:rPr lang="en-US" sz="5400" b="1">
                <a:solidFill>
                  <a:srgbClr val="1C420F"/>
                </a:solidFill>
                <a:latin typeface="Arial MT Black"/>
              </a:rPr>
              <a:t>:</a:t>
            </a:r>
            <a:endParaRPr lang="pt-BR" sz="5400">
              <a:latin typeface="Arial MT Black"/>
            </a:endParaRPr>
          </a:p>
        </p:txBody>
      </p:sp>
    </p:spTree>
    <p:extLst>
      <p:ext uri="{BB962C8B-B14F-4D97-AF65-F5344CB8AC3E}">
        <p14:creationId xmlns:p14="http://schemas.microsoft.com/office/powerpoint/2010/main" val="83315182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" descr="Imagem">
            <a:extLst>
              <a:ext uri="{FF2B5EF4-FFF2-40B4-BE49-F238E27FC236}">
                <a16:creationId xmlns:a16="http://schemas.microsoft.com/office/drawing/2014/main" id="{732D8F6D-7268-CFAF-2588-2AB667EBA5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3283679" y="6098067"/>
            <a:ext cx="8572812" cy="115246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7A85A5C-A114-8094-2EFA-62A7AA9D6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0777" y="100361"/>
            <a:ext cx="9576777" cy="13515278"/>
          </a:xfrm>
          <a:prstGeom prst="rect">
            <a:avLst/>
          </a:prstGeom>
        </p:spPr>
      </p:pic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DA81B8EE-6125-A9A1-77C2-537BAB4A7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957" y="12113"/>
            <a:ext cx="11455107" cy="230733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ED31F8C-374B-ABD4-7815-EC208E4BBEFD}"/>
              </a:ext>
            </a:extLst>
          </p:cNvPr>
          <p:cNvSpPr txBox="1"/>
          <p:nvPr/>
        </p:nvSpPr>
        <p:spPr>
          <a:xfrm>
            <a:off x="1059996" y="1002789"/>
            <a:ext cx="11132004" cy="2595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</a:pPr>
            <a:r>
              <a:rPr lang="pt-BR" sz="5400">
                <a:solidFill>
                  <a:srgbClr val="1C420F"/>
                </a:solidFill>
                <a:latin typeface="Arial MT Black"/>
              </a:rPr>
              <a:t>Resultados (parciais) e impacto</a:t>
            </a:r>
          </a:p>
          <a:p>
            <a:pPr algn="l">
              <a:lnSpc>
                <a:spcPct val="150000"/>
              </a:lnSpc>
            </a:pPr>
            <a:r>
              <a:rPr lang="pt-BR" sz="5400" b="1">
                <a:solidFill>
                  <a:srgbClr val="1C420F"/>
                </a:solidFill>
                <a:latin typeface="Arial MT Black"/>
              </a:rPr>
              <a:t>Projeto LIRA</a:t>
            </a:r>
            <a:r>
              <a:rPr lang="en-US" sz="5400" b="1">
                <a:solidFill>
                  <a:srgbClr val="1C420F"/>
                </a:solidFill>
                <a:latin typeface="Arial MT Black"/>
              </a:rPr>
              <a:t>:</a:t>
            </a:r>
            <a:endParaRPr lang="pt-BR" sz="5400">
              <a:latin typeface="Arial MT Black"/>
            </a:endParaRPr>
          </a:p>
        </p:txBody>
      </p:sp>
    </p:spTree>
    <p:extLst>
      <p:ext uri="{BB962C8B-B14F-4D97-AF65-F5344CB8AC3E}">
        <p14:creationId xmlns:p14="http://schemas.microsoft.com/office/powerpoint/2010/main" val="886568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98F49879-2C24-434C-93C7-9FA0294C4D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108495"/>
              </p:ext>
            </p:extLst>
          </p:nvPr>
        </p:nvGraphicFramePr>
        <p:xfrm>
          <a:off x="8616065" y="2121099"/>
          <a:ext cx="10059464" cy="676114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0059464">
                  <a:extLst>
                    <a:ext uri="{9D8B030D-6E8A-4147-A177-3AD203B41FA5}">
                      <a16:colId xmlns:a16="http://schemas.microsoft.com/office/drawing/2014/main" val="2262398316"/>
                    </a:ext>
                  </a:extLst>
                </a:gridCol>
              </a:tblGrid>
              <a:tr h="187481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3600" b="1" kern="1200">
                          <a:solidFill>
                            <a:srgbClr val="FFFFFF"/>
                          </a:solidFill>
                          <a:latin typeface="Helvetica" pitchFamily="50" charset="0"/>
                          <a:ea typeface="MS PGothic" panose="020B0600070205080204" pitchFamily="34" charset="-128"/>
                          <a:sym typeface="Helvetica Light" panose="020B0403020202020204" pitchFamily="1" charset="0"/>
                        </a:rPr>
                        <a:t>Projeto Nossa </a:t>
                      </a:r>
                      <a:r>
                        <a:rPr lang="pt-BR" sz="3600" b="1" kern="1200" err="1">
                          <a:solidFill>
                            <a:srgbClr val="FFFFFF"/>
                          </a:solidFill>
                          <a:latin typeface="Helvetica" pitchFamily="50" charset="0"/>
                          <a:ea typeface="MS PGothic" panose="020B0600070205080204" pitchFamily="34" charset="-128"/>
                          <a:sym typeface="Helvetica Light" panose="020B0403020202020204" pitchFamily="1" charset="0"/>
                        </a:rPr>
                        <a:t>Bio</a:t>
                      </a:r>
                      <a:r>
                        <a:rPr lang="pt-BR" sz="3600" b="1" kern="1200">
                          <a:solidFill>
                            <a:srgbClr val="FFFFFF"/>
                          </a:solidFill>
                          <a:latin typeface="Helvetica" pitchFamily="50" charset="0"/>
                          <a:ea typeface="MS PGothic" panose="020B0600070205080204" pitchFamily="34" charset="-128"/>
                          <a:sym typeface="Helvetica Light" panose="020B0403020202020204" pitchFamily="1" charset="0"/>
                        </a:rPr>
                        <a:t> - Ações Realizadas:</a:t>
                      </a: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45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355958"/>
                  </a:ext>
                </a:extLst>
              </a:tr>
              <a:tr h="4253153">
                <a:tc>
                  <a:txBody>
                    <a:bodyPr/>
                    <a:lstStyle/>
                    <a:p>
                      <a:pPr marL="0" indent="0" algn="l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None/>
                      </a:pPr>
                      <a:endParaRPr lang="pt-BR" sz="3200" b="0" i="0" u="none" strike="noStrike">
                        <a:solidFill>
                          <a:srgbClr val="000000"/>
                        </a:solidFill>
                        <a:effectLst/>
                        <a:latin typeface="Helvetica" pitchFamily="50" charset="0"/>
                      </a:endParaRPr>
                    </a:p>
                    <a:p>
                      <a:pPr marL="342900" marR="0" indent="-3429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pt-BR" sz="3200" u="none" strike="noStrike">
                          <a:effectLst/>
                          <a:latin typeface="Helvetica" pitchFamily="50" charset="0"/>
                        </a:rPr>
                        <a:t>05 obras de armazenamento das cadeias do Cacau silvestre, açaí e</a:t>
                      </a:r>
                      <a:r>
                        <a:rPr lang="pt-BR" sz="3200" u="none" strike="noStrike" baseline="0">
                          <a:effectLst/>
                          <a:latin typeface="Helvetica" pitchFamily="50" charset="0"/>
                        </a:rPr>
                        <a:t> borracha</a:t>
                      </a:r>
                      <a:endParaRPr lang="pt-BR" sz="3200" u="none" strike="noStrike">
                        <a:effectLst/>
                        <a:latin typeface="Helvetica" pitchFamily="50" charset="0"/>
                      </a:endParaRPr>
                    </a:p>
                    <a:p>
                      <a:pPr marL="342900" marR="0" indent="-3429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pt-BR" sz="3200" u="none" strike="noStrike" baseline="0">
                          <a:effectLst/>
                          <a:latin typeface="Helvetica" pitchFamily="50" charset="0"/>
                        </a:rPr>
                        <a:t>Assistência técnica em 220 propriedades </a:t>
                      </a:r>
                    </a:p>
                    <a:p>
                      <a:pPr marL="342900" marR="0" lvl="0" indent="-3429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pt-BR" sz="3200" u="none" strike="noStrike">
                          <a:effectLst/>
                          <a:latin typeface="Helvetica" pitchFamily="50" charset="0"/>
                        </a:rPr>
                        <a:t>Entrega</a:t>
                      </a:r>
                      <a:r>
                        <a:rPr lang="pt-BR" sz="3200" u="none" strike="noStrike" baseline="0">
                          <a:effectLst/>
                          <a:latin typeface="Helvetica" pitchFamily="50" charset="0"/>
                        </a:rPr>
                        <a:t> de kits de coleta e EPI para melhores condições de trabalho </a:t>
                      </a:r>
                    </a:p>
                    <a:p>
                      <a:pPr marL="342900" marR="0" lvl="0" indent="-3429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pt-BR" sz="3200" u="none" strike="noStrike" baseline="0">
                          <a:effectLst/>
                          <a:latin typeface="Helvetica" pitchFamily="50" charset="0"/>
                        </a:rPr>
                        <a:t>Cursos de boas práticas para melhoria da qualidade do produto e agregação de valor</a:t>
                      </a:r>
                    </a:p>
                    <a:p>
                      <a:pPr marL="342900" marR="0" lvl="0" indent="-34290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endParaRPr lang="pt-BR" sz="3200" u="none" strike="noStrike">
                        <a:effectLst/>
                        <a:latin typeface="Helvetica" pitchFamily="50" charset="0"/>
                      </a:endParaRPr>
                    </a:p>
                    <a:p>
                      <a:pPr marL="0" marR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pt-BR" sz="3200" u="none" strike="noStrike">
                        <a:effectLst/>
                        <a:latin typeface="Helvetica" pitchFamily="50" charset="0"/>
                      </a:endParaRPr>
                    </a:p>
                  </a:txBody>
                  <a:tcPr marL="9526" marR="9526" marT="95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3401436"/>
                  </a:ext>
                </a:extLst>
              </a:tr>
            </a:tbl>
          </a:graphicData>
        </a:graphic>
      </p:graphicFrame>
      <p:pic>
        <p:nvPicPr>
          <p:cNvPr id="12" name="Imagem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24624" y="8899780"/>
            <a:ext cx="6368354" cy="4816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70676" y="4536927"/>
            <a:ext cx="5013324" cy="435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590" y="8888086"/>
            <a:ext cx="6690732" cy="4816221"/>
          </a:xfrm>
          <a:prstGeom prst="rect">
            <a:avLst/>
          </a:prstGeom>
        </p:spPr>
      </p:pic>
      <p:pic>
        <p:nvPicPr>
          <p:cNvPr id="15" name="Imagem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6230" y="8888087"/>
            <a:ext cx="4947770" cy="4816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36230" y="11694"/>
            <a:ext cx="5013324" cy="4573392"/>
          </a:xfrm>
          <a:prstGeom prst="rect">
            <a:avLst/>
          </a:prstGeom>
        </p:spPr>
      </p:pic>
      <p:pic>
        <p:nvPicPr>
          <p:cNvPr id="4" name="Imagem" descr="Imagem">
            <a:extLst>
              <a:ext uri="{FF2B5EF4-FFF2-40B4-BE49-F238E27FC236}">
                <a16:creationId xmlns:a16="http://schemas.microsoft.com/office/drawing/2014/main" id="{CA15C043-E113-75DF-AFAF-A65C6ADE7EF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</a:blip>
          <a:stretch>
            <a:fillRect/>
          </a:stretch>
        </p:blipFill>
        <p:spPr>
          <a:xfrm>
            <a:off x="-3283679" y="6098067"/>
            <a:ext cx="8572812" cy="115246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5" name="Imagem 4" descr="Forma&#10;&#10;Descrição gerada automaticamente">
            <a:extLst>
              <a:ext uri="{FF2B5EF4-FFF2-40B4-BE49-F238E27FC236}">
                <a16:creationId xmlns:a16="http://schemas.microsoft.com/office/drawing/2014/main" id="{27FD65BB-B56A-A643-C569-13EFE3A7FD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-8946"/>
            <a:ext cx="7649736" cy="230733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F8EB5D9B-9079-142D-C509-629669117584}"/>
              </a:ext>
            </a:extLst>
          </p:cNvPr>
          <p:cNvSpPr txBox="1"/>
          <p:nvPr/>
        </p:nvSpPr>
        <p:spPr>
          <a:xfrm>
            <a:off x="380352" y="1003523"/>
            <a:ext cx="8572812" cy="2595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</a:pPr>
            <a:r>
              <a:rPr lang="pt-BR" sz="5400">
                <a:solidFill>
                  <a:srgbClr val="1C420F"/>
                </a:solidFill>
                <a:latin typeface="Arial MT Black"/>
              </a:rPr>
              <a:t>Resultados (parciais) e impacto </a:t>
            </a:r>
            <a:r>
              <a:rPr lang="pt-BR" sz="5400" b="1">
                <a:solidFill>
                  <a:srgbClr val="1C420F"/>
                </a:solidFill>
                <a:latin typeface="Arial MT Black"/>
              </a:rPr>
              <a:t>Projeto LIRA</a:t>
            </a:r>
            <a:r>
              <a:rPr lang="en-US" sz="5400" b="1">
                <a:solidFill>
                  <a:srgbClr val="1C420F"/>
                </a:solidFill>
                <a:latin typeface="Arial MT Black"/>
              </a:rPr>
              <a:t>:</a:t>
            </a:r>
            <a:endParaRPr lang="pt-BR" sz="5400">
              <a:latin typeface="Arial MT Black"/>
            </a:endParaRPr>
          </a:p>
        </p:txBody>
      </p:sp>
    </p:spTree>
    <p:extLst>
      <p:ext uri="{BB962C8B-B14F-4D97-AF65-F5344CB8AC3E}">
        <p14:creationId xmlns:p14="http://schemas.microsoft.com/office/powerpoint/2010/main" val="316614110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" descr="Imagem">
            <a:extLst>
              <a:ext uri="{FF2B5EF4-FFF2-40B4-BE49-F238E27FC236}">
                <a16:creationId xmlns:a16="http://schemas.microsoft.com/office/drawing/2014/main" id="{732D8F6D-7268-CFAF-2588-2AB667EBA5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3283679" y="6098067"/>
            <a:ext cx="8572812" cy="115246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DA81B8EE-6125-A9A1-77C2-537BAB4A7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56" y="12113"/>
            <a:ext cx="7343954" cy="230733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ED31F8C-374B-ABD4-7815-EC208E4BBEFD}"/>
              </a:ext>
            </a:extLst>
          </p:cNvPr>
          <p:cNvSpPr txBox="1"/>
          <p:nvPr/>
        </p:nvSpPr>
        <p:spPr>
          <a:xfrm>
            <a:off x="1059996" y="1002789"/>
            <a:ext cx="10217603" cy="25955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</a:pPr>
            <a:r>
              <a:rPr lang="pt-BR" sz="5400">
                <a:solidFill>
                  <a:srgbClr val="1C420F"/>
                </a:solidFill>
                <a:latin typeface="Arial MT Black"/>
              </a:rPr>
              <a:t>Mais Resultados e impactos</a:t>
            </a:r>
          </a:p>
          <a:p>
            <a:pPr algn="l">
              <a:lnSpc>
                <a:spcPct val="150000"/>
              </a:lnSpc>
            </a:pPr>
            <a:r>
              <a:rPr lang="pt-BR" sz="5400" b="1">
                <a:solidFill>
                  <a:srgbClr val="1C420F"/>
                </a:solidFill>
                <a:latin typeface="Arial MT Black"/>
              </a:rPr>
              <a:t>Das iniciativas do IPÊ</a:t>
            </a:r>
            <a:r>
              <a:rPr lang="en-US" sz="5400" b="1">
                <a:solidFill>
                  <a:srgbClr val="1C420F"/>
                </a:solidFill>
                <a:latin typeface="Arial MT Black"/>
              </a:rPr>
              <a:t>:</a:t>
            </a:r>
            <a:endParaRPr lang="pt-BR" sz="5400">
              <a:latin typeface="Arial MT Black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650847B-4557-D469-CFE7-DADFD787139D}"/>
              </a:ext>
            </a:extLst>
          </p:cNvPr>
          <p:cNvSpPr txBox="1"/>
          <p:nvPr/>
        </p:nvSpPr>
        <p:spPr>
          <a:xfrm>
            <a:off x="5871116" y="4589047"/>
            <a:ext cx="1616369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/>
              <a:t>http://</a:t>
            </a:r>
            <a:r>
              <a:rPr lang="pt-BR" sz="6600" err="1"/>
              <a:t>www.ipe.org.br</a:t>
            </a:r>
            <a:r>
              <a:rPr lang="pt-BR" sz="6600"/>
              <a:t>/</a:t>
            </a:r>
            <a:r>
              <a:rPr lang="pt-BR" sz="6600" err="1"/>
              <a:t>nossosnumeros</a:t>
            </a:r>
            <a:endParaRPr lang="pt-BR" sz="6600"/>
          </a:p>
        </p:txBody>
      </p:sp>
    </p:spTree>
    <p:extLst>
      <p:ext uri="{BB962C8B-B14F-4D97-AF65-F5344CB8AC3E}">
        <p14:creationId xmlns:p14="http://schemas.microsoft.com/office/powerpoint/2010/main" val="15759661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ampo com árvores&#10;&#10;Descrição gerada automaticamente">
            <a:extLst>
              <a:ext uri="{FF2B5EF4-FFF2-40B4-BE49-F238E27FC236}">
                <a16:creationId xmlns:a16="http://schemas.microsoft.com/office/drawing/2014/main" id="{4F8343C8-5186-1D48-30B1-0B0AC4E36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-1714"/>
            <a:ext cx="24380952" cy="13717714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6FADBFA-2285-9E1E-C9D3-DCD9206AF1DD}"/>
              </a:ext>
            </a:extLst>
          </p:cNvPr>
          <p:cNvSpPr txBox="1"/>
          <p:nvPr/>
        </p:nvSpPr>
        <p:spPr>
          <a:xfrm flipH="1">
            <a:off x="8023158" y="9541074"/>
            <a:ext cx="6134345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t-BR" sz="36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Eduardo H. </a:t>
            </a:r>
            <a:r>
              <a:rPr kumimoji="0" lang="pt-BR" sz="3600" b="1" i="0" u="none" strike="noStrike" cap="none" spc="0" normalizeH="0" baseline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Ditt</a:t>
            </a:r>
            <a:endParaRPr kumimoji="0" lang="pt-BR" sz="3600" b="1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eduditt@ipe.org.br</a:t>
            </a:r>
            <a:endParaRPr lang="pt-BR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pt-BR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pt-BR" sz="36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www.ipe.org.br</a:t>
            </a:r>
            <a:endParaRPr lang="pt-BR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AA8B370-A68A-BE7C-9042-C36ECFBCE218}"/>
              </a:ext>
            </a:extLst>
          </p:cNvPr>
          <p:cNvSpPr txBox="1"/>
          <p:nvPr/>
        </p:nvSpPr>
        <p:spPr>
          <a:xfrm>
            <a:off x="8358283" y="5841480"/>
            <a:ext cx="54640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000">
                <a:solidFill>
                  <a:schemeClr val="bg1"/>
                </a:solidFill>
              </a:rPr>
              <a:t>Obrigado!</a:t>
            </a:r>
          </a:p>
        </p:txBody>
      </p:sp>
      <p:pic>
        <p:nvPicPr>
          <p:cNvPr id="4" name="Picture 2" descr="Picture 2">
            <a:extLst>
              <a:ext uri="{FF2B5EF4-FFF2-40B4-BE49-F238E27FC236}">
                <a16:creationId xmlns:a16="http://schemas.microsoft.com/office/drawing/2014/main" id="{3B7EB97D-C038-8DD8-81A6-453960C0D7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000" t="17206" r="17410" b="19891"/>
          <a:stretch>
            <a:fillRect/>
          </a:stretch>
        </p:blipFill>
        <p:spPr>
          <a:xfrm>
            <a:off x="19185414" y="8843167"/>
            <a:ext cx="4784672" cy="42683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1371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" descr="Imagem">
            <a:extLst>
              <a:ext uri="{FF2B5EF4-FFF2-40B4-BE49-F238E27FC236}">
                <a16:creationId xmlns:a16="http://schemas.microsoft.com/office/drawing/2014/main" id="{732D8F6D-7268-CFAF-2588-2AB667EBA5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3283679" y="6098067"/>
            <a:ext cx="8572812" cy="1152462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DA81B8EE-6125-A9A1-77C2-537BAB4A7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956" y="12113"/>
            <a:ext cx="7343954" cy="230733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ED31F8C-374B-ABD4-7815-EC208E4BBEFD}"/>
              </a:ext>
            </a:extLst>
          </p:cNvPr>
          <p:cNvSpPr txBox="1"/>
          <p:nvPr/>
        </p:nvSpPr>
        <p:spPr>
          <a:xfrm>
            <a:off x="1059996" y="1626036"/>
            <a:ext cx="10217603" cy="13490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50000"/>
              </a:lnSpc>
            </a:pPr>
            <a:r>
              <a:rPr lang="pt-BR" sz="5400">
                <a:solidFill>
                  <a:srgbClr val="1C420F"/>
                </a:solidFill>
                <a:latin typeface="Arial MT Black"/>
              </a:rPr>
              <a:t>Vídeo</a:t>
            </a:r>
            <a:r>
              <a:rPr lang="en-US" sz="5400" b="1">
                <a:solidFill>
                  <a:srgbClr val="1C420F"/>
                </a:solidFill>
                <a:latin typeface="Arial MT Black"/>
              </a:rPr>
              <a:t>:</a:t>
            </a:r>
            <a:endParaRPr lang="pt-BR" sz="5400">
              <a:latin typeface="Arial MT Black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650847B-4557-D469-CFE7-DADFD787139D}"/>
              </a:ext>
            </a:extLst>
          </p:cNvPr>
          <p:cNvSpPr txBox="1"/>
          <p:nvPr/>
        </p:nvSpPr>
        <p:spPr>
          <a:xfrm>
            <a:off x="1059996" y="5544069"/>
            <a:ext cx="227930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/>
              <a:t>https://</a:t>
            </a:r>
            <a:r>
              <a:rPr lang="pt-BR" sz="5400" err="1"/>
              <a:t>youtu.be</a:t>
            </a:r>
            <a:r>
              <a:rPr lang="pt-BR" sz="5400"/>
              <a:t>/</a:t>
            </a:r>
            <a:r>
              <a:rPr lang="pt-BR" sz="5400" err="1"/>
              <a:t>EEPCAeCuIcc?si</a:t>
            </a:r>
            <a:r>
              <a:rPr lang="pt-BR" sz="5400"/>
              <a:t>=xsZ45OdW_4zpojKC</a:t>
            </a:r>
          </a:p>
        </p:txBody>
      </p:sp>
    </p:spTree>
    <p:extLst>
      <p:ext uri="{BB962C8B-B14F-4D97-AF65-F5344CB8AC3E}">
        <p14:creationId xmlns:p14="http://schemas.microsoft.com/office/powerpoint/2010/main" val="2868587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>
            <a:extLst>
              <a:ext uri="{FF2B5EF4-FFF2-40B4-BE49-F238E27FC236}">
                <a16:creationId xmlns:a16="http://schemas.microsoft.com/office/drawing/2014/main" id="{3CEBDE2B-9188-B548-BABA-2DDC61B75656}"/>
              </a:ext>
            </a:extLst>
          </p:cNvPr>
          <p:cNvSpPr txBox="1"/>
          <p:nvPr/>
        </p:nvSpPr>
        <p:spPr>
          <a:xfrm>
            <a:off x="1592932" y="5850711"/>
            <a:ext cx="3989472" cy="97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 defTabSz="914400">
              <a:lnSpc>
                <a:spcPts val="10300"/>
              </a:lnSpc>
              <a:defRPr sz="9300">
                <a:solidFill>
                  <a:srgbClr val="325736"/>
                </a:solidFill>
                <a:latin typeface="Arial MT Black"/>
                <a:ea typeface="Arial MT Black"/>
                <a:cs typeface="Arial MT Black"/>
                <a:sym typeface="Arial MT Black"/>
              </a:defRPr>
            </a:lvl1pPr>
          </a:lstStyle>
          <a:p>
            <a:pPr>
              <a:lnSpc>
                <a:spcPct val="150000"/>
              </a:lnSpc>
            </a:pPr>
            <a:endParaRPr sz="4800"/>
          </a:p>
        </p:txBody>
      </p:sp>
      <p:pic>
        <p:nvPicPr>
          <p:cNvPr id="2" name="felts008.jpeg" descr="felts008.jpeg">
            <a:extLst>
              <a:ext uri="{FF2B5EF4-FFF2-40B4-BE49-F238E27FC236}">
                <a16:creationId xmlns:a16="http://schemas.microsoft.com/office/drawing/2014/main" id="{39723326-10AD-EC09-0A4D-6F699C7C41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6190"/>
            <a:ext cx="24384000" cy="1371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4879E3B-98BF-1001-6CBF-03802264C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190"/>
            <a:ext cx="13716000" cy="13716000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6CDF3DE-49F2-4F70-8ADF-A03368136626}"/>
              </a:ext>
            </a:extLst>
          </p:cNvPr>
          <p:cNvSpPr txBox="1"/>
          <p:nvPr/>
        </p:nvSpPr>
        <p:spPr>
          <a:xfrm>
            <a:off x="14659854" y="637962"/>
            <a:ext cx="8378454" cy="1979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 anchor="t">
            <a:spAutoFit/>
          </a:bodyPr>
          <a:lstStyle>
            <a:lvl1pPr algn="l" defTabSz="914400">
              <a:lnSpc>
                <a:spcPts val="10300"/>
              </a:lnSpc>
              <a:defRPr sz="9300">
                <a:solidFill>
                  <a:srgbClr val="325736"/>
                </a:solidFill>
                <a:latin typeface="Arial MT Black"/>
                <a:ea typeface="Arial MT Black"/>
                <a:cs typeface="Arial MT Black"/>
                <a:sym typeface="Arial MT Black"/>
              </a:defRPr>
            </a:lvl1pPr>
          </a:lstStyle>
          <a:p>
            <a:pPr algn="ctr">
              <a:lnSpc>
                <a:spcPct val="140000"/>
              </a:lnSpc>
              <a:defRPr/>
            </a:pPr>
            <a:r>
              <a:rPr lang="en-US" sz="6000">
                <a:solidFill>
                  <a:srgbClr val="1C420F"/>
                </a:solidFill>
              </a:rPr>
              <a:t>Mico-</a:t>
            </a:r>
            <a:r>
              <a:rPr lang="en-US" sz="6000" err="1">
                <a:solidFill>
                  <a:srgbClr val="1C420F"/>
                </a:solidFill>
              </a:rPr>
              <a:t>leão</a:t>
            </a:r>
            <a:r>
              <a:rPr lang="en-US" sz="6000">
                <a:solidFill>
                  <a:srgbClr val="1C420F"/>
                </a:solidFill>
              </a:rPr>
              <a:t>-</a:t>
            </a:r>
            <a:r>
              <a:rPr lang="en-US" sz="6000" err="1">
                <a:solidFill>
                  <a:srgbClr val="1C420F"/>
                </a:solidFill>
              </a:rPr>
              <a:t>preto</a:t>
            </a:r>
            <a:endParaRPr lang="en-US" sz="6000" b="1">
              <a:solidFill>
                <a:srgbClr val="1C420F"/>
              </a:solidFill>
            </a:endParaRPr>
          </a:p>
          <a:p>
            <a:pPr algn="ctr">
              <a:lnSpc>
                <a:spcPct val="140000"/>
              </a:lnSpc>
              <a:defRPr/>
            </a:pPr>
            <a:r>
              <a:rPr lang="en-US" sz="3600" b="1" i="1">
                <a:solidFill>
                  <a:srgbClr val="1C420F"/>
                </a:solidFill>
              </a:rPr>
              <a:t>(</a:t>
            </a:r>
            <a:r>
              <a:rPr lang="en-US" sz="3600" b="1" i="1" err="1">
                <a:solidFill>
                  <a:srgbClr val="1C420F"/>
                </a:solidFill>
              </a:rPr>
              <a:t>Leontopithecus</a:t>
            </a:r>
            <a:r>
              <a:rPr lang="en-US" sz="3600" i="1">
                <a:solidFill>
                  <a:srgbClr val="1C420F"/>
                </a:solidFill>
              </a:rPr>
              <a:t> </a:t>
            </a:r>
            <a:r>
              <a:rPr lang="en-US" sz="3600" i="1" err="1">
                <a:solidFill>
                  <a:srgbClr val="1C420F"/>
                </a:solidFill>
              </a:rPr>
              <a:t>c</a:t>
            </a:r>
            <a:r>
              <a:rPr lang="en-US" sz="3600" b="1" i="1" err="1">
                <a:solidFill>
                  <a:srgbClr val="1C420F"/>
                </a:solidFill>
              </a:rPr>
              <a:t>hrysopygus</a:t>
            </a:r>
            <a:r>
              <a:rPr lang="en-US" sz="3600" b="1" i="1">
                <a:solidFill>
                  <a:srgbClr val="1C420F"/>
                </a:solidFill>
              </a:rPr>
              <a:t>)</a:t>
            </a:r>
          </a:p>
        </p:txBody>
      </p:sp>
      <p:pic>
        <p:nvPicPr>
          <p:cNvPr id="4" name="Imagem 3" descr="Macaco em galho de árvore&#10;&#10;Descrição gerada automaticamente">
            <a:extLst>
              <a:ext uri="{FF2B5EF4-FFF2-40B4-BE49-F238E27FC236}">
                <a16:creationId xmlns:a16="http://schemas.microsoft.com/office/drawing/2014/main" id="{2BE0539A-E0CB-CFBA-BAC3-49FE67514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318" y="3427053"/>
            <a:ext cx="5089525" cy="738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42429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4">
            <a:extLst>
              <a:ext uri="{FF2B5EF4-FFF2-40B4-BE49-F238E27FC236}">
                <a16:creationId xmlns:a16="http://schemas.microsoft.com/office/drawing/2014/main" id="{3CEBDE2B-9188-B548-BABA-2DDC61B75656}"/>
              </a:ext>
            </a:extLst>
          </p:cNvPr>
          <p:cNvSpPr txBox="1"/>
          <p:nvPr/>
        </p:nvSpPr>
        <p:spPr>
          <a:xfrm>
            <a:off x="1592932" y="5850711"/>
            <a:ext cx="3989472" cy="971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 algn="l" defTabSz="914400">
              <a:lnSpc>
                <a:spcPts val="10300"/>
              </a:lnSpc>
              <a:defRPr sz="9300">
                <a:solidFill>
                  <a:srgbClr val="325736"/>
                </a:solidFill>
                <a:latin typeface="Arial MT Black"/>
                <a:ea typeface="Arial MT Black"/>
                <a:cs typeface="Arial MT Black"/>
                <a:sym typeface="Arial MT Black"/>
              </a:defRPr>
            </a:lvl1pPr>
          </a:lstStyle>
          <a:p>
            <a:pPr>
              <a:lnSpc>
                <a:spcPct val="150000"/>
              </a:lnSpc>
            </a:pPr>
            <a:endParaRPr sz="4800"/>
          </a:p>
        </p:txBody>
      </p:sp>
      <p:pic>
        <p:nvPicPr>
          <p:cNvPr id="2" name="felts008.jpeg" descr="felts008.jpeg">
            <a:extLst>
              <a:ext uri="{FF2B5EF4-FFF2-40B4-BE49-F238E27FC236}">
                <a16:creationId xmlns:a16="http://schemas.microsoft.com/office/drawing/2014/main" id="{39723326-10AD-EC09-0A4D-6F699C7C41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6190"/>
            <a:ext cx="24384000" cy="1371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51E724B-5156-4825-35E8-DC743DC6E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4" y="-36193"/>
            <a:ext cx="13932568" cy="13763689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8C510D0B-03A9-0B03-7EF7-887683417371}"/>
              </a:ext>
            </a:extLst>
          </p:cNvPr>
          <p:cNvSpPr txBox="1"/>
          <p:nvPr/>
        </p:nvSpPr>
        <p:spPr>
          <a:xfrm>
            <a:off x="14659854" y="637962"/>
            <a:ext cx="8378454" cy="1979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 anchor="t">
            <a:spAutoFit/>
          </a:bodyPr>
          <a:lstStyle>
            <a:lvl1pPr algn="l" defTabSz="914400">
              <a:lnSpc>
                <a:spcPts val="10300"/>
              </a:lnSpc>
              <a:defRPr sz="9300">
                <a:solidFill>
                  <a:srgbClr val="325736"/>
                </a:solidFill>
                <a:latin typeface="Arial MT Black"/>
                <a:ea typeface="Arial MT Black"/>
                <a:cs typeface="Arial MT Black"/>
                <a:sym typeface="Arial MT Black"/>
              </a:defRPr>
            </a:lvl1pPr>
          </a:lstStyle>
          <a:p>
            <a:pPr algn="ctr">
              <a:lnSpc>
                <a:spcPct val="140000"/>
              </a:lnSpc>
              <a:defRPr/>
            </a:pPr>
            <a:r>
              <a:rPr lang="en-US" sz="6000">
                <a:solidFill>
                  <a:srgbClr val="1C420F"/>
                </a:solidFill>
              </a:rPr>
              <a:t>Mico-</a:t>
            </a:r>
            <a:r>
              <a:rPr lang="en-US" sz="6000" err="1">
                <a:solidFill>
                  <a:srgbClr val="1C420F"/>
                </a:solidFill>
              </a:rPr>
              <a:t>leão</a:t>
            </a:r>
            <a:r>
              <a:rPr lang="en-US" sz="6000">
                <a:solidFill>
                  <a:srgbClr val="1C420F"/>
                </a:solidFill>
              </a:rPr>
              <a:t>-</a:t>
            </a:r>
            <a:r>
              <a:rPr lang="en-US" sz="6000" err="1">
                <a:solidFill>
                  <a:srgbClr val="1C420F"/>
                </a:solidFill>
              </a:rPr>
              <a:t>preto</a:t>
            </a:r>
            <a:endParaRPr lang="en-US" sz="6000" b="1" err="1">
              <a:solidFill>
                <a:srgbClr val="1C420F"/>
              </a:solidFill>
            </a:endParaRPr>
          </a:p>
          <a:p>
            <a:pPr algn="ctr">
              <a:lnSpc>
                <a:spcPct val="140000"/>
              </a:lnSpc>
              <a:defRPr/>
            </a:pPr>
            <a:r>
              <a:rPr lang="en-US" sz="3600" b="1" i="1">
                <a:solidFill>
                  <a:srgbClr val="1C420F"/>
                </a:solidFill>
              </a:rPr>
              <a:t>(</a:t>
            </a:r>
            <a:r>
              <a:rPr lang="en-US" sz="3600" b="1" i="1" err="1">
                <a:solidFill>
                  <a:srgbClr val="1C420F"/>
                </a:solidFill>
              </a:rPr>
              <a:t>Leontopithecus</a:t>
            </a:r>
            <a:r>
              <a:rPr lang="en-US" sz="3600" i="1">
                <a:solidFill>
                  <a:srgbClr val="1C420F"/>
                </a:solidFill>
              </a:rPr>
              <a:t> </a:t>
            </a:r>
            <a:r>
              <a:rPr lang="en-US" sz="3600" i="1" err="1">
                <a:solidFill>
                  <a:srgbClr val="1C420F"/>
                </a:solidFill>
              </a:rPr>
              <a:t>c</a:t>
            </a:r>
            <a:r>
              <a:rPr lang="en-US" sz="3600" b="1" i="1" err="1">
                <a:solidFill>
                  <a:srgbClr val="1C420F"/>
                </a:solidFill>
              </a:rPr>
              <a:t>hrysopygus</a:t>
            </a:r>
            <a:r>
              <a:rPr lang="en-US" sz="3600" b="1" i="1">
                <a:solidFill>
                  <a:srgbClr val="1C420F"/>
                </a:solidFill>
              </a:rPr>
              <a:t>)</a:t>
            </a:r>
          </a:p>
        </p:txBody>
      </p:sp>
      <p:pic>
        <p:nvPicPr>
          <p:cNvPr id="5" name="Imagem 4" descr="Macaco em galho de árvore&#10;&#10;Descrição gerada automaticamente">
            <a:extLst>
              <a:ext uri="{FF2B5EF4-FFF2-40B4-BE49-F238E27FC236}">
                <a16:creationId xmlns:a16="http://schemas.microsoft.com/office/drawing/2014/main" id="{7D762EE0-C6C3-934E-13DF-06A64C4A2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318" y="3427053"/>
            <a:ext cx="5089525" cy="738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1224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iagrama, Mapa&#10;&#10;Descrição gerada automaticamente">
            <a:extLst>
              <a:ext uri="{FF2B5EF4-FFF2-40B4-BE49-F238E27FC236}">
                <a16:creationId xmlns:a16="http://schemas.microsoft.com/office/drawing/2014/main" id="{B0DB7E5B-341E-6964-B5A2-A8E41E7F9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690" y="5924150"/>
            <a:ext cx="10444842" cy="7756132"/>
          </a:xfrm>
          <a:prstGeom prst="rect">
            <a:avLst/>
          </a:prstGeom>
        </p:spPr>
      </p:pic>
      <p:pic>
        <p:nvPicPr>
          <p:cNvPr id="36" name="Imagem 35" descr="Campo verde com árvores ao fundo&#10;&#10;Descrição gerada automaticamente">
            <a:extLst>
              <a:ext uri="{FF2B5EF4-FFF2-40B4-BE49-F238E27FC236}">
                <a16:creationId xmlns:a16="http://schemas.microsoft.com/office/drawing/2014/main" id="{5F314461-FEC2-0CCA-DCAC-1783E1FAF1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4276" y="-7540"/>
            <a:ext cx="12553679" cy="632317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B6F44D2D-BD2C-1879-7972-1154B2AA65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9"/>
          <a:stretch/>
        </p:blipFill>
        <p:spPr>
          <a:xfrm>
            <a:off x="15355095" y="-6980"/>
            <a:ext cx="8982785" cy="7704515"/>
          </a:xfrm>
          <a:prstGeom prst="rect">
            <a:avLst/>
          </a:prstGeom>
        </p:spPr>
      </p:pic>
      <p:pic>
        <p:nvPicPr>
          <p:cNvPr id="41" name="Imagem 40" descr="Animal na grama&#10;&#10;Descrição gerada automaticamente">
            <a:extLst>
              <a:ext uri="{FF2B5EF4-FFF2-40B4-BE49-F238E27FC236}">
                <a16:creationId xmlns:a16="http://schemas.microsoft.com/office/drawing/2014/main" id="{5A81082C-DA03-3DA9-1341-CFEAE239DC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7"/>
          <a:stretch/>
        </p:blipFill>
        <p:spPr>
          <a:xfrm>
            <a:off x="17234242" y="7628964"/>
            <a:ext cx="7163118" cy="608703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C56B227-D6E0-37C5-72A7-7121A7F654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92" y="-6979"/>
            <a:ext cx="7109611" cy="13687822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BB995BE2-72C1-1D57-7E0C-228DF1BAEBB2}"/>
              </a:ext>
            </a:extLst>
          </p:cNvPr>
          <p:cNvSpPr txBox="1"/>
          <p:nvPr/>
        </p:nvSpPr>
        <p:spPr>
          <a:xfrm>
            <a:off x="416134" y="4565743"/>
            <a:ext cx="6452556" cy="50270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lvl="0" algn="just" rtl="0">
              <a:lnSpc>
                <a:spcPct val="200000"/>
              </a:lnSpc>
              <a:buChar char="•"/>
            </a:pPr>
            <a:r>
              <a:rPr lang="en-US" sz="4000" b="1" err="1">
                <a:solidFill>
                  <a:schemeClr val="tx2"/>
                </a:solidFill>
                <a:latin typeface="Arial MT Black"/>
                <a:ea typeface="Arial"/>
                <a:cs typeface="Arial"/>
              </a:rPr>
              <a:t>Ecologia</a:t>
            </a:r>
            <a:r>
              <a:rPr lang="en-US" sz="4000">
                <a:solidFill>
                  <a:schemeClr val="tx2"/>
                </a:solidFill>
                <a:latin typeface="Arial MT Black"/>
                <a:ea typeface="Arial"/>
                <a:cs typeface="Arial"/>
              </a:rPr>
              <a:t>​</a:t>
            </a:r>
          </a:p>
          <a:p>
            <a:pPr lvl="0" algn="just" rtl="0">
              <a:lnSpc>
                <a:spcPct val="200000"/>
              </a:lnSpc>
              <a:buChar char="•"/>
            </a:pPr>
            <a:r>
              <a:rPr lang="en-US" sz="4000" b="1" err="1">
                <a:solidFill>
                  <a:schemeClr val="tx2"/>
                </a:solidFill>
                <a:latin typeface="Arial MT Black"/>
                <a:ea typeface="Arial"/>
                <a:cs typeface="Arial"/>
              </a:rPr>
              <a:t>Genética</a:t>
            </a:r>
            <a:r>
              <a:rPr lang="en-US" sz="4000">
                <a:solidFill>
                  <a:schemeClr val="tx2"/>
                </a:solidFill>
                <a:latin typeface="Arial MT Black"/>
                <a:ea typeface="Arial"/>
                <a:cs typeface="Arial"/>
              </a:rPr>
              <a:t>​</a:t>
            </a:r>
          </a:p>
          <a:p>
            <a:pPr lvl="0" algn="just" rtl="0">
              <a:lnSpc>
                <a:spcPct val="200000"/>
              </a:lnSpc>
              <a:buChar char="•"/>
            </a:pPr>
            <a:r>
              <a:rPr lang="en-US" sz="4000" b="1" err="1">
                <a:solidFill>
                  <a:schemeClr val="tx2"/>
                </a:solidFill>
                <a:latin typeface="Arial MT Black"/>
                <a:ea typeface="Arial"/>
                <a:cs typeface="Arial"/>
              </a:rPr>
              <a:t>Demografia</a:t>
            </a:r>
            <a:r>
              <a:rPr lang="en-US" sz="4000">
                <a:solidFill>
                  <a:schemeClr val="tx2"/>
                </a:solidFill>
                <a:latin typeface="Arial MT Black"/>
                <a:ea typeface="Arial"/>
                <a:cs typeface="Arial"/>
              </a:rPr>
              <a:t>​</a:t>
            </a:r>
          </a:p>
          <a:p>
            <a:pPr lvl="0" algn="just" rtl="0">
              <a:lnSpc>
                <a:spcPct val="200000"/>
              </a:lnSpc>
              <a:buChar char="•"/>
            </a:pPr>
            <a:r>
              <a:rPr lang="en-US" sz="4000" b="1" err="1">
                <a:solidFill>
                  <a:schemeClr val="tx2"/>
                </a:solidFill>
                <a:latin typeface="Arial MT Black"/>
                <a:ea typeface="Arial"/>
                <a:cs typeface="Arial"/>
              </a:rPr>
              <a:t>Comportamento</a:t>
            </a:r>
            <a:r>
              <a:rPr lang="pt-BR" sz="4000">
                <a:solidFill>
                  <a:schemeClr val="tx2"/>
                </a:solidFill>
                <a:latin typeface="Arial MT Black"/>
                <a:ea typeface="Arial"/>
                <a:cs typeface="Arial"/>
              </a:rPr>
              <a:t>​</a:t>
            </a:r>
            <a:endParaRPr lang="en-US" sz="4000" kern="1200">
              <a:solidFill>
                <a:schemeClr val="tx2"/>
              </a:solidFill>
              <a:latin typeface="Arial MT Black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37ADAF26-A96C-62F4-8F9C-40FB78D07451}"/>
              </a:ext>
            </a:extLst>
          </p:cNvPr>
          <p:cNvSpPr txBox="1"/>
          <p:nvPr/>
        </p:nvSpPr>
        <p:spPr>
          <a:xfrm>
            <a:off x="414132" y="820643"/>
            <a:ext cx="5791199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kern="1200">
                <a:solidFill>
                  <a:schemeClr val="tx2"/>
                </a:solidFill>
                <a:latin typeface="Arial MT Black"/>
              </a:rPr>
              <a:t>PROJETO </a:t>
            </a:r>
            <a:endParaRPr lang="pt-BR">
              <a:solidFill>
                <a:schemeClr val="tx2"/>
              </a:solidFill>
              <a:latin typeface="Arial MT Black"/>
            </a:endParaRPr>
          </a:p>
          <a:p>
            <a:pPr algn="l"/>
            <a:r>
              <a:rPr lang="en-US" sz="6000" kern="1200">
                <a:solidFill>
                  <a:schemeClr val="tx2"/>
                </a:solidFill>
                <a:latin typeface="Arial MT Black"/>
              </a:rPr>
              <a:t>MICO-LEÃO-PRETO</a:t>
            </a:r>
            <a:endParaRPr lang="en-US">
              <a:solidFill>
                <a:schemeClr val="tx2"/>
              </a:solidFill>
              <a:latin typeface="Arial MT Black"/>
            </a:endParaRPr>
          </a:p>
        </p:txBody>
      </p:sp>
    </p:spTree>
    <p:extLst>
      <p:ext uri="{BB962C8B-B14F-4D97-AF65-F5344CB8AC3E}">
        <p14:creationId xmlns:p14="http://schemas.microsoft.com/office/powerpoint/2010/main" val="87876546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1">
            <a:extLst>
              <a:ext uri="{FF2B5EF4-FFF2-40B4-BE49-F238E27FC236}">
                <a16:creationId xmlns:a16="http://schemas.microsoft.com/office/drawing/2014/main" id="{09CB97F5-B88C-3F85-741A-6384AF7CE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4510" y="11399715"/>
            <a:ext cx="6553202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 sz="3000"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pt-BR" sz="3000">
              <a:ea typeface="ＭＳ Ｐゴシック" panose="020B0600070205080204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BR" sz="3000">
                <a:ea typeface="ＭＳ Ｐゴシック" panose="020B0600070205080204" pitchFamily="34" charset="-128"/>
              </a:rPr>
              <a:t>Grande </a:t>
            </a:r>
            <a:r>
              <a:rPr lang="en-US" altLang="pt-BR" sz="3000" err="1">
                <a:ea typeface="ＭＳ Ｐゴシック" panose="020B0600070205080204" pitchFamily="34" charset="-128"/>
              </a:rPr>
              <a:t>Reserva</a:t>
            </a:r>
            <a:r>
              <a:rPr lang="en-US" altLang="pt-BR" sz="3000">
                <a:ea typeface="ＭＳ Ｐゴシック" panose="020B0600070205080204" pitchFamily="34" charset="-128"/>
              </a:rPr>
              <a:t> do </a:t>
            </a:r>
            <a:r>
              <a:rPr lang="en-US" altLang="pt-BR" sz="3000" err="1">
                <a:ea typeface="ＭＳ Ｐゴシック" panose="020B0600070205080204" pitchFamily="34" charset="-128"/>
              </a:rPr>
              <a:t>Pontal</a:t>
            </a:r>
            <a:r>
              <a:rPr lang="en-US" altLang="pt-BR" sz="3000">
                <a:ea typeface="ＭＳ Ｐゴシック" panose="020B0600070205080204" pitchFamily="34" charset="-128"/>
              </a:rPr>
              <a:t> (247.000ha)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5275935-BE0C-8647-BE4E-F526B9923B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623" y="7938653"/>
            <a:ext cx="11762508" cy="5777346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699681CD-687B-E346-BA2D-6CA6320203DD}"/>
              </a:ext>
            </a:extLst>
          </p:cNvPr>
          <p:cNvSpPr txBox="1"/>
          <p:nvPr/>
        </p:nvSpPr>
        <p:spPr>
          <a:xfrm>
            <a:off x="5011793" y="4924977"/>
            <a:ext cx="8165550" cy="647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 algn="l" defTabSz="914400">
              <a:lnSpc>
                <a:spcPts val="10300"/>
              </a:lnSpc>
              <a:defRPr sz="9300">
                <a:solidFill>
                  <a:srgbClr val="325736"/>
                </a:solidFill>
                <a:latin typeface="Arial MT Black"/>
                <a:ea typeface="Arial MT Black"/>
                <a:cs typeface="Arial MT Black"/>
                <a:sym typeface="Arial MT Black"/>
              </a:defRPr>
            </a:lvl1pPr>
          </a:lstStyle>
          <a:p>
            <a:pPr>
              <a:lnSpc>
                <a:spcPct val="150000"/>
              </a:lnSpc>
            </a:pPr>
            <a:endParaRPr sz="320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5EBEA3B-AD04-45A5-9DA8-D0F43A0DF1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623" y="8000999"/>
            <a:ext cx="11762508" cy="5777346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1D190145-72BB-C0B3-E3B4-329549707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9328" y="11215049"/>
            <a:ext cx="5017719" cy="2123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4800">
                <a:ea typeface="ＭＳ Ｐゴシック" panose="020B0600070205080204" pitchFamily="34" charset="-128"/>
              </a:rPr>
              <a:t>1942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pt-BR" sz="280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2800">
                <a:ea typeface="ＭＳ Ｐゴシック" panose="020B0600070205080204" pitchFamily="34" charset="-128"/>
              </a:rPr>
              <a:t>Grande </a:t>
            </a:r>
            <a:r>
              <a:rPr lang="en-US" altLang="pt-BR" sz="2800" err="1">
                <a:ea typeface="ＭＳ Ｐゴシック" panose="020B0600070205080204" pitchFamily="34" charset="-128"/>
              </a:rPr>
              <a:t>Reserva</a:t>
            </a:r>
            <a:r>
              <a:rPr lang="en-US" altLang="pt-BR" sz="2800"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2800">
                <a:ea typeface="ＭＳ Ｐゴシック" panose="020B0600070205080204" pitchFamily="34" charset="-128"/>
              </a:rPr>
              <a:t>do </a:t>
            </a:r>
            <a:r>
              <a:rPr lang="en-US" altLang="pt-BR" sz="2800" err="1">
                <a:ea typeface="ＭＳ Ｐゴシック" panose="020B0600070205080204" pitchFamily="34" charset="-128"/>
              </a:rPr>
              <a:t>Pontal</a:t>
            </a:r>
            <a:r>
              <a:rPr lang="en-US" altLang="pt-BR" sz="2800">
                <a:ea typeface="ＭＳ Ｐゴシック" panose="020B0600070205080204" pitchFamily="34" charset="-128"/>
              </a:rPr>
              <a:t> do </a:t>
            </a:r>
            <a:r>
              <a:rPr lang="en-US" altLang="pt-BR" sz="2800" err="1">
                <a:ea typeface="ＭＳ Ｐゴシック" panose="020B0600070205080204" pitchFamily="34" charset="-128"/>
              </a:rPr>
              <a:t>Paranapanema</a:t>
            </a:r>
            <a:endParaRPr lang="en-US" altLang="pt-BR" sz="2800">
              <a:ea typeface="ＭＳ Ｐゴシック" panose="020B0600070205080204" pitchFamily="34" charset="-128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7299AF95-95C1-DA45-591B-2B47A37DC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70593" y="11177466"/>
            <a:ext cx="1556837" cy="83099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4800">
                <a:ea typeface="ＭＳ Ｐゴシック" panose="020B0600070205080204" pitchFamily="34" charset="-128"/>
              </a:rPr>
              <a:t>1992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1CD3A376-458B-F33E-CA07-C68D8E978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61843" y="11164766"/>
            <a:ext cx="1556837" cy="830997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pt-BR" sz="4800">
                <a:ea typeface="ＭＳ Ｐゴシック" panose="020B0600070205080204" pitchFamily="34" charset="-128"/>
              </a:rPr>
              <a:t>2042</a:t>
            </a:r>
          </a:p>
        </p:txBody>
      </p:sp>
      <p:sp>
        <p:nvSpPr>
          <p:cNvPr id="26" name="Rectangle 22">
            <a:extLst>
              <a:ext uri="{FF2B5EF4-FFF2-40B4-BE49-F238E27FC236}">
                <a16:creationId xmlns:a16="http://schemas.microsoft.com/office/drawing/2014/main" id="{3C9DDE60-946D-4220-C60D-0F8BB853B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23775" y="12329989"/>
            <a:ext cx="5933535" cy="55399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BR" sz="3000">
                <a:ea typeface="ＭＳ Ｐゴシック" panose="020B0600070205080204" pitchFamily="34" charset="-128"/>
              </a:rPr>
              <a:t>Fazendas</a:t>
            </a: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8FB0BFAE-F8F1-F1E0-E42B-07DF875A1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95361" y="12329990"/>
            <a:ext cx="6553200" cy="553998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BR" sz="3000" err="1">
                <a:ea typeface="ＭＳ Ｐゴシック" panose="020B0600070205080204" pitchFamily="34" charset="-128"/>
              </a:rPr>
              <a:t>Assentamentos</a:t>
            </a:r>
            <a:endParaRPr lang="en-US" altLang="pt-BR" sz="3000">
              <a:ea typeface="ＭＳ Ｐゴシック" panose="020B0600070205080204" pitchFamily="34" charset="-128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D597C24F-D073-2ADC-A2A5-256DB871B4E3}"/>
              </a:ext>
            </a:extLst>
          </p:cNvPr>
          <p:cNvSpPr txBox="1"/>
          <p:nvPr/>
        </p:nvSpPr>
        <p:spPr>
          <a:xfrm>
            <a:off x="102285" y="4123588"/>
            <a:ext cx="6596330" cy="28725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800" kern="1200">
                <a:solidFill>
                  <a:schemeClr val="tx2"/>
                </a:solidFill>
                <a:latin typeface="Arial MT Black"/>
              </a:rPr>
              <a:t>PONTAL </a:t>
            </a:r>
            <a:endParaRPr lang="pt-BR" sz="5800">
              <a:solidFill>
                <a:schemeClr val="tx2"/>
              </a:solidFill>
            </a:endParaRPr>
          </a:p>
          <a:p>
            <a:pPr algn="l"/>
            <a:r>
              <a:rPr lang="en-US" sz="5800" kern="1200">
                <a:solidFill>
                  <a:schemeClr val="tx2"/>
                </a:solidFill>
                <a:latin typeface="Arial MT Black"/>
              </a:rPr>
              <a:t>DO PARANAPANEMA</a:t>
            </a:r>
            <a:endParaRPr lang="en-US" sz="5800">
              <a:solidFill>
                <a:schemeClr val="tx2"/>
              </a:solidFill>
            </a:endParaRPr>
          </a:p>
        </p:txBody>
      </p:sp>
      <p:pic>
        <p:nvPicPr>
          <p:cNvPr id="3" name="Picture 2" descr="grp pemd">
            <a:extLst>
              <a:ext uri="{FF2B5EF4-FFF2-40B4-BE49-F238E27FC236}">
                <a16:creationId xmlns:a16="http://schemas.microsoft.com/office/drawing/2014/main" id="{2423A2AB-EE7F-0F9A-6624-D0354A3FA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10067" y="7194850"/>
            <a:ext cx="5349876" cy="3368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30" name="Picture 3" descr="fragmentos só grp">
            <a:extLst>
              <a:ext uri="{FF2B5EF4-FFF2-40B4-BE49-F238E27FC236}">
                <a16:creationId xmlns:a16="http://schemas.microsoft.com/office/drawing/2014/main" id="{2DE001C4-B488-6D51-B8CE-5FE0F902371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23543" y="7194849"/>
            <a:ext cx="5346700" cy="336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Picture 4" descr="fragmentos só grp">
            <a:extLst>
              <a:ext uri="{FF2B5EF4-FFF2-40B4-BE49-F238E27FC236}">
                <a16:creationId xmlns:a16="http://schemas.microsoft.com/office/drawing/2014/main" id="{47D4948D-D7D3-4F55-C093-7B9705BBF97B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lum bright="-100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771917" y="7194850"/>
            <a:ext cx="5346700" cy="3368674"/>
          </a:xfrm>
          <a:prstGeom prst="rect">
            <a:avLst/>
          </a:prstGeom>
        </p:spPr>
      </p:pic>
      <p:sp>
        <p:nvSpPr>
          <p:cNvPr id="33" name="Text Box 5">
            <a:extLst>
              <a:ext uri="{FF2B5EF4-FFF2-40B4-BE49-F238E27FC236}">
                <a16:creationId xmlns:a16="http://schemas.microsoft.com/office/drawing/2014/main" id="{65BCD410-BB12-E7F8-59B4-7C91B5F62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9117" y="7340900"/>
            <a:ext cx="216217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pt-BR" sz="17600">
                <a:solidFill>
                  <a:srgbClr val="FFFF99"/>
                </a:solidFill>
                <a:ea typeface="ＭＳ Ｐゴシック" panose="020B0600070205080204" pitchFamily="34" charset="-128"/>
              </a:rPr>
              <a:t>?</a:t>
            </a:r>
          </a:p>
        </p:txBody>
      </p:sp>
      <p:pic>
        <p:nvPicPr>
          <p:cNvPr id="34" name="Picture 9" descr="foto1">
            <a:extLst>
              <a:ext uri="{FF2B5EF4-FFF2-40B4-BE49-F238E27FC236}">
                <a16:creationId xmlns:a16="http://schemas.microsoft.com/office/drawing/2014/main" id="{47832BF6-F86B-A9BB-024F-E17DEED54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23194" y="860723"/>
            <a:ext cx="12890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 descr="foto2">
            <a:extLst>
              <a:ext uri="{FF2B5EF4-FFF2-40B4-BE49-F238E27FC236}">
                <a16:creationId xmlns:a16="http://schemas.microsoft.com/office/drawing/2014/main" id="{ABD356CA-1E2C-988B-68ED-6B0DC90AE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22968" y="860723"/>
            <a:ext cx="12890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1" descr="foto3">
            <a:extLst>
              <a:ext uri="{FF2B5EF4-FFF2-40B4-BE49-F238E27FC236}">
                <a16:creationId xmlns:a16="http://schemas.microsoft.com/office/drawing/2014/main" id="{E8BD0201-2DF0-F0A7-2FC6-64C6ADF29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67194" y="860723"/>
            <a:ext cx="12890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2" descr="foto4">
            <a:extLst>
              <a:ext uri="{FF2B5EF4-FFF2-40B4-BE49-F238E27FC236}">
                <a16:creationId xmlns:a16="http://schemas.microsoft.com/office/drawing/2014/main" id="{98EC73B4-226B-51B8-F99F-2B759D5D3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51643" y="5143800"/>
            <a:ext cx="2168524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3" descr="foto5">
            <a:extLst>
              <a:ext uri="{FF2B5EF4-FFF2-40B4-BE49-F238E27FC236}">
                <a16:creationId xmlns:a16="http://schemas.microsoft.com/office/drawing/2014/main" id="{5576760F-6CA8-1CAD-7410-D7BF9074A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60844" y="5146973"/>
            <a:ext cx="2165350" cy="161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4" descr="foto6">
            <a:extLst>
              <a:ext uri="{FF2B5EF4-FFF2-40B4-BE49-F238E27FC236}">
                <a16:creationId xmlns:a16="http://schemas.microsoft.com/office/drawing/2014/main" id="{EBAC9E77-7DC9-B887-B7AB-470963FF8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60844" y="3019723"/>
            <a:ext cx="12890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5" descr="foto7">
            <a:extLst>
              <a:ext uri="{FF2B5EF4-FFF2-40B4-BE49-F238E27FC236}">
                <a16:creationId xmlns:a16="http://schemas.microsoft.com/office/drawing/2014/main" id="{CF7E25D1-982A-04C7-C06A-F2029E161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24768" y="3019723"/>
            <a:ext cx="1289050" cy="173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6" descr="foto8">
            <a:extLst>
              <a:ext uri="{FF2B5EF4-FFF2-40B4-BE49-F238E27FC236}">
                <a16:creationId xmlns:a16="http://schemas.microsoft.com/office/drawing/2014/main" id="{45A57A37-332D-702F-2F73-96093B9D5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88044" y="3019723"/>
            <a:ext cx="12890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7" descr="pemd2">
            <a:extLst>
              <a:ext uri="{FF2B5EF4-FFF2-40B4-BE49-F238E27FC236}">
                <a16:creationId xmlns:a16="http://schemas.microsoft.com/office/drawing/2014/main" id="{4291136F-4C45-9BAB-F892-B8C6F850CE93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9117" y="193974"/>
            <a:ext cx="5346700" cy="327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8" descr="pemd">
            <a:extLst>
              <a:ext uri="{FF2B5EF4-FFF2-40B4-BE49-F238E27FC236}">
                <a16:creationId xmlns:a16="http://schemas.microsoft.com/office/drawing/2014/main" id="{397C18AE-23BD-3718-0365-56527DAA073E}"/>
              </a:ext>
            </a:extLst>
          </p:cNvPr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9117" y="3740449"/>
            <a:ext cx="5346700" cy="327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9" descr="Stamaria">
            <a:extLst>
              <a:ext uri="{FF2B5EF4-FFF2-40B4-BE49-F238E27FC236}">
                <a16:creationId xmlns:a16="http://schemas.microsoft.com/office/drawing/2014/main" id="{3A2A0658-056D-4D61-5B81-5D43B02162C6}"/>
              </a:ext>
            </a:extLst>
          </p:cNvPr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23543" y="193974"/>
            <a:ext cx="5346700" cy="3273426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0" descr="CV 46 J cópia">
            <a:extLst>
              <a:ext uri="{FF2B5EF4-FFF2-40B4-BE49-F238E27FC236}">
                <a16:creationId xmlns:a16="http://schemas.microsoft.com/office/drawing/2014/main" id="{07FC3C35-4480-E4DD-F1DA-AD266468A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23543" y="3740449"/>
            <a:ext cx="5346700" cy="327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4" descr="MVC-009F">
            <a:extLst>
              <a:ext uri="{FF2B5EF4-FFF2-40B4-BE49-F238E27FC236}">
                <a16:creationId xmlns:a16="http://schemas.microsoft.com/office/drawing/2014/main" id="{3790255F-84F8-740C-89DD-05DF64404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9118" y="7194850"/>
            <a:ext cx="14033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5" descr="MVC-009F">
            <a:extLst>
              <a:ext uri="{FF2B5EF4-FFF2-40B4-BE49-F238E27FC236}">
                <a16:creationId xmlns:a16="http://schemas.microsoft.com/office/drawing/2014/main" id="{44EE0864-4F31-6507-E995-3783FF908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23543" y="7194850"/>
            <a:ext cx="1406524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01529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Forma, Quadrado&#10;&#10;Descrição gerada automaticamente">
            <a:extLst>
              <a:ext uri="{FF2B5EF4-FFF2-40B4-BE49-F238E27FC236}">
                <a16:creationId xmlns:a16="http://schemas.microsoft.com/office/drawing/2014/main" id="{CCFD46CB-26EF-1794-DA8B-BC0ABD6DCE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" y="-114900"/>
            <a:ext cx="24541932" cy="168752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5275935-BE0C-8647-BE4E-F526B9923B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623" y="7938653"/>
            <a:ext cx="11762508" cy="5777346"/>
          </a:xfrm>
          <a:prstGeom prst="rect">
            <a:avLst/>
          </a:prstGeom>
        </p:spPr>
      </p:pic>
      <p:pic>
        <p:nvPicPr>
          <p:cNvPr id="8" name="Imagem 1">
            <a:extLst>
              <a:ext uri="{FF2B5EF4-FFF2-40B4-BE49-F238E27FC236}">
                <a16:creationId xmlns:a16="http://schemas.microsoft.com/office/drawing/2014/main" id="{EBE1B76A-A6CD-3710-F26B-49DC04BB2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7192" y="1540382"/>
            <a:ext cx="8293398" cy="7300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8">
            <a:extLst>
              <a:ext uri="{FF2B5EF4-FFF2-40B4-BE49-F238E27FC236}">
                <a16:creationId xmlns:a16="http://schemas.microsoft.com/office/drawing/2014/main" id="{74C34808-01E6-580B-CB59-0B06F44C7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6"/>
          <a:stretch/>
        </p:blipFill>
        <p:spPr bwMode="auto">
          <a:xfrm>
            <a:off x="16494537" y="1538751"/>
            <a:ext cx="7658390" cy="728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9118017-B43A-20D3-23CB-8DDB50138901}"/>
              </a:ext>
            </a:extLst>
          </p:cNvPr>
          <p:cNvSpPr txBox="1"/>
          <p:nvPr/>
        </p:nvSpPr>
        <p:spPr>
          <a:xfrm>
            <a:off x="5573781" y="270798"/>
            <a:ext cx="17034292" cy="9951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800" kern="1200">
                <a:solidFill>
                  <a:schemeClr val="tx2"/>
                </a:solidFill>
                <a:latin typeface="Arial MT Black"/>
              </a:rPr>
              <a:t>ENVOLVIMENTO DE COMUNIDADES</a:t>
            </a:r>
            <a:endParaRPr lang="pt-BR">
              <a:solidFill>
                <a:schemeClr val="tx2"/>
              </a:solidFill>
            </a:endParaRPr>
          </a:p>
        </p:txBody>
      </p:sp>
      <p:pic>
        <p:nvPicPr>
          <p:cNvPr id="12" name="Imagem 11" descr="Uma imagem contendo ao ar livre, pessoa, homem, grama&#10;&#10;Descrição gerada automaticamente">
            <a:extLst>
              <a:ext uri="{FF2B5EF4-FFF2-40B4-BE49-F238E27FC236}">
                <a16:creationId xmlns:a16="http://schemas.microsoft.com/office/drawing/2014/main" id="{F2882F28-B3DB-8078-C3D2-9BE7E564FE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4"/>
          <a:stretch/>
        </p:blipFill>
        <p:spPr>
          <a:xfrm>
            <a:off x="16196009" y="7723438"/>
            <a:ext cx="7946632" cy="6115909"/>
          </a:xfrm>
          <a:prstGeom prst="rect">
            <a:avLst/>
          </a:prstGeom>
        </p:spPr>
      </p:pic>
      <p:pic>
        <p:nvPicPr>
          <p:cNvPr id="2" name="Picture 4" descr="Instantâneo 29">
            <a:extLst>
              <a:ext uri="{FF2B5EF4-FFF2-40B4-BE49-F238E27FC236}">
                <a16:creationId xmlns:a16="http://schemas.microsoft.com/office/drawing/2014/main" id="{534F0C3A-D4D6-F78D-3325-926529526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19577" y="7725528"/>
            <a:ext cx="8100922" cy="6068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36A20D-3406-05E8-7B59-EADA1A742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72629"/>
            <a:ext cx="8327192" cy="383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C7008BB-6FAB-881A-C946-8851DB8ABD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407999"/>
            <a:ext cx="8327192" cy="82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3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163CAB7-3651-94F0-42D6-2F48EF0F2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15112">
            <a:off x="1055363" y="1935641"/>
            <a:ext cx="6791304" cy="472438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7ABE948-312A-BC55-8BDD-F5D215E49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6116" y="2693903"/>
            <a:ext cx="15036795" cy="96689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18" name="Rectangle 23">
            <a:extLst>
              <a:ext uri="{FF2B5EF4-FFF2-40B4-BE49-F238E27FC236}">
                <a16:creationId xmlns:a16="http://schemas.microsoft.com/office/drawing/2014/main" id="{52026D19-F53E-1B09-1B75-C412386CD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53448"/>
            <a:ext cx="11277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74188" tIns="87098" rIns="174188" bIns="87098" anchor="ctr"/>
          <a:lstStyle>
            <a:lvl1pPr defTabSz="895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37931725" indent="-37474525" defTabSz="895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defTabSz="895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defTabSz="8953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defTabSz="8953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895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pt-BR" sz="4400" err="1">
                <a:solidFill>
                  <a:srgbClr val="003300"/>
                </a:solidFill>
                <a:ea typeface="Helvetica Neue" panose="02000503000000020004" pitchFamily="2" charset="0"/>
                <a:cs typeface="Arial" panose="020B0604020202020204" pitchFamily="34" charset="0"/>
              </a:rPr>
              <a:t>Paisagens</a:t>
            </a:r>
            <a:r>
              <a:rPr lang="en-US" altLang="pt-BR" sz="4400">
                <a:solidFill>
                  <a:srgbClr val="003300"/>
                </a:solidFill>
                <a:ea typeface="Helvetica Neue" panose="02000503000000020004" pitchFamily="2" charset="0"/>
                <a:cs typeface="Arial" panose="020B0604020202020204" pitchFamily="34" charset="0"/>
              </a:rPr>
              <a:t> e </a:t>
            </a:r>
            <a:r>
              <a:rPr lang="en-US" altLang="pt-BR" sz="4400" err="1">
                <a:solidFill>
                  <a:srgbClr val="003300"/>
                </a:solidFill>
                <a:ea typeface="Helvetica Neue" panose="02000503000000020004" pitchFamily="2" charset="0"/>
                <a:cs typeface="Arial" panose="020B0604020202020204" pitchFamily="34" charset="0"/>
              </a:rPr>
              <a:t>políticas</a:t>
            </a:r>
            <a:r>
              <a:rPr lang="en-US" altLang="pt-BR" sz="4400">
                <a:solidFill>
                  <a:srgbClr val="003300"/>
                </a:solidFill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en-US" altLang="pt-BR" sz="4400" err="1">
                <a:solidFill>
                  <a:srgbClr val="003300"/>
                </a:solidFill>
                <a:ea typeface="Helvetica Neue" panose="02000503000000020004" pitchFamily="2" charset="0"/>
                <a:cs typeface="Arial" panose="020B0604020202020204" pitchFamily="34" charset="0"/>
              </a:rPr>
              <a:t>públicas</a:t>
            </a:r>
            <a:endParaRPr lang="en-US" altLang="pt-BR" sz="4400">
              <a:solidFill>
                <a:srgbClr val="003300"/>
              </a:solidFill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0C473D4-2FF2-9F8B-4219-B38AC8E1A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4" y="7276318"/>
            <a:ext cx="9325154" cy="6328810"/>
          </a:xfrm>
          <a:prstGeom prst="rect">
            <a:avLst/>
          </a:prstGeom>
        </p:spPr>
      </p:pic>
      <p:pic>
        <p:nvPicPr>
          <p:cNvPr id="7" name="Imagem 6" descr="Forma, Quadrado&#10;&#10;Descrição gerada automaticamente">
            <a:extLst>
              <a:ext uri="{FF2B5EF4-FFF2-40B4-BE49-F238E27FC236}">
                <a16:creationId xmlns:a16="http://schemas.microsoft.com/office/drawing/2014/main" id="{2025895A-257C-B4A0-E276-5351316C01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9" y="-114900"/>
            <a:ext cx="24541932" cy="168752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36CB8F8-FB9E-4A3A-8D96-F958B0E5FF43}"/>
              </a:ext>
            </a:extLst>
          </p:cNvPr>
          <p:cNvSpPr txBox="1"/>
          <p:nvPr/>
        </p:nvSpPr>
        <p:spPr>
          <a:xfrm>
            <a:off x="5573781" y="270798"/>
            <a:ext cx="17034292" cy="9951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5800" kern="1200">
                <a:solidFill>
                  <a:schemeClr val="tx2"/>
                </a:solidFill>
                <a:latin typeface="Arial MT Black"/>
              </a:rPr>
              <a:t>PAISAGENS E POLÍTICAS PÚBLICAS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28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084AC2A-EECC-2933-5C27-63BF017C85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6623" y="7938653"/>
            <a:ext cx="11762508" cy="5777346"/>
          </a:xfrm>
          <a:prstGeom prst="rect">
            <a:avLst/>
          </a:prstGeom>
        </p:spPr>
      </p:pic>
      <p:pic>
        <p:nvPicPr>
          <p:cNvPr id="4" name="Imagem 3" descr="Forma&#10;&#10;Descrição gerada automaticamente">
            <a:extLst>
              <a:ext uri="{FF2B5EF4-FFF2-40B4-BE49-F238E27FC236}">
                <a16:creationId xmlns:a16="http://schemas.microsoft.com/office/drawing/2014/main" id="{99D74863-F008-B523-4591-9536D448B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354" y="12113"/>
            <a:ext cx="7343954" cy="230733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7812B6A-0E90-4B17-FD31-3810218DD86F}"/>
              </a:ext>
            </a:extLst>
          </p:cNvPr>
          <p:cNvSpPr txBox="1"/>
          <p:nvPr/>
        </p:nvSpPr>
        <p:spPr>
          <a:xfrm>
            <a:off x="1266544" y="1028080"/>
            <a:ext cx="6768860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kern="1200" err="1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Modelo</a:t>
            </a:r>
            <a:r>
              <a:rPr lang="en-US" sz="6000" kern="1200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 de </a:t>
            </a:r>
            <a:r>
              <a:rPr lang="en-US" sz="6000" kern="1200" err="1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atuação</a:t>
            </a:r>
            <a:r>
              <a:rPr lang="en-US" sz="6000" kern="1200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 do IPÊ</a:t>
            </a:r>
            <a:endParaRPr lang="pt-BR" sz="6000">
              <a:solidFill>
                <a:schemeClr val="tx2"/>
              </a:solidFill>
              <a:latin typeface="Arial MT Black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7B37E182-DCA9-0D3F-D83F-2523B54905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9766406"/>
              </p:ext>
            </p:extLst>
          </p:nvPr>
        </p:nvGraphicFramePr>
        <p:xfrm>
          <a:off x="14209893" y="1757614"/>
          <a:ext cx="9291492" cy="11958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66CC41D5-9BF5-DB6C-0968-A7490BA17E2A}"/>
              </a:ext>
            </a:extLst>
          </p:cNvPr>
          <p:cNvSpPr txBox="1"/>
          <p:nvPr/>
        </p:nvSpPr>
        <p:spPr>
          <a:xfrm rot="16200000">
            <a:off x="11549735" y="7646265"/>
            <a:ext cx="4121727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kern="1200" err="1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Participação</a:t>
            </a:r>
            <a:r>
              <a:rPr lang="en-US" sz="3200" kern="1200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 </a:t>
            </a:r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626CCA0-0567-C433-FFA0-F2EC903ABDFB}"/>
              </a:ext>
            </a:extLst>
          </p:cNvPr>
          <p:cNvSpPr txBox="1"/>
          <p:nvPr/>
        </p:nvSpPr>
        <p:spPr>
          <a:xfrm rot="5400000">
            <a:off x="21996979" y="7309094"/>
            <a:ext cx="4121727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200" kern="1200" err="1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Pesquisa</a:t>
            </a:r>
            <a:r>
              <a:rPr lang="en-US" sz="3200" kern="1200">
                <a:solidFill>
                  <a:schemeClr val="tx2"/>
                </a:solidFill>
                <a:latin typeface="Arial MT Black"/>
                <a:ea typeface="+mn-ea"/>
                <a:cs typeface="+mn-cs"/>
              </a:rPr>
              <a:t> 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113756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Personalizar 3">
      <a:dk1>
        <a:srgbClr val="000000"/>
      </a:dk1>
      <a:lt1>
        <a:srgbClr val="FFFFFF"/>
      </a:lt1>
      <a:dk2>
        <a:srgbClr val="005B30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75"/>
            <a:ea typeface="Helvetica 75"/>
            <a:cs typeface="Helvetica 75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75"/>
            <a:ea typeface="Helvetica 75"/>
            <a:cs typeface="Helvetica 75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740</Words>
  <Application>Microsoft Macintosh PowerPoint</Application>
  <PresentationFormat>Personalizar</PresentationFormat>
  <Paragraphs>185</Paragraphs>
  <Slides>28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28</vt:i4>
      </vt:variant>
    </vt:vector>
  </HeadingPairs>
  <TitlesOfParts>
    <vt:vector size="40" baseType="lpstr">
      <vt:lpstr>Arial</vt:lpstr>
      <vt:lpstr>Arial MT Black</vt:lpstr>
      <vt:lpstr>Calibri</vt:lpstr>
      <vt:lpstr>Calibri Light</vt:lpstr>
      <vt:lpstr>Helvetica</vt:lpstr>
      <vt:lpstr>Helvetica 45 Light</vt:lpstr>
      <vt:lpstr>Helvetica 75</vt:lpstr>
      <vt:lpstr>Helvetica Neue</vt:lpstr>
      <vt:lpstr>Helvetica Neue Medium</vt:lpstr>
      <vt:lpstr>Wingdings</vt:lpstr>
      <vt:lpstr>Tema do Office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Simone Tenorio</dc:creator>
  <cp:lastModifiedBy>Eduardo Ditt</cp:lastModifiedBy>
  <cp:revision>1</cp:revision>
  <cp:lastPrinted>2023-09-26T17:47:36Z</cp:lastPrinted>
  <dcterms:modified xsi:type="dcterms:W3CDTF">2023-10-02T23:43:35Z</dcterms:modified>
</cp:coreProperties>
</file>