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8D053-2AFB-436D-A9A7-4CA85EF8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1A1EE1-E3E6-49B1-872C-DED261901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3479C9-2A65-4225-9174-B34E1F21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74B19F-853D-4E00-B603-8C3D20C1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07B023-E95F-4101-88F9-567B2034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9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AAAA4-3CAA-4F3A-B89C-4A0BED96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EEFC0A-D9D0-42D2-B3E7-530B3C7F4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33578-9EE1-4F4B-B487-B04B5DC4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4782EB-8317-4CE5-9285-FD6870D4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795D81-C52D-4B36-AB01-8638D782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6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0EF3CD-678F-4C18-AA4E-517DF7C78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CDDBE0-9F1D-42B8-BF45-94894046B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5E00A-0566-412E-8C5C-90167FCD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E9266A-A2F8-455B-9F3E-093E7CB0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5DA76B-45E6-4EFF-879C-6E786111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90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47B90-86D0-4BA0-9E73-A8E51B40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FB9485-494D-473B-A1C5-C7DAAC9B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9424F6-355B-4119-AB66-F51BD894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1A94D0-C24D-4503-8B52-D73BCD89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2217F9-6C73-421B-89DF-5C852C01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9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A9B0B-30DB-469F-BEA8-48D7828A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5F69CE-2DFE-4651-9261-CB50AC9EE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06D62E-E5FF-4FB3-A9C5-D46B424C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71E6F9-A38B-40F4-A216-A5B10E42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4EC43D-B3C9-4237-9836-8FCE8C75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00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645C7-0B70-4C38-89DA-A21A96EE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E13785-B1EB-41F8-9193-5FE7FB897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3FC9DC-2F58-4D73-AD32-33FB2C632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B9652A-EBA4-4936-B00C-B499453B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A8DE80-64EA-4882-ABC9-7551D16B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C40E52-414A-446E-81B3-F25ECFDA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90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C98CE-D8E1-4A8F-A3AF-27F6BF79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5FF6FB-7D07-4C7C-895B-41DD05821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5BD8B1-4802-479B-8468-59A9F370D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50D15B-386A-4923-B26D-00FD2E732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79BA0F-D69C-43F2-8870-0A42C5D8B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1B25D34-2E8C-42BD-B016-4BDB299D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3338FA-F6D9-4F8D-9FF6-B9751E1D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0FA26DE-AFB6-44B2-B624-63A1FB48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98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47AA4-502B-41D6-B1FE-7FAF7D36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653604-A0E5-475C-979E-DC86E7A3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AC71C0-28F4-4F69-BF76-2B0FAA96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5CB1EFF-9129-4AE8-AEE5-3CA421D3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87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AFF7D95-2C7D-44AE-9329-4072A0B3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0C5C3F-384C-425C-8940-3632F357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08723F-49E5-43CF-BDD4-EED9F69E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14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79047-3DCA-4850-BDC3-6A452295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43D1FB-04D7-4268-AA96-543679926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F325B7-3496-45A1-8380-48886E31E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15DF2B-9831-4C9F-91CB-8CC8C923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07AC22-D2CF-4E92-8CDF-08126926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5DCB2C-084D-4F41-8E9B-5B95D45B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0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1FE59-C4FF-4DAB-AAAB-C83009D2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46F731F-1690-494E-8349-8F3E74D44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09FBE5-1005-40C5-8CD0-6997CD99D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9B055F-2A3E-4319-A474-BCB74B59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853622-75F9-455B-A139-D44D7FE3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D29101-E1C0-420D-8474-943BFCE7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52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7F4D751-B3A3-4974-8872-45E0A765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DA479A-8622-4C20-9A93-3FA1DB368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101264-2D8F-46B5-9EE8-2DC10864B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946E-1ADA-44F8-8EE0-0960CF9485F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40CDE6-B982-417C-A9D6-FD2CD1F22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5644EC-4EA6-4E0B-B222-CAAC5DEC6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B873-C79F-4F9C-9B9E-0202DF899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02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1FC6C89-BD68-49F9-B617-6BADCF16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05E8823-8274-4C2C-A005-A4B52A97A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E158385-DEDD-45BA-9E62-A50E20399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5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628478E-AE69-4C09-B7F6-99D51CE48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5B1889C-D4E5-4C08-A42D-03D871895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3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ADACC91-59E8-4AA1-BB19-FA19AE54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5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5556F43-30CA-4440-9FEB-FF7CE67B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555C502-CFB7-4F2B-B04A-1FB91C0A3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7A37FF2-F28E-4F5A-A221-67987D56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71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EE22034-8AAA-4D49-B9A7-38545224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1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9876B23-3EBF-4492-A12C-FE3CB0347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9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D5E01BA-6EBE-4BD5-89E7-1CA343B4D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3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7AE4F1C-9B03-49CF-85F7-E9A196B9F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9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5E65EB1-8036-494D-A7C9-CD35B7EBB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DEB2E1-2020-48E5-BDBC-465C1026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5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50CFEE1-56C2-4112-AA27-4D92D986D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5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B465355-A5C7-4982-83B0-3B79F72A3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15AB5AE-3E4F-4646-AB86-AE173E87C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0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004358F-F90F-4C37-AA8A-994B7E9AA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16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</cp:revision>
  <dcterms:created xsi:type="dcterms:W3CDTF">2025-10-20T20:10:23Z</dcterms:created>
  <dcterms:modified xsi:type="dcterms:W3CDTF">2025-10-20T20:14:34Z</dcterms:modified>
</cp:coreProperties>
</file>