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9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4F8D053-2AFB-436D-A9A7-4CA85EF8E6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01A1EE1-E3E6-49B1-872C-DED261901F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23479C9-2A65-4225-9174-B34E1F2144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2946E-1ADA-44F8-8EE0-0960CF9485F0}" type="datetimeFigureOut">
              <a:rPr lang="pt-BR" smtClean="0"/>
              <a:t>20/10/2025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F74B19F-853D-4E00-B603-8C3D20C17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007B023-E95F-4101-88F9-567B20349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7B873-C79F-4F9C-9B9E-0202DF8995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0971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4AAAA4-3CAA-4F3A-B89C-4A0BED963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DEEFC0A-D9D0-42D2-B3E7-530B3C7F48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2B33578-9EE1-4F4B-B487-B04B5DC438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2946E-1ADA-44F8-8EE0-0960CF9485F0}" type="datetimeFigureOut">
              <a:rPr lang="pt-BR" smtClean="0"/>
              <a:t>20/10/2025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34782EB-8317-4CE5-9285-FD6870D4C3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8795D81-C52D-4B36-AB01-8638D7825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7B873-C79F-4F9C-9B9E-0202DF8995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6667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60EF3CD-678F-4C18-AA4E-517DF7C783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4CDDBE0-9F1D-42B8-BF45-94894046B7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D55E00A-0566-412E-8C5C-90167FCD79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2946E-1ADA-44F8-8EE0-0960CF9485F0}" type="datetimeFigureOut">
              <a:rPr lang="pt-BR" smtClean="0"/>
              <a:t>20/10/2025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6E9266A-A2F8-455B-9F3E-093E7CB05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A5DA76B-45E6-4EFF-879C-6E7861117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7B873-C79F-4F9C-9B9E-0202DF8995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69053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547B90-86D0-4BA0-9E73-A8E51B4088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4FB9485-494D-473B-A1C5-C7DAAC9B91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79424F6-355B-4119-AB66-F51BD8944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2946E-1ADA-44F8-8EE0-0960CF9485F0}" type="datetimeFigureOut">
              <a:rPr lang="pt-BR" smtClean="0"/>
              <a:t>20/10/2025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D1A94D0-C24D-4503-8B52-D73BCD89A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A2217F9-6C73-421B-89DF-5C852C019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7B873-C79F-4F9C-9B9E-0202DF8995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3978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8A9B0B-30DB-469F-BEA8-48D7828A39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F5F69CE-2DFE-4651-9261-CB50AC9EE4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206D62E-E5FF-4FB3-A9C5-D46B424C13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2946E-1ADA-44F8-8EE0-0960CF9485F0}" type="datetimeFigureOut">
              <a:rPr lang="pt-BR" smtClean="0"/>
              <a:t>20/10/2025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371E6F9-A38B-40F4-A216-A5B10E42C6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04EC43D-B3C9-4237-9836-8FCE8C75A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7B873-C79F-4F9C-9B9E-0202DF8995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8006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A645C7-0B70-4C38-89DA-A21A96EED0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FE13785-B1EB-41F8-9193-5FE7FB8977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C3FC9DC-2F58-4D73-AD32-33FB2C6325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7B9652A-EBA4-4936-B00C-B499453BC3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2946E-1ADA-44F8-8EE0-0960CF9485F0}" type="datetimeFigureOut">
              <a:rPr lang="pt-BR" smtClean="0"/>
              <a:t>20/10/2025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8A8DE80-64EA-4882-ABC9-7551D16B5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AC40E52-414A-446E-81B3-F25ECFDAA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7B873-C79F-4F9C-9B9E-0202DF8995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4909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9C98CE-D8E1-4A8F-A3AF-27F6BF793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95FF6FB-7D07-4C7C-895B-41DD058210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65BD8B1-4802-479B-8468-59A9F370DB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F550D15B-386A-4923-B26D-00FD2E7324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ED79BA0F-D69C-43F2-8870-0A42C5D8B0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E1B25D34-2E8C-42BD-B016-4BDB299D5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2946E-1ADA-44F8-8EE0-0960CF9485F0}" type="datetimeFigureOut">
              <a:rPr lang="pt-BR" smtClean="0"/>
              <a:t>20/10/2025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793338FA-F6D9-4F8D-9FF6-B9751E1D2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C0FA26DE-AFB6-44B2-B624-63A1FB48B4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7B873-C79F-4F9C-9B9E-0202DF8995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1981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347AA4-502B-41D6-B1FE-7FAF7D36BD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9B653604-A0E5-475C-979E-DC86E7A3B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2946E-1ADA-44F8-8EE0-0960CF9485F0}" type="datetimeFigureOut">
              <a:rPr lang="pt-BR" smtClean="0"/>
              <a:t>20/10/2025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3AC71C0-28F4-4F69-BF76-2B0FAA96C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45CB1EFF-9129-4AE8-AEE5-3CA421D37D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7B873-C79F-4F9C-9B9E-0202DF8995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318771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0AFF7D95-2C7D-44AE-9329-4072A0B3D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2946E-1ADA-44F8-8EE0-0960CF9485F0}" type="datetimeFigureOut">
              <a:rPr lang="pt-BR" smtClean="0"/>
              <a:t>20/10/2025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5A0C5C3F-384C-425C-8940-3632F35742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B08723F-49E5-43CF-BDD4-EED9F69E9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7B873-C79F-4F9C-9B9E-0202DF8995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46143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179047-3DCA-4850-BDC3-6A45229565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343D1FB-04D7-4268-AA96-5436799260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AF325B7-3496-45A1-8380-48886E31ED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615DF2B-9831-4C9F-91CB-8CC8C923C9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2946E-1ADA-44F8-8EE0-0960CF9485F0}" type="datetimeFigureOut">
              <a:rPr lang="pt-BR" smtClean="0"/>
              <a:t>20/10/2025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307AC22-D2CF-4E92-8CDF-081269265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75DCB2C-084D-4F41-8E9B-5B95D45B59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7B873-C79F-4F9C-9B9E-0202DF8995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4707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81FE59-C4FF-4DAB-AAAB-C83009D2F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046F731F-1690-494E-8349-8F3E74D449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D09FBE5-1005-40C5-8CD0-6997CD99DF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99B055F-2A3E-4319-A474-BCB74B594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2946E-1ADA-44F8-8EE0-0960CF9485F0}" type="datetimeFigureOut">
              <a:rPr lang="pt-BR" smtClean="0"/>
              <a:t>20/10/2025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6853622-75F9-455B-A139-D44D7FE3CA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0D29101-E1C0-420D-8474-943BFCE77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7B873-C79F-4F9C-9B9E-0202DF8995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68528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87F4D751-B3A3-4974-8872-45E0A7654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3DA479A-8622-4C20-9A93-3FA1DB3686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E101264-2D8F-46B5-9EE8-2DC10864B7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82946E-1ADA-44F8-8EE0-0960CF9485F0}" type="datetimeFigureOut">
              <a:rPr lang="pt-BR" smtClean="0"/>
              <a:t>20/10/2025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340CDE6-B982-417C-A9D6-FD2CD1F227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F5644EC-4EA6-4E0B-B222-CAAC5DEC61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67B873-C79F-4F9C-9B9E-0202DF8995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1025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81FC6C89-BD68-49F9-B617-6BADCF1610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3020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305E8823-8274-4C2C-A005-A4B52A97AB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9910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6E158385-DEDD-45BA-9E62-A50E20399A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7571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B628478E-AE69-4C09-B7F6-99D51CE48D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5410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E5B1889C-D4E5-4C08-A42D-03D8718955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2339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0ADACC91-59E8-4AA1-BB19-FA19AE543A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0579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35556F43-30CA-4440-9FEB-FF7CE67BE7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367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3555C502-CFB7-4F2B-B04A-1FB91C0A33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9155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57A37FF2-F28E-4F5A-A221-67987D56F9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1710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7EE22034-8AAA-4D49-B9A7-385452244C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3155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49876B23-3EBF-4492-A12C-FE3CB03473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0974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DD5E01BA-6EBE-4BD5-89E7-1CA343B4DB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4303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97AE4F1C-9B03-49CF-85F7-E9A196B9FF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6934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F5E65EB1-8036-494D-A7C9-CD35B7EBBC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1379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8DDEB2E1-2020-48E5-BDBC-465C1026FB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9545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F50CFEE1-56C2-4112-AA27-4D92D986D4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8558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7B465355-A5C7-4982-83B0-3B79F72A3C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023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815AB5AE-3E4F-4646-AB86-AE173E87C8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7082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8004358F-F90F-4C37-AA8A-994B7E9AA9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21617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Widescreen</PresentationFormat>
  <Paragraphs>0</Paragraphs>
  <Slides>19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User</dc:creator>
  <cp:lastModifiedBy>User</cp:lastModifiedBy>
  <cp:revision>1</cp:revision>
  <dcterms:created xsi:type="dcterms:W3CDTF">2025-10-20T20:10:23Z</dcterms:created>
  <dcterms:modified xsi:type="dcterms:W3CDTF">2025-10-20T20:14:34Z</dcterms:modified>
</cp:coreProperties>
</file>