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5"/>
  </p:notesMasterIdLst>
  <p:sldIdLst>
    <p:sldId id="256" r:id="rId2"/>
    <p:sldId id="275" r:id="rId3"/>
    <p:sldId id="290" r:id="rId4"/>
    <p:sldId id="277" r:id="rId5"/>
    <p:sldId id="278" r:id="rId6"/>
    <p:sldId id="279" r:id="rId7"/>
    <p:sldId id="280" r:id="rId8"/>
    <p:sldId id="288" r:id="rId9"/>
    <p:sldId id="281" r:id="rId10"/>
    <p:sldId id="283" r:id="rId11"/>
    <p:sldId id="286" r:id="rId12"/>
    <p:sldId id="284" r:id="rId13"/>
    <p:sldId id="289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800000"/>
    <a:srgbClr val="000066"/>
    <a:srgbClr val="9900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2" autoAdjust="0"/>
  </p:normalViewPr>
  <p:slideViewPr>
    <p:cSldViewPr>
      <p:cViewPr varScale="1">
        <p:scale>
          <a:sx n="81" d="100"/>
          <a:sy n="81" d="100"/>
        </p:scale>
        <p:origin x="82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idor\Novo%20IMEA\&#193;rea%20T&#233;cnica\Temporais\2015\Apresenta&#231;&#245;es\2_Fevereiro\Apresenta&#231;&#227;o%20Jornalistas\Apresenta&#231;&#227;o_Boi_para_Jornalistas\Murill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\Dados\Projetos\2015\Apresenta&#231;&#245;es%20e%20Solicita&#231;&#245;es\6%20-%20Junho\2015_06_03_script%20bernardes%20valor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idor\Novo%20IMEA\&#193;rea%20T&#233;cnica\Temporais\2015\Projetos\P_AgroMT2025_Outlook\Base\Pecu&#225;ria\Bovinocultura\Rebanho\Murillo\Murill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'Rebanho Total'!$C$17</c:f>
              <c:strCache>
                <c:ptCount val="1"/>
                <c:pt idx="0">
                  <c:v>Rebanho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'Rebanho Total'!$A$18:$A$28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'Rebanho Total'!$C$18:$C$28</c:f>
              <c:numCache>
                <c:formatCode>#,##0.00;#,##0.00;"-"??;@</c:formatCode>
                <c:ptCount val="11"/>
                <c:pt idx="0">
                  <c:v>26.004415000000002</c:v>
                </c:pt>
                <c:pt idx="1">
                  <c:v>26.844149000000002</c:v>
                </c:pt>
                <c:pt idx="2">
                  <c:v>26.172467999999999</c:v>
                </c:pt>
                <c:pt idx="3">
                  <c:v>25.740012</c:v>
                </c:pt>
                <c:pt idx="4">
                  <c:v>25.933204</c:v>
                </c:pt>
                <c:pt idx="5">
                  <c:v>27.294923000000001</c:v>
                </c:pt>
                <c:pt idx="6">
                  <c:v>28.769469000000001</c:v>
                </c:pt>
                <c:pt idx="7">
                  <c:v>29.177043000000001</c:v>
                </c:pt>
                <c:pt idx="8">
                  <c:v>28.651256</c:v>
                </c:pt>
                <c:pt idx="9">
                  <c:v>28.409472999999998</c:v>
                </c:pt>
                <c:pt idx="10">
                  <c:v>28.472038000000001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1953576"/>
        <c:axId val="201954360"/>
      </c:barChart>
      <c:catAx>
        <c:axId val="201953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1954360"/>
        <c:crosses val="autoZero"/>
        <c:auto val="1"/>
        <c:lblAlgn val="ctr"/>
        <c:lblOffset val="100"/>
        <c:noMultiLvlLbl val="0"/>
      </c:catAx>
      <c:valAx>
        <c:axId val="2019543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339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b="1" dirty="0" smtClean="0">
                    <a:solidFill>
                      <a:srgbClr val="003399"/>
                    </a:solidFill>
                  </a:rPr>
                  <a:t>Milhões </a:t>
                </a:r>
                <a:r>
                  <a:rPr lang="pt-BR" b="1" dirty="0">
                    <a:solidFill>
                      <a:srgbClr val="003399"/>
                    </a:solidFill>
                  </a:rPr>
                  <a:t>de </a:t>
                </a:r>
                <a:r>
                  <a:rPr lang="pt-BR" b="1" dirty="0" smtClean="0">
                    <a:solidFill>
                      <a:srgbClr val="003399"/>
                    </a:solidFill>
                  </a:rPr>
                  <a:t>cabeças</a:t>
                </a:r>
                <a:endParaRPr lang="pt-BR" b="1" dirty="0">
                  <a:solidFill>
                    <a:srgbClr val="003399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3399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1953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16209197855707E-2"/>
          <c:y val="0.13767887446057187"/>
          <c:w val="0.88920633397635707"/>
          <c:h val="0.6865451768975560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800000"/>
            </a:solidFill>
            <a:ln w="19050">
              <a:solidFill>
                <a:srgbClr val="800000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23,1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23,3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23,6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24,0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24,5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25,3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25,7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1">
                        <a:solidFill>
                          <a:srgbClr val="003399"/>
                        </a:solidFill>
                      </a:defRPr>
                    </a:pPr>
                    <a:r>
                      <a:rPr lang="en-US" b="1" dirty="0" smtClean="0">
                        <a:solidFill>
                          <a:srgbClr val="003399"/>
                        </a:solidFill>
                      </a:rPr>
                      <a:t>25,8</a:t>
                    </a:r>
                    <a:endParaRPr lang="en-US" b="1" dirty="0">
                      <a:solidFill>
                        <a:srgbClr val="003399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mtClean="0"/>
                      <a:t>25,8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mtClean="0"/>
                      <a:t>25,6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mtClean="0"/>
                      <a:t>25,5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5.0391226371672988E-2"/>
                  <c:y val="-2.4495452068232908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25,4	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1.574725824114780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25,3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smtClean="0"/>
                      <a:t>25,2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smtClean="0"/>
                      <a:t>24,8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 smtClean="0"/>
                      <a:t>24,7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003399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Plan1!$B$3:$B$18</c:f>
              <c:strCach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strCache>
            </c:strRef>
          </c:cat>
          <c:val>
            <c:numRef>
              <c:f>Plan1!$E$3:$E$18</c:f>
              <c:numCache>
                <c:formatCode>General</c:formatCode>
                <c:ptCount val="16"/>
                <c:pt idx="0">
                  <c:v>23.101541770000004</c:v>
                </c:pt>
                <c:pt idx="1">
                  <c:v>23.33277336999998</c:v>
                </c:pt>
                <c:pt idx="2">
                  <c:v>23.598380269999989</c:v>
                </c:pt>
                <c:pt idx="3">
                  <c:v>24.03627724999998</c:v>
                </c:pt>
                <c:pt idx="4">
                  <c:v>24.471167829999988</c:v>
                </c:pt>
                <c:pt idx="5">
                  <c:v>25.28738733999991</c:v>
                </c:pt>
                <c:pt idx="6">
                  <c:v>25.68905732999999</c:v>
                </c:pt>
                <c:pt idx="7">
                  <c:v>25.78011299999989</c:v>
                </c:pt>
                <c:pt idx="8">
                  <c:v>25.775298119999992</c:v>
                </c:pt>
                <c:pt idx="9">
                  <c:v>25.690986240000001</c:v>
                </c:pt>
                <c:pt idx="10">
                  <c:v>25.572611939999913</c:v>
                </c:pt>
                <c:pt idx="11">
                  <c:v>25.509127554246987</c:v>
                </c:pt>
                <c:pt idx="12">
                  <c:v>25.43915331943403</c:v>
                </c:pt>
                <c:pt idx="13">
                  <c:v>25.29666483102692</c:v>
                </c:pt>
                <c:pt idx="14">
                  <c:v>24.958943147576989</c:v>
                </c:pt>
                <c:pt idx="15">
                  <c:v>24.843979995458305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315223352"/>
        <c:axId val="315228056"/>
      </c:barChart>
      <c:catAx>
        <c:axId val="315223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5400000" vert="horz"/>
          <a:lstStyle/>
          <a:p>
            <a:pPr>
              <a:defRPr sz="1200" b="1">
                <a:solidFill>
                  <a:srgbClr val="003399"/>
                </a:solidFill>
              </a:defRPr>
            </a:pPr>
            <a:endParaRPr lang="pt-BR"/>
          </a:p>
        </c:txPr>
        <c:crossAx val="315228056"/>
        <c:crosses val="autoZero"/>
        <c:auto val="1"/>
        <c:lblAlgn val="ctr"/>
        <c:lblOffset val="100"/>
        <c:noMultiLvlLbl val="0"/>
      </c:catAx>
      <c:valAx>
        <c:axId val="315228056"/>
        <c:scaling>
          <c:orientation val="minMax"/>
          <c:max val="26"/>
          <c:min val="23"/>
        </c:scaling>
        <c:delete val="0"/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#,##0.00" sourceLinked="0"/>
        <c:majorTickMark val="out"/>
        <c:minorTickMark val="none"/>
        <c:tickLblPos val="nextTo"/>
        <c:spPr>
          <a:ln w="6350">
            <a:solidFill>
              <a:schemeClr val="bg1">
                <a:lumMod val="75000"/>
              </a:schemeClr>
            </a:solidFill>
            <a:prstDash val="sysDot"/>
          </a:ln>
        </c:spPr>
        <c:txPr>
          <a:bodyPr/>
          <a:lstStyle/>
          <a:p>
            <a:pPr>
              <a:defRPr sz="1200" b="1">
                <a:solidFill>
                  <a:srgbClr val="00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t-BR"/>
          </a:p>
        </c:txPr>
        <c:crossAx val="315223352"/>
        <c:crosses val="autoZero"/>
        <c:crossBetween val="between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583912037037023E-2"/>
          <c:y val="0.13088055555555556"/>
          <c:w val="0.90024710648148132"/>
          <c:h val="0.773644212962962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'Rebanho Total'!$W$1</c:f>
              <c:strCache>
                <c:ptCount val="1"/>
                <c:pt idx="0">
                  <c:v>Rebanho Confinado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'Rebanho Total'!$V$2:$V$11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'Rebanho Total'!$W$2:$W$11</c:f>
              <c:numCache>
                <c:formatCode>#,##0</c:formatCode>
                <c:ptCount val="10"/>
                <c:pt idx="0">
                  <c:v>117879</c:v>
                </c:pt>
                <c:pt idx="1">
                  <c:v>180681</c:v>
                </c:pt>
                <c:pt idx="2">
                  <c:v>426505</c:v>
                </c:pt>
                <c:pt idx="3">
                  <c:v>536589</c:v>
                </c:pt>
                <c:pt idx="4">
                  <c:v>637982</c:v>
                </c:pt>
                <c:pt idx="5">
                  <c:v>592834</c:v>
                </c:pt>
                <c:pt idx="6">
                  <c:v>813947</c:v>
                </c:pt>
                <c:pt idx="7">
                  <c:v>792785.76894548745</c:v>
                </c:pt>
                <c:pt idx="8">
                  <c:v>717826.1714222146</c:v>
                </c:pt>
                <c:pt idx="9">
                  <c:v>636661.40388203808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15225704"/>
        <c:axId val="315228448"/>
      </c:barChart>
      <c:catAx>
        <c:axId val="315225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5228448"/>
        <c:crosses val="autoZero"/>
        <c:auto val="1"/>
        <c:lblAlgn val="ctr"/>
        <c:lblOffset val="100"/>
        <c:noMultiLvlLbl val="0"/>
      </c:catAx>
      <c:valAx>
        <c:axId val="315228448"/>
        <c:scaling>
          <c:orientation val="minMax"/>
          <c:max val="90000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r>
                  <a:rPr lang="en-US" b="1" dirty="0" smtClean="0">
                    <a:solidFill>
                      <a:srgbClr val="00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Mil </a:t>
                </a:r>
                <a:r>
                  <a:rPr lang="en-US" b="1" dirty="0" err="1" smtClean="0">
                    <a:solidFill>
                      <a:srgbClr val="00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cabeças</a:t>
                </a:r>
                <a:r>
                  <a:rPr lang="en-US" b="1" dirty="0" smtClean="0">
                    <a:solidFill>
                      <a:srgbClr val="00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:endParaRPr lang="en-US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c:rich>
          </c:tx>
          <c:layout>
            <c:manualLayout>
              <c:xMode val="edge"/>
              <c:yMode val="edge"/>
              <c:x val="0"/>
              <c:y val="0.385593287037037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5225704"/>
        <c:crosses val="autoZero"/>
        <c:crossBetween val="between"/>
        <c:majorUnit val="100000"/>
        <c:minorUnit val="20000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166303-14BB-449D-9C1E-91F1468BEE43}" type="doc">
      <dgm:prSet loTypeId="urn:microsoft.com/office/officeart/2005/8/layout/cycle1" loCatId="cycle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B2A14C8-CC70-49F2-A73F-E7138519DD2E}">
      <dgm:prSet phldrT="[Texto]" custT="1"/>
      <dgm:spPr/>
      <dgm:t>
        <a:bodyPr/>
        <a:lstStyle/>
        <a:p>
          <a:r>
            <a:rPr lang="pt-BR" sz="1300" b="1" dirty="0" smtClean="0">
              <a:solidFill>
                <a:srgbClr val="003399"/>
              </a:solidFill>
            </a:rPr>
            <a:t>Preço da @ aumenta</a:t>
          </a:r>
          <a:endParaRPr lang="pt-BR" sz="1300" b="1" dirty="0">
            <a:solidFill>
              <a:srgbClr val="003399"/>
            </a:solidFill>
          </a:endParaRPr>
        </a:p>
      </dgm:t>
    </dgm:pt>
    <dgm:pt modelId="{A07AED7B-F949-4E10-B05D-430C92B1D0E8}" type="parTrans" cxnId="{217B2A22-B139-45AC-9F20-ACBD70EF2473}">
      <dgm:prSet/>
      <dgm:spPr/>
      <dgm:t>
        <a:bodyPr/>
        <a:lstStyle/>
        <a:p>
          <a:endParaRPr lang="pt-BR"/>
        </a:p>
      </dgm:t>
    </dgm:pt>
    <dgm:pt modelId="{3B93BE9D-6488-4937-A109-85CC818D59A5}" type="sibTrans" cxnId="{217B2A22-B139-45AC-9F20-ACBD70EF2473}">
      <dgm:prSet/>
      <dgm:spPr/>
      <dgm:t>
        <a:bodyPr/>
        <a:lstStyle/>
        <a:p>
          <a:endParaRPr lang="pt-BR" b="1">
            <a:solidFill>
              <a:srgbClr val="003399"/>
            </a:solidFill>
          </a:endParaRPr>
        </a:p>
      </dgm:t>
    </dgm:pt>
    <dgm:pt modelId="{F760F6F4-EAC5-49DE-9709-4DF8754280A7}">
      <dgm:prSet phldrT="[Texto]" custT="1"/>
      <dgm:spPr/>
      <dgm:t>
        <a:bodyPr/>
        <a:lstStyle/>
        <a:p>
          <a:r>
            <a:rPr lang="pt-BR" sz="1300" b="1" dirty="0" smtClean="0">
              <a:solidFill>
                <a:srgbClr val="003399"/>
              </a:solidFill>
            </a:rPr>
            <a:t>Cresce demanda por bezerro</a:t>
          </a:r>
          <a:endParaRPr lang="pt-BR" sz="1300" b="1" dirty="0">
            <a:solidFill>
              <a:srgbClr val="003399"/>
            </a:solidFill>
          </a:endParaRPr>
        </a:p>
      </dgm:t>
    </dgm:pt>
    <dgm:pt modelId="{FD6D5833-ACA0-4FC0-9B7C-DA0B7492B86E}" type="parTrans" cxnId="{940593BF-F59D-40B7-8BA8-D09B85B7E27F}">
      <dgm:prSet/>
      <dgm:spPr/>
      <dgm:t>
        <a:bodyPr/>
        <a:lstStyle/>
        <a:p>
          <a:endParaRPr lang="pt-BR"/>
        </a:p>
      </dgm:t>
    </dgm:pt>
    <dgm:pt modelId="{C86C0701-091E-4E9B-9DFC-7D2AFAA736EC}" type="sibTrans" cxnId="{940593BF-F59D-40B7-8BA8-D09B85B7E27F}">
      <dgm:prSet/>
      <dgm:spPr/>
      <dgm:t>
        <a:bodyPr/>
        <a:lstStyle/>
        <a:p>
          <a:endParaRPr lang="pt-BR" b="1">
            <a:solidFill>
              <a:srgbClr val="003399"/>
            </a:solidFill>
          </a:endParaRPr>
        </a:p>
      </dgm:t>
    </dgm:pt>
    <dgm:pt modelId="{8AE39562-E662-4933-A35A-1A15B96E7530}">
      <dgm:prSet phldrT="[Texto]" custT="1"/>
      <dgm:spPr/>
      <dgm:t>
        <a:bodyPr/>
        <a:lstStyle/>
        <a:p>
          <a:r>
            <a:rPr lang="pt-BR" sz="1300" b="1" dirty="0" smtClean="0">
              <a:solidFill>
                <a:srgbClr val="003399"/>
              </a:solidFill>
            </a:rPr>
            <a:t>Aumenta investimento em cria</a:t>
          </a:r>
          <a:endParaRPr lang="pt-BR" sz="1300" b="1" dirty="0">
            <a:solidFill>
              <a:srgbClr val="003399"/>
            </a:solidFill>
          </a:endParaRPr>
        </a:p>
      </dgm:t>
    </dgm:pt>
    <dgm:pt modelId="{12606D27-801C-4632-8726-CA51E68BD111}" type="parTrans" cxnId="{1237A70F-4B36-4E97-9448-1AAA49EFF564}">
      <dgm:prSet/>
      <dgm:spPr/>
      <dgm:t>
        <a:bodyPr/>
        <a:lstStyle/>
        <a:p>
          <a:endParaRPr lang="pt-BR"/>
        </a:p>
      </dgm:t>
    </dgm:pt>
    <dgm:pt modelId="{F13BA3A4-FD47-4B7F-8D3B-A94AC6D37141}" type="sibTrans" cxnId="{1237A70F-4B36-4E97-9448-1AAA49EFF564}">
      <dgm:prSet/>
      <dgm:spPr/>
      <dgm:t>
        <a:bodyPr/>
        <a:lstStyle/>
        <a:p>
          <a:endParaRPr lang="pt-BR" b="1">
            <a:solidFill>
              <a:srgbClr val="003399"/>
            </a:solidFill>
          </a:endParaRPr>
        </a:p>
      </dgm:t>
    </dgm:pt>
    <dgm:pt modelId="{2FF49736-3635-410C-B61A-1F103C1B9A9D}">
      <dgm:prSet phldrT="[Texto]" custT="1"/>
      <dgm:spPr/>
      <dgm:t>
        <a:bodyPr/>
        <a:lstStyle/>
        <a:p>
          <a:r>
            <a:rPr lang="pt-BR" sz="1300" b="1" dirty="0" smtClean="0">
              <a:solidFill>
                <a:srgbClr val="003399"/>
              </a:solidFill>
            </a:rPr>
            <a:t>Aumenta produção de bezerros</a:t>
          </a:r>
          <a:endParaRPr lang="pt-BR" sz="1300" b="1" dirty="0">
            <a:solidFill>
              <a:srgbClr val="003399"/>
            </a:solidFill>
          </a:endParaRPr>
        </a:p>
      </dgm:t>
    </dgm:pt>
    <dgm:pt modelId="{91CDB9C1-E332-4BE1-B38A-830A2E9031B6}" type="parTrans" cxnId="{634D1FDB-F018-4163-B017-43A5E45FB5F9}">
      <dgm:prSet/>
      <dgm:spPr/>
      <dgm:t>
        <a:bodyPr/>
        <a:lstStyle/>
        <a:p>
          <a:endParaRPr lang="pt-BR"/>
        </a:p>
      </dgm:t>
    </dgm:pt>
    <dgm:pt modelId="{5BD93AC1-FC8E-40CF-AB21-8243F73CE360}" type="sibTrans" cxnId="{634D1FDB-F018-4163-B017-43A5E45FB5F9}">
      <dgm:prSet/>
      <dgm:spPr/>
      <dgm:t>
        <a:bodyPr/>
        <a:lstStyle/>
        <a:p>
          <a:endParaRPr lang="pt-BR" b="1">
            <a:solidFill>
              <a:srgbClr val="003399"/>
            </a:solidFill>
          </a:endParaRPr>
        </a:p>
      </dgm:t>
    </dgm:pt>
    <dgm:pt modelId="{A9FE46C4-16C6-4EDE-8B0A-14893E16527C}">
      <dgm:prSet phldrT="[Texto]" custT="1"/>
      <dgm:spPr/>
      <dgm:t>
        <a:bodyPr/>
        <a:lstStyle/>
        <a:p>
          <a:r>
            <a:rPr lang="pt-BR" sz="1300" b="1" dirty="0" smtClean="0">
              <a:solidFill>
                <a:srgbClr val="003399"/>
              </a:solidFill>
            </a:rPr>
            <a:t>Cresce bois para abate</a:t>
          </a:r>
          <a:endParaRPr lang="pt-BR" sz="1300" b="1" dirty="0">
            <a:solidFill>
              <a:srgbClr val="003399"/>
            </a:solidFill>
          </a:endParaRPr>
        </a:p>
      </dgm:t>
    </dgm:pt>
    <dgm:pt modelId="{8CF01850-F453-4768-9521-2269C640A34E}" type="parTrans" cxnId="{8D2EC9FA-B571-4E5A-A8FE-51D8D7D29109}">
      <dgm:prSet/>
      <dgm:spPr/>
      <dgm:t>
        <a:bodyPr/>
        <a:lstStyle/>
        <a:p>
          <a:endParaRPr lang="pt-BR"/>
        </a:p>
      </dgm:t>
    </dgm:pt>
    <dgm:pt modelId="{665FB2A3-E6BD-4CF7-AAA0-E32C80E93068}" type="sibTrans" cxnId="{8D2EC9FA-B571-4E5A-A8FE-51D8D7D29109}">
      <dgm:prSet/>
      <dgm:spPr/>
      <dgm:t>
        <a:bodyPr/>
        <a:lstStyle/>
        <a:p>
          <a:endParaRPr lang="pt-BR" b="1">
            <a:solidFill>
              <a:srgbClr val="003399"/>
            </a:solidFill>
          </a:endParaRPr>
        </a:p>
      </dgm:t>
    </dgm:pt>
    <dgm:pt modelId="{D4D79443-05A9-4FB6-815E-D1E9A1371A7E}">
      <dgm:prSet phldrT="[Texto]" custT="1"/>
      <dgm:spPr/>
      <dgm:t>
        <a:bodyPr/>
        <a:lstStyle/>
        <a:p>
          <a:r>
            <a:rPr lang="pt-BR" sz="1300" b="1" dirty="0" smtClean="0">
              <a:solidFill>
                <a:srgbClr val="003399"/>
              </a:solidFill>
            </a:rPr>
            <a:t>Cai a produção de bezerros </a:t>
          </a:r>
          <a:endParaRPr lang="pt-BR" sz="1300" b="1" dirty="0">
            <a:solidFill>
              <a:srgbClr val="003399"/>
            </a:solidFill>
          </a:endParaRPr>
        </a:p>
      </dgm:t>
    </dgm:pt>
    <dgm:pt modelId="{FF22CFF7-FF26-471D-A1D8-844A44E2C117}" type="parTrans" cxnId="{365C312D-BAC8-4136-8A7C-80407EF9F9AB}">
      <dgm:prSet/>
      <dgm:spPr/>
      <dgm:t>
        <a:bodyPr/>
        <a:lstStyle/>
        <a:p>
          <a:endParaRPr lang="pt-BR"/>
        </a:p>
      </dgm:t>
    </dgm:pt>
    <dgm:pt modelId="{6CBC259E-4417-402D-B39E-F582C17E524C}" type="sibTrans" cxnId="{365C312D-BAC8-4136-8A7C-80407EF9F9AB}">
      <dgm:prSet/>
      <dgm:spPr/>
      <dgm:t>
        <a:bodyPr/>
        <a:lstStyle/>
        <a:p>
          <a:endParaRPr lang="pt-BR" b="1">
            <a:solidFill>
              <a:srgbClr val="003399"/>
            </a:solidFill>
          </a:endParaRPr>
        </a:p>
      </dgm:t>
    </dgm:pt>
    <dgm:pt modelId="{72A10C09-2043-4DE1-B912-E12158867AC2}">
      <dgm:prSet phldrT="[Texto]" custT="1"/>
      <dgm:spPr/>
      <dgm:t>
        <a:bodyPr/>
        <a:lstStyle/>
        <a:p>
          <a:r>
            <a:rPr lang="pt-BR" sz="1300" b="1" dirty="0" smtClean="0">
              <a:solidFill>
                <a:srgbClr val="003399"/>
              </a:solidFill>
            </a:rPr>
            <a:t>Aumenta o abate de fêmeas </a:t>
          </a:r>
          <a:endParaRPr lang="pt-BR" sz="1300" b="1" dirty="0">
            <a:solidFill>
              <a:srgbClr val="003399"/>
            </a:solidFill>
          </a:endParaRPr>
        </a:p>
      </dgm:t>
    </dgm:pt>
    <dgm:pt modelId="{4E9AF4AE-3DE7-4DBC-A038-C360F65DAB9A}" type="parTrans" cxnId="{3EF0C908-9955-443C-99EC-0116AB689567}">
      <dgm:prSet/>
      <dgm:spPr/>
      <dgm:t>
        <a:bodyPr/>
        <a:lstStyle/>
        <a:p>
          <a:endParaRPr lang="pt-BR"/>
        </a:p>
      </dgm:t>
    </dgm:pt>
    <dgm:pt modelId="{D58401FB-5006-410D-B4AF-CD7C45C5230C}" type="sibTrans" cxnId="{3EF0C908-9955-443C-99EC-0116AB689567}">
      <dgm:prSet/>
      <dgm:spPr/>
      <dgm:t>
        <a:bodyPr/>
        <a:lstStyle/>
        <a:p>
          <a:endParaRPr lang="pt-BR" b="1">
            <a:solidFill>
              <a:srgbClr val="003399"/>
            </a:solidFill>
          </a:endParaRPr>
        </a:p>
      </dgm:t>
    </dgm:pt>
    <dgm:pt modelId="{2C72AC13-1E64-4794-B316-98D71E8EDC37}">
      <dgm:prSet phldrT="[Texto]" custT="1"/>
      <dgm:spPr/>
      <dgm:t>
        <a:bodyPr/>
        <a:lstStyle/>
        <a:p>
          <a:r>
            <a:rPr lang="pt-BR" sz="1300" b="1" dirty="0" smtClean="0">
              <a:solidFill>
                <a:srgbClr val="003399"/>
              </a:solidFill>
            </a:rPr>
            <a:t>Preço da @ cai</a:t>
          </a:r>
          <a:endParaRPr lang="pt-BR" sz="1300" b="1" dirty="0">
            <a:solidFill>
              <a:srgbClr val="003399"/>
            </a:solidFill>
          </a:endParaRPr>
        </a:p>
      </dgm:t>
    </dgm:pt>
    <dgm:pt modelId="{FCB7EF89-43BE-4919-9D7F-14B244ED8FDE}" type="parTrans" cxnId="{8DFFCD5A-77A0-4D5C-9834-58C414FE3D0A}">
      <dgm:prSet/>
      <dgm:spPr/>
      <dgm:t>
        <a:bodyPr/>
        <a:lstStyle/>
        <a:p>
          <a:endParaRPr lang="pt-BR"/>
        </a:p>
      </dgm:t>
    </dgm:pt>
    <dgm:pt modelId="{AFC8529F-C236-4EEF-A0BB-34E641CBB7A2}" type="sibTrans" cxnId="{8DFFCD5A-77A0-4D5C-9834-58C414FE3D0A}">
      <dgm:prSet/>
      <dgm:spPr/>
      <dgm:t>
        <a:bodyPr/>
        <a:lstStyle/>
        <a:p>
          <a:endParaRPr lang="pt-BR" b="1">
            <a:solidFill>
              <a:srgbClr val="003399"/>
            </a:solidFill>
          </a:endParaRPr>
        </a:p>
      </dgm:t>
    </dgm:pt>
    <dgm:pt modelId="{9E59D97D-CAE4-4FF2-A4E2-0711F667920F}">
      <dgm:prSet phldrT="[Texto]" custT="1"/>
      <dgm:spPr/>
      <dgm:t>
        <a:bodyPr/>
        <a:lstStyle/>
        <a:p>
          <a:r>
            <a:rPr lang="pt-BR" sz="1300" b="1" dirty="0" smtClean="0">
              <a:solidFill>
                <a:srgbClr val="003399"/>
              </a:solidFill>
            </a:rPr>
            <a:t>Diminui procura por bezerros</a:t>
          </a:r>
          <a:endParaRPr lang="pt-BR" sz="1300" b="1" dirty="0">
            <a:solidFill>
              <a:srgbClr val="003399"/>
            </a:solidFill>
          </a:endParaRPr>
        </a:p>
      </dgm:t>
    </dgm:pt>
    <dgm:pt modelId="{2A30FADB-7066-44B9-BA7B-A0155325C87B}" type="parTrans" cxnId="{92AE0B9E-775D-4881-8FFB-0FE645DBC57E}">
      <dgm:prSet/>
      <dgm:spPr/>
      <dgm:t>
        <a:bodyPr/>
        <a:lstStyle/>
        <a:p>
          <a:endParaRPr lang="pt-BR"/>
        </a:p>
      </dgm:t>
    </dgm:pt>
    <dgm:pt modelId="{518067B8-5908-436E-B807-182FB7BD383E}" type="sibTrans" cxnId="{92AE0B9E-775D-4881-8FFB-0FE645DBC57E}">
      <dgm:prSet/>
      <dgm:spPr/>
      <dgm:t>
        <a:bodyPr/>
        <a:lstStyle/>
        <a:p>
          <a:endParaRPr lang="pt-BR" b="1">
            <a:solidFill>
              <a:srgbClr val="003399"/>
            </a:solidFill>
          </a:endParaRPr>
        </a:p>
      </dgm:t>
    </dgm:pt>
    <dgm:pt modelId="{D6C2CF07-740F-46FB-A2F1-B8FFA4E1D7BB}">
      <dgm:prSet phldrT="[Texto]" custT="1"/>
      <dgm:spPr/>
      <dgm:t>
        <a:bodyPr/>
        <a:lstStyle/>
        <a:p>
          <a:r>
            <a:rPr lang="pt-BR" sz="1300" b="1" dirty="0" smtClean="0">
              <a:solidFill>
                <a:srgbClr val="003399"/>
              </a:solidFill>
            </a:rPr>
            <a:t>Falta boi para abate</a:t>
          </a:r>
          <a:endParaRPr lang="pt-BR" sz="1300" b="1" dirty="0">
            <a:solidFill>
              <a:srgbClr val="003399"/>
            </a:solidFill>
          </a:endParaRPr>
        </a:p>
      </dgm:t>
    </dgm:pt>
    <dgm:pt modelId="{AD5ED843-6C89-4F1C-AC25-52C84F573D35}" type="parTrans" cxnId="{1CA299F0-76C5-43E3-9CC4-9E3E26C1DF67}">
      <dgm:prSet/>
      <dgm:spPr/>
      <dgm:t>
        <a:bodyPr/>
        <a:lstStyle/>
        <a:p>
          <a:endParaRPr lang="pt-BR"/>
        </a:p>
      </dgm:t>
    </dgm:pt>
    <dgm:pt modelId="{A1595C5F-29FC-499A-8396-B2F8705540EE}" type="sibTrans" cxnId="{1CA299F0-76C5-43E3-9CC4-9E3E26C1DF67}">
      <dgm:prSet/>
      <dgm:spPr/>
      <dgm:t>
        <a:bodyPr/>
        <a:lstStyle/>
        <a:p>
          <a:endParaRPr lang="pt-BR" b="1">
            <a:solidFill>
              <a:srgbClr val="003399"/>
            </a:solidFill>
          </a:endParaRPr>
        </a:p>
      </dgm:t>
    </dgm:pt>
    <dgm:pt modelId="{68B942D0-345D-4086-9249-3FBD5F7DE848}" type="pres">
      <dgm:prSet presAssocID="{3D166303-14BB-449D-9C1E-91F1468BEE4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101388E-9952-47F7-BA46-676D7FBFC915}" type="pres">
      <dgm:prSet presAssocID="{AB2A14C8-CC70-49F2-A73F-E7138519DD2E}" presName="dummy" presStyleCnt="0"/>
      <dgm:spPr/>
      <dgm:t>
        <a:bodyPr/>
        <a:lstStyle/>
        <a:p>
          <a:endParaRPr lang="pt-BR"/>
        </a:p>
      </dgm:t>
    </dgm:pt>
    <dgm:pt modelId="{3DEE19E8-3906-438D-AFDB-4B48A6C9C96C}" type="pres">
      <dgm:prSet presAssocID="{AB2A14C8-CC70-49F2-A73F-E7138519DD2E}" presName="node" presStyleLbl="revTx" presStyleIdx="0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0B620E-13B5-40A9-85A4-3C65CB973771}" type="pres">
      <dgm:prSet presAssocID="{3B93BE9D-6488-4937-A109-85CC818D59A5}" presName="sibTrans" presStyleLbl="node1" presStyleIdx="0" presStyleCnt="10" custLinFactNeighborX="2161" custRadScaleRad="199953"/>
      <dgm:spPr/>
      <dgm:t>
        <a:bodyPr/>
        <a:lstStyle/>
        <a:p>
          <a:endParaRPr lang="pt-BR"/>
        </a:p>
      </dgm:t>
    </dgm:pt>
    <dgm:pt modelId="{CA382779-66B7-4E76-A977-4FFEE29935BB}" type="pres">
      <dgm:prSet presAssocID="{F760F6F4-EAC5-49DE-9709-4DF8754280A7}" presName="dummy" presStyleCnt="0"/>
      <dgm:spPr/>
      <dgm:t>
        <a:bodyPr/>
        <a:lstStyle/>
        <a:p>
          <a:endParaRPr lang="pt-BR"/>
        </a:p>
      </dgm:t>
    </dgm:pt>
    <dgm:pt modelId="{DE240393-9E9A-49FF-996F-D9D33684E309}" type="pres">
      <dgm:prSet presAssocID="{F760F6F4-EAC5-49DE-9709-4DF8754280A7}" presName="node" presStyleLbl="revTx" presStyleIdx="1" presStyleCnt="10" custScaleX="11913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9A6D0E-E7B9-48C0-9865-D9A5450D65D9}" type="pres">
      <dgm:prSet presAssocID="{C86C0701-091E-4E9B-9DFC-7D2AFAA736EC}" presName="sibTrans" presStyleLbl="node1" presStyleIdx="1" presStyleCnt="10"/>
      <dgm:spPr/>
      <dgm:t>
        <a:bodyPr/>
        <a:lstStyle/>
        <a:p>
          <a:endParaRPr lang="pt-BR"/>
        </a:p>
      </dgm:t>
    </dgm:pt>
    <dgm:pt modelId="{914DDCBC-695C-464D-B561-DAA313E409FC}" type="pres">
      <dgm:prSet presAssocID="{8AE39562-E662-4933-A35A-1A15B96E7530}" presName="dummy" presStyleCnt="0"/>
      <dgm:spPr/>
      <dgm:t>
        <a:bodyPr/>
        <a:lstStyle/>
        <a:p>
          <a:endParaRPr lang="pt-BR"/>
        </a:p>
      </dgm:t>
    </dgm:pt>
    <dgm:pt modelId="{A5FD3756-9F59-4411-AA36-D00A91E57AE3}" type="pres">
      <dgm:prSet presAssocID="{8AE39562-E662-4933-A35A-1A15B96E7530}" presName="node" presStyleLbl="revTx" presStyleIdx="2" presStyleCnt="10" custScaleX="15749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4B1972-E5F9-4B2A-B1A1-75355D311700}" type="pres">
      <dgm:prSet presAssocID="{F13BA3A4-FD47-4B7F-8D3B-A94AC6D37141}" presName="sibTrans" presStyleLbl="node1" presStyleIdx="2" presStyleCnt="10"/>
      <dgm:spPr/>
      <dgm:t>
        <a:bodyPr/>
        <a:lstStyle/>
        <a:p>
          <a:endParaRPr lang="pt-BR"/>
        </a:p>
      </dgm:t>
    </dgm:pt>
    <dgm:pt modelId="{FC211741-3FF2-4B95-AA39-05987B57C2C8}" type="pres">
      <dgm:prSet presAssocID="{2FF49736-3635-410C-B61A-1F103C1B9A9D}" presName="dummy" presStyleCnt="0"/>
      <dgm:spPr/>
      <dgm:t>
        <a:bodyPr/>
        <a:lstStyle/>
        <a:p>
          <a:endParaRPr lang="pt-BR"/>
        </a:p>
      </dgm:t>
    </dgm:pt>
    <dgm:pt modelId="{12E4E5C2-3C9B-48D4-BDD6-3163746EC321}" type="pres">
      <dgm:prSet presAssocID="{2FF49736-3635-410C-B61A-1F103C1B9A9D}" presName="node" presStyleLbl="revTx" presStyleIdx="3" presStyleCnt="10" custScaleX="16316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B0BE40-7245-4D92-A1DF-56246A044251}" type="pres">
      <dgm:prSet presAssocID="{5BD93AC1-FC8E-40CF-AB21-8243F73CE360}" presName="sibTrans" presStyleLbl="node1" presStyleIdx="3" presStyleCnt="10"/>
      <dgm:spPr/>
      <dgm:t>
        <a:bodyPr/>
        <a:lstStyle/>
        <a:p>
          <a:endParaRPr lang="pt-BR"/>
        </a:p>
      </dgm:t>
    </dgm:pt>
    <dgm:pt modelId="{84185917-CAB0-4FF5-9077-4578A0B86E94}" type="pres">
      <dgm:prSet presAssocID="{A9FE46C4-16C6-4EDE-8B0A-14893E16527C}" presName="dummy" presStyleCnt="0"/>
      <dgm:spPr/>
      <dgm:t>
        <a:bodyPr/>
        <a:lstStyle/>
        <a:p>
          <a:endParaRPr lang="pt-BR"/>
        </a:p>
      </dgm:t>
    </dgm:pt>
    <dgm:pt modelId="{54AD9EF5-DF48-4934-B108-AB6608472B12}" type="pres">
      <dgm:prSet presAssocID="{A9FE46C4-16C6-4EDE-8B0A-14893E16527C}" presName="node" presStyleLbl="revTx" presStyleIdx="4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37A76E-470D-431F-850B-A4ED0F78230D}" type="pres">
      <dgm:prSet presAssocID="{665FB2A3-E6BD-4CF7-AAA0-E32C80E93068}" presName="sibTrans" presStyleLbl="node1" presStyleIdx="4" presStyleCnt="10"/>
      <dgm:spPr/>
      <dgm:t>
        <a:bodyPr/>
        <a:lstStyle/>
        <a:p>
          <a:endParaRPr lang="pt-BR"/>
        </a:p>
      </dgm:t>
    </dgm:pt>
    <dgm:pt modelId="{8972626B-FD47-41A7-AE05-FFF6C9085E85}" type="pres">
      <dgm:prSet presAssocID="{2C72AC13-1E64-4794-B316-98D71E8EDC37}" presName="dummy" presStyleCnt="0"/>
      <dgm:spPr/>
      <dgm:t>
        <a:bodyPr/>
        <a:lstStyle/>
        <a:p>
          <a:endParaRPr lang="pt-BR"/>
        </a:p>
      </dgm:t>
    </dgm:pt>
    <dgm:pt modelId="{ABEDAB00-9453-4A1D-AB5F-F06173402E37}" type="pres">
      <dgm:prSet presAssocID="{2C72AC13-1E64-4794-B316-98D71E8EDC37}" presName="node" presStyleLbl="revTx" presStyleIdx="5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7E9481-0B53-489D-A64A-4DA204715E9A}" type="pres">
      <dgm:prSet presAssocID="{AFC8529F-C236-4EEF-A0BB-34E641CBB7A2}" presName="sibTrans" presStyleLbl="node1" presStyleIdx="5" presStyleCnt="10"/>
      <dgm:spPr/>
      <dgm:t>
        <a:bodyPr/>
        <a:lstStyle/>
        <a:p>
          <a:endParaRPr lang="pt-BR"/>
        </a:p>
      </dgm:t>
    </dgm:pt>
    <dgm:pt modelId="{215C2266-9BBE-487D-8135-7CBB01970408}" type="pres">
      <dgm:prSet presAssocID="{9E59D97D-CAE4-4FF2-A4E2-0711F667920F}" presName="dummy" presStyleCnt="0"/>
      <dgm:spPr/>
      <dgm:t>
        <a:bodyPr/>
        <a:lstStyle/>
        <a:p>
          <a:endParaRPr lang="pt-BR"/>
        </a:p>
      </dgm:t>
    </dgm:pt>
    <dgm:pt modelId="{DC490EDF-8E0F-45E3-BC4C-44C2F29F14A2}" type="pres">
      <dgm:prSet presAssocID="{9E59D97D-CAE4-4FF2-A4E2-0711F667920F}" presName="node" presStyleLbl="revTx" presStyleIdx="6" presStyleCnt="10" custScaleX="110491" custRadScaleRad="98624" custRadScaleInc="-93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2E51F9-1539-403F-8DC3-646C0F484407}" type="pres">
      <dgm:prSet presAssocID="{518067B8-5908-436E-B807-182FB7BD383E}" presName="sibTrans" presStyleLbl="node1" presStyleIdx="6" presStyleCnt="10"/>
      <dgm:spPr/>
      <dgm:t>
        <a:bodyPr/>
        <a:lstStyle/>
        <a:p>
          <a:endParaRPr lang="pt-BR"/>
        </a:p>
      </dgm:t>
    </dgm:pt>
    <dgm:pt modelId="{2CFE6E38-437E-4506-A8BA-F8B904B004BC}" type="pres">
      <dgm:prSet presAssocID="{72A10C09-2043-4DE1-B912-E12158867AC2}" presName="dummy" presStyleCnt="0"/>
      <dgm:spPr/>
      <dgm:t>
        <a:bodyPr/>
        <a:lstStyle/>
        <a:p>
          <a:endParaRPr lang="pt-BR"/>
        </a:p>
      </dgm:t>
    </dgm:pt>
    <dgm:pt modelId="{FB7C1F34-8624-43DF-BF61-BFF7648691E9}" type="pres">
      <dgm:prSet presAssocID="{72A10C09-2043-4DE1-B912-E12158867AC2}" presName="node" presStyleLbl="revTx" presStyleIdx="7" presStyleCnt="10" custScaleX="11408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9FD752-46F6-4738-8611-3A4268DB73A8}" type="pres">
      <dgm:prSet presAssocID="{D58401FB-5006-410D-B4AF-CD7C45C5230C}" presName="sibTrans" presStyleLbl="node1" presStyleIdx="7" presStyleCnt="10"/>
      <dgm:spPr/>
      <dgm:t>
        <a:bodyPr/>
        <a:lstStyle/>
        <a:p>
          <a:endParaRPr lang="pt-BR"/>
        </a:p>
      </dgm:t>
    </dgm:pt>
    <dgm:pt modelId="{D06FDC2E-A030-44ED-9964-9E02919F93C3}" type="pres">
      <dgm:prSet presAssocID="{D4D79443-05A9-4FB6-815E-D1E9A1371A7E}" presName="dummy" presStyleCnt="0"/>
      <dgm:spPr/>
      <dgm:t>
        <a:bodyPr/>
        <a:lstStyle/>
        <a:p>
          <a:endParaRPr lang="pt-BR"/>
        </a:p>
      </dgm:t>
    </dgm:pt>
    <dgm:pt modelId="{5E2A49EF-E9AE-4295-A299-A108D5A39836}" type="pres">
      <dgm:prSet presAssocID="{D4D79443-05A9-4FB6-815E-D1E9A1371A7E}" presName="node" presStyleLbl="revTx" presStyleIdx="8" presStyleCnt="10" custScaleX="14896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497EA8-1A2D-45B8-A030-A9F6E15E0613}" type="pres">
      <dgm:prSet presAssocID="{6CBC259E-4417-402D-B39E-F582C17E524C}" presName="sibTrans" presStyleLbl="node1" presStyleIdx="8" presStyleCnt="10" custScaleX="100738"/>
      <dgm:spPr/>
      <dgm:t>
        <a:bodyPr/>
        <a:lstStyle/>
        <a:p>
          <a:endParaRPr lang="pt-BR"/>
        </a:p>
      </dgm:t>
    </dgm:pt>
    <dgm:pt modelId="{DAE1D6EE-23C4-4D74-8F22-AA7744C20F81}" type="pres">
      <dgm:prSet presAssocID="{D6C2CF07-740F-46FB-A2F1-B8FFA4E1D7BB}" presName="dummy" presStyleCnt="0"/>
      <dgm:spPr/>
      <dgm:t>
        <a:bodyPr/>
        <a:lstStyle/>
        <a:p>
          <a:endParaRPr lang="pt-BR"/>
        </a:p>
      </dgm:t>
    </dgm:pt>
    <dgm:pt modelId="{3B19EB79-1DAD-42D9-A1CF-F5D23A2B7BAF}" type="pres">
      <dgm:prSet presAssocID="{D6C2CF07-740F-46FB-A2F1-B8FFA4E1D7BB}" presName="node" presStyleLbl="revTx" presStyleIdx="9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CD245D-7C04-4885-A274-2F1386CB3EF6}" type="pres">
      <dgm:prSet presAssocID="{A1595C5F-29FC-499A-8396-B2F8705540EE}" presName="sibTrans" presStyleLbl="node1" presStyleIdx="9" presStyleCnt="10" custScaleX="83833"/>
      <dgm:spPr/>
      <dgm:t>
        <a:bodyPr/>
        <a:lstStyle/>
        <a:p>
          <a:endParaRPr lang="pt-BR"/>
        </a:p>
      </dgm:t>
    </dgm:pt>
  </dgm:ptLst>
  <dgm:cxnLst>
    <dgm:cxn modelId="{428D1DFD-D0AF-4227-8950-BE7FCECD02E2}" type="presOf" srcId="{D4D79443-05A9-4FB6-815E-D1E9A1371A7E}" destId="{5E2A49EF-E9AE-4295-A299-A108D5A39836}" srcOrd="0" destOrd="0" presId="urn:microsoft.com/office/officeart/2005/8/layout/cycle1"/>
    <dgm:cxn modelId="{B5C3150E-0BBA-4224-A9B0-50BDAEA3B6EB}" type="presOf" srcId="{AB2A14C8-CC70-49F2-A73F-E7138519DD2E}" destId="{3DEE19E8-3906-438D-AFDB-4B48A6C9C96C}" srcOrd="0" destOrd="0" presId="urn:microsoft.com/office/officeart/2005/8/layout/cycle1"/>
    <dgm:cxn modelId="{F8EE8231-2BC3-459B-B9CA-AFD1EFF975DA}" type="presOf" srcId="{AFC8529F-C236-4EEF-A0BB-34E641CBB7A2}" destId="{267E9481-0B53-489D-A64A-4DA204715E9A}" srcOrd="0" destOrd="0" presId="urn:microsoft.com/office/officeart/2005/8/layout/cycle1"/>
    <dgm:cxn modelId="{27CD5095-F9EB-40D5-ACFA-19FA7426EBBB}" type="presOf" srcId="{518067B8-5908-436E-B807-182FB7BD383E}" destId="{5E2E51F9-1539-403F-8DC3-646C0F484407}" srcOrd="0" destOrd="0" presId="urn:microsoft.com/office/officeart/2005/8/layout/cycle1"/>
    <dgm:cxn modelId="{217B2A22-B139-45AC-9F20-ACBD70EF2473}" srcId="{3D166303-14BB-449D-9C1E-91F1468BEE43}" destId="{AB2A14C8-CC70-49F2-A73F-E7138519DD2E}" srcOrd="0" destOrd="0" parTransId="{A07AED7B-F949-4E10-B05D-430C92B1D0E8}" sibTransId="{3B93BE9D-6488-4937-A109-85CC818D59A5}"/>
    <dgm:cxn modelId="{B59AD728-C13D-45D0-B17A-27DA97FC0D1D}" type="presOf" srcId="{F760F6F4-EAC5-49DE-9709-4DF8754280A7}" destId="{DE240393-9E9A-49FF-996F-D9D33684E309}" srcOrd="0" destOrd="0" presId="urn:microsoft.com/office/officeart/2005/8/layout/cycle1"/>
    <dgm:cxn modelId="{614416C4-2841-4469-B635-31F01839CD24}" type="presOf" srcId="{6CBC259E-4417-402D-B39E-F582C17E524C}" destId="{9D497EA8-1A2D-45B8-A030-A9F6E15E0613}" srcOrd="0" destOrd="0" presId="urn:microsoft.com/office/officeart/2005/8/layout/cycle1"/>
    <dgm:cxn modelId="{1383CEAE-F859-4B7F-BB60-CA8082B4BDFC}" type="presOf" srcId="{2FF49736-3635-410C-B61A-1F103C1B9A9D}" destId="{12E4E5C2-3C9B-48D4-BDD6-3163746EC321}" srcOrd="0" destOrd="0" presId="urn:microsoft.com/office/officeart/2005/8/layout/cycle1"/>
    <dgm:cxn modelId="{365C312D-BAC8-4136-8A7C-80407EF9F9AB}" srcId="{3D166303-14BB-449D-9C1E-91F1468BEE43}" destId="{D4D79443-05A9-4FB6-815E-D1E9A1371A7E}" srcOrd="8" destOrd="0" parTransId="{FF22CFF7-FF26-471D-A1D8-844A44E2C117}" sibTransId="{6CBC259E-4417-402D-B39E-F582C17E524C}"/>
    <dgm:cxn modelId="{957BF6F2-C2EA-426D-A84E-6796074B055A}" type="presOf" srcId="{D58401FB-5006-410D-B4AF-CD7C45C5230C}" destId="{D89FD752-46F6-4738-8611-3A4268DB73A8}" srcOrd="0" destOrd="0" presId="urn:microsoft.com/office/officeart/2005/8/layout/cycle1"/>
    <dgm:cxn modelId="{8DFFCD5A-77A0-4D5C-9834-58C414FE3D0A}" srcId="{3D166303-14BB-449D-9C1E-91F1468BEE43}" destId="{2C72AC13-1E64-4794-B316-98D71E8EDC37}" srcOrd="5" destOrd="0" parTransId="{FCB7EF89-43BE-4919-9D7F-14B244ED8FDE}" sibTransId="{AFC8529F-C236-4EEF-A0BB-34E641CBB7A2}"/>
    <dgm:cxn modelId="{8D2EC9FA-B571-4E5A-A8FE-51D8D7D29109}" srcId="{3D166303-14BB-449D-9C1E-91F1468BEE43}" destId="{A9FE46C4-16C6-4EDE-8B0A-14893E16527C}" srcOrd="4" destOrd="0" parTransId="{8CF01850-F453-4768-9521-2269C640A34E}" sibTransId="{665FB2A3-E6BD-4CF7-AAA0-E32C80E93068}"/>
    <dgm:cxn modelId="{1237A70F-4B36-4E97-9448-1AAA49EFF564}" srcId="{3D166303-14BB-449D-9C1E-91F1468BEE43}" destId="{8AE39562-E662-4933-A35A-1A15B96E7530}" srcOrd="2" destOrd="0" parTransId="{12606D27-801C-4632-8726-CA51E68BD111}" sibTransId="{F13BA3A4-FD47-4B7F-8D3B-A94AC6D37141}"/>
    <dgm:cxn modelId="{4AB63B6C-1D61-4D3D-A06D-123F0039E82D}" type="presOf" srcId="{3D166303-14BB-449D-9C1E-91F1468BEE43}" destId="{68B942D0-345D-4086-9249-3FBD5F7DE848}" srcOrd="0" destOrd="0" presId="urn:microsoft.com/office/officeart/2005/8/layout/cycle1"/>
    <dgm:cxn modelId="{F5EF2E1A-752D-48A0-B0B3-A163E14701A4}" type="presOf" srcId="{665FB2A3-E6BD-4CF7-AAA0-E32C80E93068}" destId="{A737A76E-470D-431F-850B-A4ED0F78230D}" srcOrd="0" destOrd="0" presId="urn:microsoft.com/office/officeart/2005/8/layout/cycle1"/>
    <dgm:cxn modelId="{92AE0B9E-775D-4881-8FFB-0FE645DBC57E}" srcId="{3D166303-14BB-449D-9C1E-91F1468BEE43}" destId="{9E59D97D-CAE4-4FF2-A4E2-0711F667920F}" srcOrd="6" destOrd="0" parTransId="{2A30FADB-7066-44B9-BA7B-A0155325C87B}" sibTransId="{518067B8-5908-436E-B807-182FB7BD383E}"/>
    <dgm:cxn modelId="{593FDC8C-8C76-4594-9375-8F8C96AE2985}" type="presOf" srcId="{C86C0701-091E-4E9B-9DFC-7D2AFAA736EC}" destId="{C19A6D0E-E7B9-48C0-9865-D9A5450D65D9}" srcOrd="0" destOrd="0" presId="urn:microsoft.com/office/officeart/2005/8/layout/cycle1"/>
    <dgm:cxn modelId="{82A011ED-6525-4D9E-AAC3-5E2A2F3053D5}" type="presOf" srcId="{9E59D97D-CAE4-4FF2-A4E2-0711F667920F}" destId="{DC490EDF-8E0F-45E3-BC4C-44C2F29F14A2}" srcOrd="0" destOrd="0" presId="urn:microsoft.com/office/officeart/2005/8/layout/cycle1"/>
    <dgm:cxn modelId="{A217043F-99EE-4C0C-9109-E3C219F15088}" type="presOf" srcId="{2C72AC13-1E64-4794-B316-98D71E8EDC37}" destId="{ABEDAB00-9453-4A1D-AB5F-F06173402E37}" srcOrd="0" destOrd="0" presId="urn:microsoft.com/office/officeart/2005/8/layout/cycle1"/>
    <dgm:cxn modelId="{3EF0C908-9955-443C-99EC-0116AB689567}" srcId="{3D166303-14BB-449D-9C1E-91F1468BEE43}" destId="{72A10C09-2043-4DE1-B912-E12158867AC2}" srcOrd="7" destOrd="0" parTransId="{4E9AF4AE-3DE7-4DBC-A038-C360F65DAB9A}" sibTransId="{D58401FB-5006-410D-B4AF-CD7C45C5230C}"/>
    <dgm:cxn modelId="{5326D820-D47B-4B19-84C3-42B8B5EBFAA0}" type="presOf" srcId="{72A10C09-2043-4DE1-B912-E12158867AC2}" destId="{FB7C1F34-8624-43DF-BF61-BFF7648691E9}" srcOrd="0" destOrd="0" presId="urn:microsoft.com/office/officeart/2005/8/layout/cycle1"/>
    <dgm:cxn modelId="{C807F911-B0AF-408C-A956-4825383B02E9}" type="presOf" srcId="{A9FE46C4-16C6-4EDE-8B0A-14893E16527C}" destId="{54AD9EF5-DF48-4934-B108-AB6608472B12}" srcOrd="0" destOrd="0" presId="urn:microsoft.com/office/officeart/2005/8/layout/cycle1"/>
    <dgm:cxn modelId="{7E4853F8-A395-4F62-8DA2-919AC3493BBE}" type="presOf" srcId="{A1595C5F-29FC-499A-8396-B2F8705540EE}" destId="{34CD245D-7C04-4885-A274-2F1386CB3EF6}" srcOrd="0" destOrd="0" presId="urn:microsoft.com/office/officeart/2005/8/layout/cycle1"/>
    <dgm:cxn modelId="{1CA299F0-76C5-43E3-9CC4-9E3E26C1DF67}" srcId="{3D166303-14BB-449D-9C1E-91F1468BEE43}" destId="{D6C2CF07-740F-46FB-A2F1-B8FFA4E1D7BB}" srcOrd="9" destOrd="0" parTransId="{AD5ED843-6C89-4F1C-AC25-52C84F573D35}" sibTransId="{A1595C5F-29FC-499A-8396-B2F8705540EE}"/>
    <dgm:cxn modelId="{F40FEC3F-3FBE-465E-8592-91CC4F219354}" type="presOf" srcId="{5BD93AC1-FC8E-40CF-AB21-8243F73CE360}" destId="{9EB0BE40-7245-4D92-A1DF-56246A044251}" srcOrd="0" destOrd="0" presId="urn:microsoft.com/office/officeart/2005/8/layout/cycle1"/>
    <dgm:cxn modelId="{A5756087-5B28-4EEE-8B8D-EEF0F480C204}" type="presOf" srcId="{8AE39562-E662-4933-A35A-1A15B96E7530}" destId="{A5FD3756-9F59-4411-AA36-D00A91E57AE3}" srcOrd="0" destOrd="0" presId="urn:microsoft.com/office/officeart/2005/8/layout/cycle1"/>
    <dgm:cxn modelId="{2D16A363-A817-44E5-9A83-3AE7FD5A86F7}" type="presOf" srcId="{D6C2CF07-740F-46FB-A2F1-B8FFA4E1D7BB}" destId="{3B19EB79-1DAD-42D9-A1CF-F5D23A2B7BAF}" srcOrd="0" destOrd="0" presId="urn:microsoft.com/office/officeart/2005/8/layout/cycle1"/>
    <dgm:cxn modelId="{940593BF-F59D-40B7-8BA8-D09B85B7E27F}" srcId="{3D166303-14BB-449D-9C1E-91F1468BEE43}" destId="{F760F6F4-EAC5-49DE-9709-4DF8754280A7}" srcOrd="1" destOrd="0" parTransId="{FD6D5833-ACA0-4FC0-9B7C-DA0B7492B86E}" sibTransId="{C86C0701-091E-4E9B-9DFC-7D2AFAA736EC}"/>
    <dgm:cxn modelId="{DE6AD4BA-A7F5-4306-86DB-38DE9A81955B}" type="presOf" srcId="{3B93BE9D-6488-4937-A109-85CC818D59A5}" destId="{130B620E-13B5-40A9-85A4-3C65CB973771}" srcOrd="0" destOrd="0" presId="urn:microsoft.com/office/officeart/2005/8/layout/cycle1"/>
    <dgm:cxn modelId="{E2DB7744-A240-4E2E-9990-26C734BD9E90}" type="presOf" srcId="{F13BA3A4-FD47-4B7F-8D3B-A94AC6D37141}" destId="{C94B1972-E5F9-4B2A-B1A1-75355D311700}" srcOrd="0" destOrd="0" presId="urn:microsoft.com/office/officeart/2005/8/layout/cycle1"/>
    <dgm:cxn modelId="{634D1FDB-F018-4163-B017-43A5E45FB5F9}" srcId="{3D166303-14BB-449D-9C1E-91F1468BEE43}" destId="{2FF49736-3635-410C-B61A-1F103C1B9A9D}" srcOrd="3" destOrd="0" parTransId="{91CDB9C1-E332-4BE1-B38A-830A2E9031B6}" sibTransId="{5BD93AC1-FC8E-40CF-AB21-8243F73CE360}"/>
    <dgm:cxn modelId="{CC6DE627-3BB4-4C49-B7C2-BEC52F157571}" type="presParOf" srcId="{68B942D0-345D-4086-9249-3FBD5F7DE848}" destId="{9101388E-9952-47F7-BA46-676D7FBFC915}" srcOrd="0" destOrd="0" presId="urn:microsoft.com/office/officeart/2005/8/layout/cycle1"/>
    <dgm:cxn modelId="{247DB048-707F-42F1-8558-EC8C48CE0DC9}" type="presParOf" srcId="{68B942D0-345D-4086-9249-3FBD5F7DE848}" destId="{3DEE19E8-3906-438D-AFDB-4B48A6C9C96C}" srcOrd="1" destOrd="0" presId="urn:microsoft.com/office/officeart/2005/8/layout/cycle1"/>
    <dgm:cxn modelId="{5EC9B376-8363-4551-A75A-9036A530F1E3}" type="presParOf" srcId="{68B942D0-345D-4086-9249-3FBD5F7DE848}" destId="{130B620E-13B5-40A9-85A4-3C65CB973771}" srcOrd="2" destOrd="0" presId="urn:microsoft.com/office/officeart/2005/8/layout/cycle1"/>
    <dgm:cxn modelId="{1370C893-0371-4B24-AD6D-1C7D37600A46}" type="presParOf" srcId="{68B942D0-345D-4086-9249-3FBD5F7DE848}" destId="{CA382779-66B7-4E76-A977-4FFEE29935BB}" srcOrd="3" destOrd="0" presId="urn:microsoft.com/office/officeart/2005/8/layout/cycle1"/>
    <dgm:cxn modelId="{27C3BEF3-EC36-4B5C-910A-1716F8368A62}" type="presParOf" srcId="{68B942D0-345D-4086-9249-3FBD5F7DE848}" destId="{DE240393-9E9A-49FF-996F-D9D33684E309}" srcOrd="4" destOrd="0" presId="urn:microsoft.com/office/officeart/2005/8/layout/cycle1"/>
    <dgm:cxn modelId="{A475DFB0-A6A3-41D1-8D63-2E40146E7A91}" type="presParOf" srcId="{68B942D0-345D-4086-9249-3FBD5F7DE848}" destId="{C19A6D0E-E7B9-48C0-9865-D9A5450D65D9}" srcOrd="5" destOrd="0" presId="urn:microsoft.com/office/officeart/2005/8/layout/cycle1"/>
    <dgm:cxn modelId="{5921F5B2-650B-4C0A-8F10-599EF0F6AB25}" type="presParOf" srcId="{68B942D0-345D-4086-9249-3FBD5F7DE848}" destId="{914DDCBC-695C-464D-B561-DAA313E409FC}" srcOrd="6" destOrd="0" presId="urn:microsoft.com/office/officeart/2005/8/layout/cycle1"/>
    <dgm:cxn modelId="{A7BC76E2-D00E-4582-A8E5-C8E0CB89460D}" type="presParOf" srcId="{68B942D0-345D-4086-9249-3FBD5F7DE848}" destId="{A5FD3756-9F59-4411-AA36-D00A91E57AE3}" srcOrd="7" destOrd="0" presId="urn:microsoft.com/office/officeart/2005/8/layout/cycle1"/>
    <dgm:cxn modelId="{E549179D-E8BE-45F8-8874-171D30AA35DB}" type="presParOf" srcId="{68B942D0-345D-4086-9249-3FBD5F7DE848}" destId="{C94B1972-E5F9-4B2A-B1A1-75355D311700}" srcOrd="8" destOrd="0" presId="urn:microsoft.com/office/officeart/2005/8/layout/cycle1"/>
    <dgm:cxn modelId="{31D95DC6-9354-42F8-8210-647BD9DC85DD}" type="presParOf" srcId="{68B942D0-345D-4086-9249-3FBD5F7DE848}" destId="{FC211741-3FF2-4B95-AA39-05987B57C2C8}" srcOrd="9" destOrd="0" presId="urn:microsoft.com/office/officeart/2005/8/layout/cycle1"/>
    <dgm:cxn modelId="{80FAF070-06E0-4C86-837B-FB8015B430BD}" type="presParOf" srcId="{68B942D0-345D-4086-9249-3FBD5F7DE848}" destId="{12E4E5C2-3C9B-48D4-BDD6-3163746EC321}" srcOrd="10" destOrd="0" presId="urn:microsoft.com/office/officeart/2005/8/layout/cycle1"/>
    <dgm:cxn modelId="{8F2C8EE7-6147-4B91-BFA1-F06AD01F5202}" type="presParOf" srcId="{68B942D0-345D-4086-9249-3FBD5F7DE848}" destId="{9EB0BE40-7245-4D92-A1DF-56246A044251}" srcOrd="11" destOrd="0" presId="urn:microsoft.com/office/officeart/2005/8/layout/cycle1"/>
    <dgm:cxn modelId="{FE22D766-F9E6-43CF-805E-B1734F75B488}" type="presParOf" srcId="{68B942D0-345D-4086-9249-3FBD5F7DE848}" destId="{84185917-CAB0-4FF5-9077-4578A0B86E94}" srcOrd="12" destOrd="0" presId="urn:microsoft.com/office/officeart/2005/8/layout/cycle1"/>
    <dgm:cxn modelId="{4C6D4253-DA27-40EF-839A-E968C5DB863C}" type="presParOf" srcId="{68B942D0-345D-4086-9249-3FBD5F7DE848}" destId="{54AD9EF5-DF48-4934-B108-AB6608472B12}" srcOrd="13" destOrd="0" presId="urn:microsoft.com/office/officeart/2005/8/layout/cycle1"/>
    <dgm:cxn modelId="{79C06B8D-5A58-4084-82DE-090496C7626C}" type="presParOf" srcId="{68B942D0-345D-4086-9249-3FBD5F7DE848}" destId="{A737A76E-470D-431F-850B-A4ED0F78230D}" srcOrd="14" destOrd="0" presId="urn:microsoft.com/office/officeart/2005/8/layout/cycle1"/>
    <dgm:cxn modelId="{14AD9FE4-F8F7-4BA6-B81F-5328E376AC5B}" type="presParOf" srcId="{68B942D0-345D-4086-9249-3FBD5F7DE848}" destId="{8972626B-FD47-41A7-AE05-FFF6C9085E85}" srcOrd="15" destOrd="0" presId="urn:microsoft.com/office/officeart/2005/8/layout/cycle1"/>
    <dgm:cxn modelId="{68A62695-0E84-413F-AC1F-58F5E3F9D881}" type="presParOf" srcId="{68B942D0-345D-4086-9249-3FBD5F7DE848}" destId="{ABEDAB00-9453-4A1D-AB5F-F06173402E37}" srcOrd="16" destOrd="0" presId="urn:microsoft.com/office/officeart/2005/8/layout/cycle1"/>
    <dgm:cxn modelId="{89BEBF28-0C68-46C3-9877-9AB1951184F0}" type="presParOf" srcId="{68B942D0-345D-4086-9249-3FBD5F7DE848}" destId="{267E9481-0B53-489D-A64A-4DA204715E9A}" srcOrd="17" destOrd="0" presId="urn:microsoft.com/office/officeart/2005/8/layout/cycle1"/>
    <dgm:cxn modelId="{41ADA6A7-C8F3-4561-B35A-35316E4BFA81}" type="presParOf" srcId="{68B942D0-345D-4086-9249-3FBD5F7DE848}" destId="{215C2266-9BBE-487D-8135-7CBB01970408}" srcOrd="18" destOrd="0" presId="urn:microsoft.com/office/officeart/2005/8/layout/cycle1"/>
    <dgm:cxn modelId="{0AE93EDD-2C9F-4145-BCAD-D3E1DDA5EB95}" type="presParOf" srcId="{68B942D0-345D-4086-9249-3FBD5F7DE848}" destId="{DC490EDF-8E0F-45E3-BC4C-44C2F29F14A2}" srcOrd="19" destOrd="0" presId="urn:microsoft.com/office/officeart/2005/8/layout/cycle1"/>
    <dgm:cxn modelId="{2CAB798E-5717-4E63-8283-C74AAC8D3EF4}" type="presParOf" srcId="{68B942D0-345D-4086-9249-3FBD5F7DE848}" destId="{5E2E51F9-1539-403F-8DC3-646C0F484407}" srcOrd="20" destOrd="0" presId="urn:microsoft.com/office/officeart/2005/8/layout/cycle1"/>
    <dgm:cxn modelId="{C6BC87A8-4A52-4F9C-9CFB-EC15AF506398}" type="presParOf" srcId="{68B942D0-345D-4086-9249-3FBD5F7DE848}" destId="{2CFE6E38-437E-4506-A8BA-F8B904B004BC}" srcOrd="21" destOrd="0" presId="urn:microsoft.com/office/officeart/2005/8/layout/cycle1"/>
    <dgm:cxn modelId="{6C05E00B-E1D8-45E9-974D-3D4AD3501AD6}" type="presParOf" srcId="{68B942D0-345D-4086-9249-3FBD5F7DE848}" destId="{FB7C1F34-8624-43DF-BF61-BFF7648691E9}" srcOrd="22" destOrd="0" presId="urn:microsoft.com/office/officeart/2005/8/layout/cycle1"/>
    <dgm:cxn modelId="{A1FC4571-7039-4CEE-B17F-938C44D15770}" type="presParOf" srcId="{68B942D0-345D-4086-9249-3FBD5F7DE848}" destId="{D89FD752-46F6-4738-8611-3A4268DB73A8}" srcOrd="23" destOrd="0" presId="urn:microsoft.com/office/officeart/2005/8/layout/cycle1"/>
    <dgm:cxn modelId="{A0F41042-41EB-481C-9104-3607A82A3EE2}" type="presParOf" srcId="{68B942D0-345D-4086-9249-3FBD5F7DE848}" destId="{D06FDC2E-A030-44ED-9964-9E02919F93C3}" srcOrd="24" destOrd="0" presId="urn:microsoft.com/office/officeart/2005/8/layout/cycle1"/>
    <dgm:cxn modelId="{555A23B4-9165-403E-9E4F-49B553DFD02F}" type="presParOf" srcId="{68B942D0-345D-4086-9249-3FBD5F7DE848}" destId="{5E2A49EF-E9AE-4295-A299-A108D5A39836}" srcOrd="25" destOrd="0" presId="urn:microsoft.com/office/officeart/2005/8/layout/cycle1"/>
    <dgm:cxn modelId="{33B1BC1D-C0DE-4B4A-B3B1-0A888DC15421}" type="presParOf" srcId="{68B942D0-345D-4086-9249-3FBD5F7DE848}" destId="{9D497EA8-1A2D-45B8-A030-A9F6E15E0613}" srcOrd="26" destOrd="0" presId="urn:microsoft.com/office/officeart/2005/8/layout/cycle1"/>
    <dgm:cxn modelId="{90AE16C1-3640-4278-8774-F62685573982}" type="presParOf" srcId="{68B942D0-345D-4086-9249-3FBD5F7DE848}" destId="{DAE1D6EE-23C4-4D74-8F22-AA7744C20F81}" srcOrd="27" destOrd="0" presId="urn:microsoft.com/office/officeart/2005/8/layout/cycle1"/>
    <dgm:cxn modelId="{5B7270D6-86DA-4A9A-B168-2A96292D82D0}" type="presParOf" srcId="{68B942D0-345D-4086-9249-3FBD5F7DE848}" destId="{3B19EB79-1DAD-42D9-A1CF-F5D23A2B7BAF}" srcOrd="28" destOrd="0" presId="urn:microsoft.com/office/officeart/2005/8/layout/cycle1"/>
    <dgm:cxn modelId="{E06BC68F-DE4F-4D21-92C3-47D004B8D0E0}" type="presParOf" srcId="{68B942D0-345D-4086-9249-3FBD5F7DE848}" destId="{34CD245D-7C04-4885-A274-2F1386CB3EF6}" srcOrd="29" destOrd="0" presId="urn:microsoft.com/office/officeart/2005/8/layout/cycle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DB7DF-C4DD-4568-AA27-7654DC0394A1}" type="datetimeFigureOut">
              <a:rPr lang="pt-BR" smtClean="0"/>
              <a:t>11/11/2015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0508F-69A9-4AEE-8236-08279F2099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430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0508F-69A9-4AEE-8236-08279F2099D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898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3FB9-A296-4D8C-B2E2-A1A7A4925250}" type="datetimeFigureOut">
              <a:rPr lang="pt-BR" smtClean="0"/>
              <a:pPr/>
              <a:t>11/11/2015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EE69-19AE-490C-8743-3BEFA88AE1A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8879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3FB9-A296-4D8C-B2E2-A1A7A4925250}" type="datetimeFigureOut">
              <a:rPr lang="pt-BR" smtClean="0"/>
              <a:pPr/>
              <a:t>11/11/2015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EE69-19AE-490C-8743-3BEFA88AE1A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276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3FB9-A296-4D8C-B2E2-A1A7A4925250}" type="datetimeFigureOut">
              <a:rPr lang="pt-BR" smtClean="0"/>
              <a:pPr/>
              <a:t>11/11/2015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EE69-19AE-490C-8743-3BEFA88AE1A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783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3FB9-A296-4D8C-B2E2-A1A7A4925250}" type="datetimeFigureOut">
              <a:rPr lang="pt-BR" smtClean="0"/>
              <a:pPr/>
              <a:t>11/11/2015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EE69-19AE-490C-8743-3BEFA88AE1A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46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3FB9-A296-4D8C-B2E2-A1A7A4925250}" type="datetimeFigureOut">
              <a:rPr lang="pt-BR" smtClean="0"/>
              <a:pPr/>
              <a:t>11/11/2015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EE69-19AE-490C-8743-3BEFA88AE1A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2609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3FB9-A296-4D8C-B2E2-A1A7A4925250}" type="datetimeFigureOut">
              <a:rPr lang="pt-BR" smtClean="0"/>
              <a:pPr/>
              <a:t>11/11/2015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EE69-19AE-490C-8743-3BEFA88AE1A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10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3FB9-A296-4D8C-B2E2-A1A7A4925250}" type="datetimeFigureOut">
              <a:rPr lang="pt-BR" smtClean="0"/>
              <a:pPr/>
              <a:t>11/11/2015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EE69-19AE-490C-8743-3BEFA88AE1A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057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3FB9-A296-4D8C-B2E2-A1A7A4925250}" type="datetimeFigureOut">
              <a:rPr lang="pt-BR" smtClean="0"/>
              <a:pPr/>
              <a:t>11/11/2015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EE69-19AE-490C-8743-3BEFA88AE1A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602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3FB9-A296-4D8C-B2E2-A1A7A4925250}" type="datetimeFigureOut">
              <a:rPr lang="pt-BR" smtClean="0"/>
              <a:pPr/>
              <a:t>11/11/2015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EE69-19AE-490C-8743-3BEFA88AE1A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2813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3FB9-A296-4D8C-B2E2-A1A7A4925250}" type="datetimeFigureOut">
              <a:rPr lang="pt-BR" smtClean="0"/>
              <a:pPr/>
              <a:t>11/11/2015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EE69-19AE-490C-8743-3BEFA88AE1A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522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3FB9-A296-4D8C-B2E2-A1A7A4925250}" type="datetimeFigureOut">
              <a:rPr lang="pt-BR" smtClean="0"/>
              <a:pPr/>
              <a:t>11/11/2015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EE69-19AE-490C-8743-3BEFA88AE1A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66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C3FB9-A296-4D8C-B2E2-A1A7A4925250}" type="datetimeFigureOut">
              <a:rPr lang="pt-BR" smtClean="0"/>
              <a:pPr/>
              <a:t>11/11/2015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DEE69-19AE-490C-8743-3BEFA88AE1A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886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1484768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76" y="836676"/>
            <a:ext cx="5184648" cy="5184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43608" y="1700808"/>
            <a:ext cx="763284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FUNDIÁRIO </a:t>
            </a:r>
          </a:p>
          <a:p>
            <a:pPr marL="342900" indent="-342900">
              <a:buAutoNum type="alphaLcParenR"/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lphaLcParenR"/>
            </a:pPr>
            <a:r>
              <a:rPr lang="pt-BR" sz="2000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PEC 215 - </a:t>
            </a:r>
            <a:r>
              <a:rPr lang="pt-BR" sz="2000" b="1" dirty="0">
                <a:solidFill>
                  <a:srgbClr val="003399"/>
                </a:solidFill>
              </a:rPr>
              <a:t>transfere a competência da União na demarcação das terras indígenas para o Congresso </a:t>
            </a:r>
            <a:r>
              <a:rPr lang="pt-BR" sz="2000" b="1" dirty="0" smtClean="0">
                <a:solidFill>
                  <a:srgbClr val="003399"/>
                </a:solidFill>
              </a:rPr>
              <a:t>Nacional – Conclusão do processo legislativo;</a:t>
            </a:r>
            <a:endParaRPr lang="pt-BR" sz="2000" b="1" dirty="0" smtClean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lphaLcParenR"/>
            </a:pPr>
            <a:endParaRPr lang="pt-BR" sz="2000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lphaLcParenR"/>
            </a:pPr>
            <a:r>
              <a:rPr lang="pt-BR" sz="2000" b="1" dirty="0" smtClean="0">
                <a:solidFill>
                  <a:srgbClr val="00339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PEC 71 - </a:t>
            </a:r>
            <a:r>
              <a:rPr lang="pt-BR" sz="2000" b="1" dirty="0">
                <a:solidFill>
                  <a:srgbClr val="003399"/>
                </a:solidFill>
              </a:rPr>
              <a:t>O texto aprovado destina compensação </a:t>
            </a:r>
            <a:r>
              <a:rPr lang="pt-BR" sz="2000" b="1" dirty="0" smtClean="0">
                <a:solidFill>
                  <a:srgbClr val="003399"/>
                </a:solidFill>
              </a:rPr>
              <a:t>aos </a:t>
            </a:r>
            <a:r>
              <a:rPr lang="pt-BR" sz="2000" b="1" dirty="0">
                <a:solidFill>
                  <a:srgbClr val="003399"/>
                </a:solidFill>
              </a:rPr>
              <a:t>títulos de terra obtidos de “boa-fé” que se sobrepõem a Terras Indígenas </a:t>
            </a:r>
            <a:r>
              <a:rPr lang="pt-BR" sz="2000" b="1" dirty="0" smtClean="0">
                <a:solidFill>
                  <a:srgbClr val="003399"/>
                </a:solidFill>
              </a:rPr>
              <a:t>homologadas;</a:t>
            </a:r>
          </a:p>
          <a:p>
            <a:pPr marL="342900" indent="-342900" algn="just">
              <a:buAutoNum type="alphaLcParenR"/>
            </a:pPr>
            <a:endParaRPr lang="pt-BR" sz="2000" b="1" dirty="0">
              <a:solidFill>
                <a:srgbClr val="003399"/>
              </a:solidFill>
            </a:endParaRPr>
          </a:p>
          <a:p>
            <a:pPr marL="342900" indent="-342900" algn="just">
              <a:buAutoNum type="alphaLcParenR"/>
            </a:pPr>
            <a:r>
              <a:rPr lang="pt-BR" sz="2000" b="1" dirty="0" smtClean="0">
                <a:solidFill>
                  <a:srgbClr val="003399"/>
                </a:solidFill>
              </a:rPr>
              <a:t>Validação dos títulos emitidos pelos Estados em áreas de Faixa de Fronteira.</a:t>
            </a:r>
            <a:endParaRPr lang="pt-BR" sz="20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20206" y="195024"/>
            <a:ext cx="799288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TRABALHISTA</a:t>
            </a:r>
          </a:p>
          <a:p>
            <a:endParaRPr lang="pt-BR" sz="2000" b="1" dirty="0">
              <a:solidFill>
                <a:srgbClr val="0033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lphaLcParenR"/>
            </a:pPr>
            <a:r>
              <a:rPr lang="pt-BR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Adequação </a:t>
            </a:r>
            <a:r>
              <a:rPr lang="pt-BR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normas trabalhistas para o setor rural</a:t>
            </a:r>
            <a:r>
              <a:rPr lang="pt-BR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AutoNum type="alphaLcParenR"/>
            </a:pPr>
            <a:endParaRPr lang="pt-BR" b="1" dirty="0">
              <a:solidFill>
                <a:srgbClr val="0033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AutoNum type="alphaLcParenR"/>
            </a:pPr>
            <a:r>
              <a:rPr lang="pt-BR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Substituição </a:t>
            </a:r>
            <a:r>
              <a:rPr lang="pt-BR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Carteira de Trabalho por Cartão, onde a </a:t>
            </a:r>
            <a:r>
              <a:rPr lang="pt-BR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 funcional do </a:t>
            </a:r>
            <a:r>
              <a:rPr lang="pt-BR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trabalhador pode ser acessada “</a:t>
            </a:r>
            <a:r>
              <a:rPr lang="pt-BR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BR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  <a:r>
              <a:rPr lang="pt-BR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”;</a:t>
            </a:r>
          </a:p>
          <a:p>
            <a:pPr marL="342900" indent="-342900" algn="just">
              <a:buFontTx/>
              <a:buAutoNum type="alphaLcParenR"/>
            </a:pPr>
            <a:endParaRPr lang="pt-BR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AutoNum type="alphaLcParenR"/>
            </a:pPr>
            <a:r>
              <a:rPr lang="pt-BR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Terceirização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56210" y="2996952"/>
            <a:ext cx="792088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CRÉDITO </a:t>
            </a:r>
            <a:r>
              <a:rPr lang="pt-BR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RURAL</a:t>
            </a:r>
          </a:p>
          <a:p>
            <a:endParaRPr lang="pt-BR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Manutenção </a:t>
            </a:r>
            <a:r>
              <a:rPr lang="pt-BR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equalização das taxas de juros para recursos controlados; </a:t>
            </a:r>
            <a:endParaRPr lang="pt-BR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Viabilizar </a:t>
            </a:r>
            <a:r>
              <a:rPr lang="pt-BR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implementação do PAP 2015-2016</a:t>
            </a:r>
            <a:r>
              <a:rPr lang="pt-BR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Ajustar o Programa ABC para viabilizar sua operacionalidade.</a:t>
            </a:r>
            <a:endParaRPr lang="pt-BR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72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548680"/>
            <a:ext cx="813690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FINANCIAMENTO AO ESTADO</a:t>
            </a:r>
            <a:r>
              <a:rPr lang="pt-BR" dirty="0" smtClean="0"/>
              <a:t>:</a:t>
            </a:r>
          </a:p>
          <a:p>
            <a:endParaRPr lang="pt-BR" dirty="0"/>
          </a:p>
          <a:p>
            <a:pPr algn="just"/>
            <a:r>
              <a:rPr lang="pt-BR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regime de urgência o Estado de Mato Grosso necessita  da emissão de Garantia da União, via Ministério da Fazenda/Secretaria do Tesouro Nacional para finalizar as operações de créditos de dois importantes programas que beneficia toda a sociedade e o Setor Agropecuário do Estado:</a:t>
            </a:r>
          </a:p>
          <a:p>
            <a:endParaRPr lang="pt-BR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PRÓ-CONCRETO (Viabiliza a substituição de Pontes de madeira</a:t>
            </a:r>
          </a:p>
          <a:p>
            <a:r>
              <a:rPr lang="pt-BR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por pontes de Concreto................................................R$  470 milhões</a:t>
            </a:r>
          </a:p>
          <a:p>
            <a:endParaRPr lang="pt-BR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RESTAURAÇÃO DE RODOVIAS PAVIMENTADAS......R$   250 milhões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TOTAL.............................................................................R$  720 milhões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83568" y="4663588"/>
            <a:ext cx="7848872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NOTA: Mato Grosso já está pagando o serviço dessa divida em função de já haver assinado os contratos diante do Banco do Brasil!</a:t>
            </a:r>
            <a:endParaRPr lang="pt-BR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612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2656"/>
            <a:ext cx="5349346" cy="5509315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923928" y="2564904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Muito</a:t>
            </a:r>
          </a:p>
          <a:p>
            <a:r>
              <a:rPr lang="pt-BR" sz="2000" b="1" dirty="0" smtClean="0">
                <a:solidFill>
                  <a:schemeClr val="bg1"/>
                </a:solidFill>
              </a:rPr>
              <a:t>Obrigado!</a:t>
            </a:r>
            <a:endParaRPr lang="pt-B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12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1484768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1161856"/>
            <a:ext cx="78488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spc="50" dirty="0" smtClean="0">
                <a:ln w="11430"/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Tema:  Caracterização da Pecuária de Corte de Mato Grosso e problemas transversais à propriedade</a:t>
            </a:r>
          </a:p>
          <a:p>
            <a:pPr>
              <a:lnSpc>
                <a:spcPct val="150000"/>
              </a:lnSpc>
            </a:pPr>
            <a:endParaRPr lang="pt-BR" sz="2000" b="1" spc="50" dirty="0">
              <a:ln w="11430"/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sz="2000" b="1" spc="50" dirty="0" smtClean="0">
              <a:ln w="11430"/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000" b="1" spc="50" dirty="0" smtClean="0">
                <a:ln w="11430"/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JOSÉ JOÃO BERNARDES</a:t>
            </a:r>
          </a:p>
          <a:p>
            <a:pPr algn="ctr">
              <a:lnSpc>
                <a:spcPct val="150000"/>
              </a:lnSpc>
            </a:pPr>
            <a:r>
              <a:rPr lang="pt-BR" sz="2000" b="1" spc="50" dirty="0" smtClean="0">
                <a:ln w="11430"/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Presidente da Associação dos Criadores de Mato Grosso e pecuarista nos Municípios de Poconé, Chapada dos Guimarães, Barra do Bugres em MT</a:t>
            </a:r>
            <a:r>
              <a:rPr lang="pt-BR" sz="2000" b="1" spc="50" dirty="0">
                <a:ln w="11430"/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e Região do Pantanal da </a:t>
            </a:r>
            <a:r>
              <a:rPr lang="pt-BR" sz="2000" b="1" spc="50" dirty="0" err="1">
                <a:ln w="11430"/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Nhecolândia</a:t>
            </a:r>
            <a:r>
              <a:rPr lang="pt-BR" sz="2000" b="1" spc="50" dirty="0">
                <a:ln w="11430"/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spc="50" dirty="0" smtClean="0">
                <a:ln w="11430"/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em  Corumbá MS</a:t>
            </a:r>
            <a:endParaRPr lang="pt-BR" sz="2000" b="1" spc="50" dirty="0">
              <a:ln w="1143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27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876"/>
            <a:ext cx="9144000" cy="64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61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6733530"/>
              </p:ext>
            </p:extLst>
          </p:nvPr>
        </p:nvGraphicFramePr>
        <p:xfrm>
          <a:off x="323528" y="1196752"/>
          <a:ext cx="86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195736" y="260648"/>
            <a:ext cx="5400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REBANHO TOTAL DE BOVINOS EM MATO GROSSO 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11560" y="566124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3399"/>
                </a:solidFill>
              </a:rPr>
              <a:t>Fonte: </a:t>
            </a:r>
            <a:r>
              <a:rPr lang="pt-BR" dirty="0" err="1" smtClean="0">
                <a:solidFill>
                  <a:srgbClr val="003399"/>
                </a:solidFill>
              </a:rPr>
              <a:t>Indea</a:t>
            </a:r>
            <a:r>
              <a:rPr lang="pt-BR" dirty="0" smtClean="0">
                <a:solidFill>
                  <a:srgbClr val="003399"/>
                </a:solidFill>
              </a:rPr>
              <a:t>/MT</a:t>
            </a:r>
            <a:endParaRPr lang="pt-BR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67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240998716"/>
              </p:ext>
            </p:extLst>
          </p:nvPr>
        </p:nvGraphicFramePr>
        <p:xfrm>
          <a:off x="395536" y="908720"/>
          <a:ext cx="806489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403648" y="260648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DE PASTAGEM EM MATO GROSSO (MM/HECTARES)</a:t>
            </a:r>
            <a:endParaRPr lang="pt-BR" sz="20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3568" y="5661248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3399"/>
                </a:solidFill>
              </a:rPr>
              <a:t>Fonte: Acrimat/</a:t>
            </a:r>
            <a:r>
              <a:rPr lang="pt-BR" dirty="0" err="1">
                <a:solidFill>
                  <a:srgbClr val="003399"/>
                </a:solidFill>
              </a:rPr>
              <a:t>Sinoptica</a:t>
            </a:r>
            <a:r>
              <a:rPr lang="pt-BR" dirty="0">
                <a:solidFill>
                  <a:srgbClr val="003399"/>
                </a:solidFill>
              </a:rPr>
              <a:t>/Imea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931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8107162"/>
              </p:ext>
            </p:extLst>
          </p:nvPr>
        </p:nvGraphicFramePr>
        <p:xfrm>
          <a:off x="179512" y="836712"/>
          <a:ext cx="86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547664" y="188640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REBANHO CONFINADO EM MATO GROSSO </a:t>
            </a:r>
          </a:p>
          <a:p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11560" y="55172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3399"/>
                </a:solidFill>
              </a:rPr>
              <a:t>Fonte: Imea</a:t>
            </a:r>
            <a:endParaRPr lang="pt-BR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98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485332"/>
              </p:ext>
            </p:extLst>
          </p:nvPr>
        </p:nvGraphicFramePr>
        <p:xfrm>
          <a:off x="-1517443" y="551348"/>
          <a:ext cx="9113778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ângulo 3"/>
          <p:cNvSpPr/>
          <p:nvPr/>
        </p:nvSpPr>
        <p:spPr>
          <a:xfrm>
            <a:off x="1403648" y="2676192"/>
            <a:ext cx="2952328" cy="504056"/>
          </a:xfrm>
          <a:prstGeom prst="rect">
            <a:avLst/>
          </a:prstGeom>
          <a:gradFill>
            <a:gsLst>
              <a:gs pos="100000">
                <a:schemeClr val="accent2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2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rgbClr val="FF0000"/>
              </a:gs>
            </a:gsLst>
            <a:lin ang="16200000" scaled="0"/>
          </a:gradFill>
          <a:ln>
            <a:solidFill>
              <a:schemeClr val="bg1"/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Ciclo da Pecuária</a:t>
            </a:r>
            <a:endParaRPr lang="pt-BR" dirty="0"/>
          </a:p>
        </p:txBody>
      </p:sp>
      <p:pic>
        <p:nvPicPr>
          <p:cNvPr id="5" name="Picture 2" descr="http://www.tecnologiaetreinamento.com.br/wp-content/uploads/2010/04/recria-bezerros-de-cort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095" y="1979714"/>
            <a:ext cx="1732481" cy="1428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extLst/>
        </p:spPr>
      </p:pic>
      <p:pic>
        <p:nvPicPr>
          <p:cNvPr id="6" name="Picture 2" descr="http://www.tecnoblocknutri.com.br/public/produtos/146-tecnoblock-recri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15" y="3373023"/>
            <a:ext cx="1732481" cy="1428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extLst/>
        </p:spPr>
      </p:pic>
      <p:pic>
        <p:nvPicPr>
          <p:cNvPr id="7" name="Picture 6" descr="http://www.agroline.com.br/blog/wp-content/uploads/2014/01/bezerro-recem-nascido-blog-agrolin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963" y="551348"/>
            <a:ext cx="1730052" cy="1428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extLst/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0100" y="-33484"/>
            <a:ext cx="9026396" cy="74573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003399"/>
                </a:solidFill>
              </a:rPr>
              <a:t>CICLO DA PECUÁRIA</a:t>
            </a:r>
            <a:endParaRPr lang="en-US" sz="2800" b="1" dirty="0">
              <a:solidFill>
                <a:srgbClr val="003399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0100" y="6525344"/>
            <a:ext cx="4057844" cy="27363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 smtClean="0">
                <a:solidFill>
                  <a:srgbClr val="003399"/>
                </a:solidFill>
              </a:rPr>
              <a:t>Fonte: </a:t>
            </a:r>
            <a:r>
              <a:rPr lang="pt-BR" sz="1600" dirty="0" err="1" smtClean="0">
                <a:solidFill>
                  <a:srgbClr val="003399"/>
                </a:solidFill>
              </a:rPr>
              <a:t>Imea</a:t>
            </a:r>
            <a:r>
              <a:rPr lang="pt-BR" sz="1600" dirty="0" smtClean="0">
                <a:solidFill>
                  <a:srgbClr val="003399"/>
                </a:solidFill>
              </a:rPr>
              <a:t>.</a:t>
            </a:r>
            <a:endParaRPr lang="pt-BR" sz="16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85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1484768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0" y="263691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QUESTÕES TRANSVERSAIS</a:t>
            </a:r>
            <a:endParaRPr lang="pt-BR" sz="28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88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25665" y="476672"/>
            <a:ext cx="7906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FRONTEIRAS COM A BOLÍVIA</a:t>
            </a:r>
            <a:endParaRPr lang="pt-BR" sz="2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25665" y="1303457"/>
            <a:ext cx="813690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Sanidade;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 </a:t>
            </a:r>
            <a:r>
              <a:rPr lang="pt-BR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t-BR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Propriedade;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Ausência </a:t>
            </a:r>
            <a:r>
              <a:rPr lang="pt-BR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União;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 o Programa Nacional de Desenvolvimento da Faixa de Fronteira com dotações orçamentárias </a:t>
            </a:r>
            <a:r>
              <a:rPr lang="pt-BR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garantam a sua execução.</a:t>
            </a:r>
            <a:endParaRPr lang="pt-BR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25665" y="3717032"/>
            <a:ext cx="78488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AMBIENTAL</a:t>
            </a:r>
          </a:p>
          <a:p>
            <a:endParaRPr lang="pt-BR" sz="2000" b="1" dirty="0">
              <a:solidFill>
                <a:srgbClr val="00339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rgbClr val="003399"/>
                </a:solidFill>
              </a:rPr>
              <a:t>SICAR – MT  - é referência nacional na adesão ao CAR e a ACRIMAT contribui para o cumprimento do prazo previsto;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000" b="1" dirty="0" smtClean="0">
              <a:solidFill>
                <a:srgbClr val="003399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rgbClr val="003399"/>
                </a:solidFill>
              </a:rPr>
              <a:t>COTAS DE RESERVA AMBIENTAL (CRA): Continua faltando regulamentação.</a:t>
            </a:r>
            <a:endParaRPr lang="pt-BR" sz="20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62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2659</TotalTime>
  <Words>467</Words>
  <Application>Microsoft Office PowerPoint</Application>
  <PresentationFormat>Apresentação na tela (4:3)</PresentationFormat>
  <Paragraphs>86</Paragraphs>
  <Slides>13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Amado</dc:creator>
  <cp:lastModifiedBy>AMADO OLIVEIRA FILHO</cp:lastModifiedBy>
  <cp:revision>249</cp:revision>
  <dcterms:created xsi:type="dcterms:W3CDTF">2012-07-31T12:16:53Z</dcterms:created>
  <dcterms:modified xsi:type="dcterms:W3CDTF">2015-11-12T01:36:52Z</dcterms:modified>
</cp:coreProperties>
</file>