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9"/>
  </p:notesMasterIdLst>
  <p:sldIdLst>
    <p:sldId id="256" r:id="rId2"/>
    <p:sldId id="337" r:id="rId3"/>
    <p:sldId id="340" r:id="rId4"/>
    <p:sldId id="383" r:id="rId5"/>
    <p:sldId id="382" r:id="rId6"/>
    <p:sldId id="385" r:id="rId7"/>
    <p:sldId id="349" r:id="rId8"/>
    <p:sldId id="281" r:id="rId9"/>
    <p:sldId id="350" r:id="rId10"/>
    <p:sldId id="357" r:id="rId11"/>
    <p:sldId id="358" r:id="rId12"/>
    <p:sldId id="359" r:id="rId13"/>
    <p:sldId id="366" r:id="rId14"/>
    <p:sldId id="367" r:id="rId15"/>
    <p:sldId id="368" r:id="rId16"/>
    <p:sldId id="387" r:id="rId17"/>
    <p:sldId id="362" r:id="rId18"/>
  </p:sldIdLst>
  <p:sldSz cx="24384000" cy="13716000"/>
  <p:notesSz cx="6858000" cy="9144000"/>
  <p:embeddedFontLs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Montserrat Light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Montserrat" panose="020B0604020202020204" charset="0"/>
      <p:regular r:id="rId36"/>
      <p:bold r:id="rId37"/>
      <p:italic r:id="rId38"/>
      <p:boldItalic r:id="rId39"/>
    </p:embeddedFont>
    <p:embeddedFont>
      <p:font typeface="Montserrat Classic Bold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0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017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8933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2584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3572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1894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3348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116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665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465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99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76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531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93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975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8151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96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31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55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5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5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7"/>
          <p:cNvGrpSpPr/>
          <p:nvPr/>
        </p:nvGrpSpPr>
        <p:grpSpPr>
          <a:xfrm>
            <a:off x="13346793" y="-2"/>
            <a:ext cx="11037233" cy="13716384"/>
            <a:chOff x="-1" y="-1"/>
            <a:chExt cx="11037231" cy="13716383"/>
          </a:xfrm>
        </p:grpSpPr>
        <p:sp>
          <p:nvSpPr>
            <p:cNvPr id="74" name="Google Shape;74;p17"/>
            <p:cNvSpPr/>
            <p:nvPr/>
          </p:nvSpPr>
          <p:spPr>
            <a:xfrm>
              <a:off x="2" y="-1"/>
              <a:ext cx="11037228" cy="137160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018" y="21600"/>
                  </a:moveTo>
                  <a:lnTo>
                    <a:pt x="17764" y="21600"/>
                  </a:lnTo>
                  <a:cubicBezTo>
                    <a:pt x="17815" y="18679"/>
                    <a:pt x="19177" y="15872"/>
                    <a:pt x="21600" y="13696"/>
                  </a:cubicBezTo>
                  <a:lnTo>
                    <a:pt x="21600" y="12820"/>
                  </a:lnTo>
                  <a:cubicBezTo>
                    <a:pt x="18715" y="15158"/>
                    <a:pt x="17072" y="18306"/>
                    <a:pt x="17018" y="21600"/>
                  </a:cubicBezTo>
                  <a:close/>
                  <a:moveTo>
                    <a:pt x="16835" y="16342"/>
                  </a:moveTo>
                  <a:cubicBezTo>
                    <a:pt x="15959" y="18007"/>
                    <a:pt x="15496" y="19793"/>
                    <a:pt x="15471" y="21600"/>
                  </a:cubicBezTo>
                  <a:lnTo>
                    <a:pt x="16217" y="21600"/>
                  </a:lnTo>
                  <a:cubicBezTo>
                    <a:pt x="16271" y="18114"/>
                    <a:pt x="18019" y="14783"/>
                    <a:pt x="21087" y="12320"/>
                  </a:cubicBezTo>
                  <a:cubicBezTo>
                    <a:pt x="21255" y="12186"/>
                    <a:pt x="21425" y="12054"/>
                    <a:pt x="21599" y="11926"/>
                  </a:cubicBezTo>
                  <a:lnTo>
                    <a:pt x="21599" y="11125"/>
                  </a:lnTo>
                  <a:cubicBezTo>
                    <a:pt x="21241" y="11369"/>
                    <a:pt x="20895" y="11626"/>
                    <a:pt x="20560" y="11896"/>
                  </a:cubicBezTo>
                  <a:cubicBezTo>
                    <a:pt x="18972" y="13170"/>
                    <a:pt x="17707" y="14680"/>
                    <a:pt x="16835" y="16342"/>
                  </a:cubicBezTo>
                  <a:close/>
                  <a:moveTo>
                    <a:pt x="18564" y="21600"/>
                  </a:moveTo>
                  <a:lnTo>
                    <a:pt x="19311" y="21600"/>
                  </a:lnTo>
                  <a:cubicBezTo>
                    <a:pt x="19352" y="19503"/>
                    <a:pt x="20147" y="17461"/>
                    <a:pt x="21600" y="15720"/>
                  </a:cubicBezTo>
                  <a:lnTo>
                    <a:pt x="21600" y="14699"/>
                  </a:lnTo>
                  <a:cubicBezTo>
                    <a:pt x="19677" y="16670"/>
                    <a:pt x="18611" y="19094"/>
                    <a:pt x="18564" y="21600"/>
                  </a:cubicBezTo>
                  <a:close/>
                  <a:moveTo>
                    <a:pt x="15409" y="15857"/>
                  </a:moveTo>
                  <a:cubicBezTo>
                    <a:pt x="14453" y="17675"/>
                    <a:pt x="13949" y="19626"/>
                    <a:pt x="13923" y="21600"/>
                  </a:cubicBezTo>
                  <a:lnTo>
                    <a:pt x="14670" y="21600"/>
                  </a:lnTo>
                  <a:cubicBezTo>
                    <a:pt x="14724" y="17784"/>
                    <a:pt x="16635" y="14136"/>
                    <a:pt x="19993" y="11440"/>
                  </a:cubicBezTo>
                  <a:cubicBezTo>
                    <a:pt x="20501" y="11032"/>
                    <a:pt x="21037" y="10649"/>
                    <a:pt x="21600" y="10291"/>
                  </a:cubicBezTo>
                  <a:lnTo>
                    <a:pt x="21600" y="9535"/>
                  </a:lnTo>
                  <a:cubicBezTo>
                    <a:pt x="18872" y="11161"/>
                    <a:pt x="16735" y="13344"/>
                    <a:pt x="15409" y="15857"/>
                  </a:cubicBezTo>
                  <a:close/>
                  <a:moveTo>
                    <a:pt x="6226" y="7341"/>
                  </a:moveTo>
                  <a:cubicBezTo>
                    <a:pt x="8536" y="4591"/>
                    <a:pt x="11479" y="2223"/>
                    <a:pt x="14898" y="365"/>
                  </a:cubicBezTo>
                  <a:cubicBezTo>
                    <a:pt x="15126" y="241"/>
                    <a:pt x="15357" y="119"/>
                    <a:pt x="15589" y="0"/>
                  </a:cubicBezTo>
                  <a:lnTo>
                    <a:pt x="14239" y="0"/>
                  </a:lnTo>
                  <a:cubicBezTo>
                    <a:pt x="9070" y="2860"/>
                    <a:pt x="5025" y="6848"/>
                    <a:pt x="2579" y="11496"/>
                  </a:cubicBezTo>
                  <a:cubicBezTo>
                    <a:pt x="897" y="14697"/>
                    <a:pt x="31" y="18097"/>
                    <a:pt x="0" y="21600"/>
                  </a:cubicBezTo>
                  <a:lnTo>
                    <a:pt x="747" y="21600"/>
                  </a:lnTo>
                  <a:cubicBezTo>
                    <a:pt x="777" y="18177"/>
                    <a:pt x="1624" y="14857"/>
                    <a:pt x="3267" y="11729"/>
                  </a:cubicBezTo>
                  <a:cubicBezTo>
                    <a:pt x="4075" y="10193"/>
                    <a:pt x="5066" y="8724"/>
                    <a:pt x="6226" y="7341"/>
                  </a:cubicBezTo>
                  <a:close/>
                  <a:moveTo>
                    <a:pt x="20112" y="21600"/>
                  </a:moveTo>
                  <a:lnTo>
                    <a:pt x="20859" y="21600"/>
                  </a:lnTo>
                  <a:cubicBezTo>
                    <a:pt x="20883" y="20520"/>
                    <a:pt x="21133" y="19450"/>
                    <a:pt x="21600" y="18437"/>
                  </a:cubicBezTo>
                  <a:lnTo>
                    <a:pt x="21600" y="16972"/>
                  </a:lnTo>
                  <a:cubicBezTo>
                    <a:pt x="21423" y="17240"/>
                    <a:pt x="21261" y="17514"/>
                    <a:pt x="21112" y="17796"/>
                  </a:cubicBezTo>
                  <a:cubicBezTo>
                    <a:pt x="20479" y="19001"/>
                    <a:pt x="20139" y="20292"/>
                    <a:pt x="20112" y="21600"/>
                  </a:cubicBezTo>
                  <a:close/>
                  <a:moveTo>
                    <a:pt x="7509" y="8037"/>
                  </a:moveTo>
                  <a:cubicBezTo>
                    <a:pt x="10345" y="4656"/>
                    <a:pt x="14181" y="1894"/>
                    <a:pt x="18672" y="0"/>
                  </a:cubicBezTo>
                  <a:lnTo>
                    <a:pt x="17129" y="0"/>
                  </a:lnTo>
                  <a:cubicBezTo>
                    <a:pt x="16522" y="284"/>
                    <a:pt x="15927" y="584"/>
                    <a:pt x="15345" y="899"/>
                  </a:cubicBezTo>
                  <a:cubicBezTo>
                    <a:pt x="10311" y="3632"/>
                    <a:pt x="6372" y="7481"/>
                    <a:pt x="4005" y="11980"/>
                  </a:cubicBezTo>
                  <a:cubicBezTo>
                    <a:pt x="2404" y="15028"/>
                    <a:pt x="1577" y="18264"/>
                    <a:pt x="1547" y="21600"/>
                  </a:cubicBezTo>
                  <a:lnTo>
                    <a:pt x="2294" y="21600"/>
                  </a:lnTo>
                  <a:cubicBezTo>
                    <a:pt x="2324" y="18345"/>
                    <a:pt x="3130" y="15188"/>
                    <a:pt x="4692" y="12214"/>
                  </a:cubicBezTo>
                  <a:cubicBezTo>
                    <a:pt x="5461" y="10752"/>
                    <a:pt x="6405" y="9353"/>
                    <a:pt x="7509" y="8037"/>
                  </a:cubicBezTo>
                  <a:close/>
                  <a:moveTo>
                    <a:pt x="12900" y="5735"/>
                  </a:moveTo>
                  <a:cubicBezTo>
                    <a:pt x="10327" y="7804"/>
                    <a:pt x="8274" y="10254"/>
                    <a:pt x="6856" y="12950"/>
                  </a:cubicBezTo>
                  <a:cubicBezTo>
                    <a:pt x="5416" y="15691"/>
                    <a:pt x="4671" y="18600"/>
                    <a:pt x="4641" y="21600"/>
                  </a:cubicBezTo>
                  <a:lnTo>
                    <a:pt x="5388" y="21600"/>
                  </a:lnTo>
                  <a:cubicBezTo>
                    <a:pt x="5418" y="18681"/>
                    <a:pt x="6142" y="15850"/>
                    <a:pt x="7543" y="13183"/>
                  </a:cubicBezTo>
                  <a:cubicBezTo>
                    <a:pt x="10249" y="8041"/>
                    <a:pt x="15270" y="3912"/>
                    <a:pt x="21600" y="1622"/>
                  </a:cubicBezTo>
                  <a:lnTo>
                    <a:pt x="21600" y="965"/>
                  </a:lnTo>
                  <a:cubicBezTo>
                    <a:pt x="18354" y="2102"/>
                    <a:pt x="15403" y="3720"/>
                    <a:pt x="12900" y="5734"/>
                  </a:cubicBezTo>
                  <a:close/>
                  <a:moveTo>
                    <a:pt x="13984" y="15374"/>
                  </a:moveTo>
                  <a:cubicBezTo>
                    <a:pt x="12947" y="17345"/>
                    <a:pt x="12401" y="19460"/>
                    <a:pt x="12376" y="21600"/>
                  </a:cubicBezTo>
                  <a:lnTo>
                    <a:pt x="13123" y="21600"/>
                  </a:lnTo>
                  <a:cubicBezTo>
                    <a:pt x="13200" y="16464"/>
                    <a:pt x="16358" y="11675"/>
                    <a:pt x="21600" y="8742"/>
                  </a:cubicBezTo>
                  <a:lnTo>
                    <a:pt x="21600" y="8017"/>
                  </a:lnTo>
                  <a:cubicBezTo>
                    <a:pt x="18216" y="9812"/>
                    <a:pt x="15567" y="12371"/>
                    <a:pt x="13985" y="15373"/>
                  </a:cubicBezTo>
                  <a:close/>
                  <a:moveTo>
                    <a:pt x="20491" y="0"/>
                  </a:moveTo>
                  <a:cubicBezTo>
                    <a:pt x="13710" y="2494"/>
                    <a:pt x="8337" y="6941"/>
                    <a:pt x="5430" y="12465"/>
                  </a:cubicBezTo>
                  <a:cubicBezTo>
                    <a:pt x="3910" y="15360"/>
                    <a:pt x="3125" y="18432"/>
                    <a:pt x="3094" y="21600"/>
                  </a:cubicBezTo>
                  <a:lnTo>
                    <a:pt x="3841" y="21600"/>
                  </a:lnTo>
                  <a:cubicBezTo>
                    <a:pt x="3871" y="18513"/>
                    <a:pt x="4637" y="15519"/>
                    <a:pt x="6118" y="12699"/>
                  </a:cubicBezTo>
                  <a:cubicBezTo>
                    <a:pt x="9063" y="7102"/>
                    <a:pt x="14600" y="2647"/>
                    <a:pt x="21558" y="278"/>
                  </a:cubicBezTo>
                  <a:lnTo>
                    <a:pt x="21599" y="264"/>
                  </a:lnTo>
                  <a:lnTo>
                    <a:pt x="21599" y="0"/>
                  </a:lnTo>
                  <a:close/>
                  <a:moveTo>
                    <a:pt x="8281" y="13434"/>
                  </a:moveTo>
                  <a:cubicBezTo>
                    <a:pt x="6922" y="16022"/>
                    <a:pt x="6218" y="18768"/>
                    <a:pt x="6188" y="21600"/>
                  </a:cubicBezTo>
                  <a:lnTo>
                    <a:pt x="6935" y="21600"/>
                  </a:lnTo>
                  <a:cubicBezTo>
                    <a:pt x="6965" y="18849"/>
                    <a:pt x="7649" y="16181"/>
                    <a:pt x="8969" y="13668"/>
                  </a:cubicBezTo>
                  <a:cubicBezTo>
                    <a:pt x="11430" y="8995"/>
                    <a:pt x="15919" y="5202"/>
                    <a:pt x="21600" y="2995"/>
                  </a:cubicBezTo>
                  <a:lnTo>
                    <a:pt x="21600" y="2330"/>
                  </a:lnTo>
                  <a:cubicBezTo>
                    <a:pt x="15606" y="4579"/>
                    <a:pt x="10861" y="8535"/>
                    <a:pt x="8281" y="13434"/>
                  </a:cubicBezTo>
                  <a:close/>
                  <a:moveTo>
                    <a:pt x="12558" y="14888"/>
                  </a:moveTo>
                  <a:cubicBezTo>
                    <a:pt x="11441" y="17013"/>
                    <a:pt x="10854" y="19293"/>
                    <a:pt x="10829" y="21600"/>
                  </a:cubicBezTo>
                  <a:lnTo>
                    <a:pt x="11576" y="21600"/>
                  </a:lnTo>
                  <a:cubicBezTo>
                    <a:pt x="11657" y="15755"/>
                    <a:pt x="15436" y="10346"/>
                    <a:pt x="21600" y="7252"/>
                  </a:cubicBezTo>
                  <a:lnTo>
                    <a:pt x="21600" y="6549"/>
                  </a:lnTo>
                  <a:cubicBezTo>
                    <a:pt x="17560" y="8484"/>
                    <a:pt x="14393" y="11406"/>
                    <a:pt x="12558" y="14888"/>
                  </a:cubicBezTo>
                  <a:close/>
                  <a:moveTo>
                    <a:pt x="11132" y="14404"/>
                  </a:moveTo>
                  <a:cubicBezTo>
                    <a:pt x="9934" y="16684"/>
                    <a:pt x="9312" y="19104"/>
                    <a:pt x="9282" y="21600"/>
                  </a:cubicBezTo>
                  <a:lnTo>
                    <a:pt x="10029" y="21600"/>
                  </a:lnTo>
                  <a:cubicBezTo>
                    <a:pt x="10059" y="19185"/>
                    <a:pt x="10661" y="16844"/>
                    <a:pt x="11820" y="14637"/>
                  </a:cubicBezTo>
                  <a:cubicBezTo>
                    <a:pt x="13785" y="10908"/>
                    <a:pt x="17222" y="7804"/>
                    <a:pt x="21600" y="5804"/>
                  </a:cubicBezTo>
                  <a:lnTo>
                    <a:pt x="21600" y="5117"/>
                  </a:lnTo>
                  <a:cubicBezTo>
                    <a:pt x="16907" y="7172"/>
                    <a:pt x="13217" y="10446"/>
                    <a:pt x="11132" y="14404"/>
                  </a:cubicBezTo>
                  <a:close/>
                  <a:moveTo>
                    <a:pt x="9707" y="13919"/>
                  </a:moveTo>
                  <a:cubicBezTo>
                    <a:pt x="8428" y="16353"/>
                    <a:pt x="7766" y="18937"/>
                    <a:pt x="7735" y="21600"/>
                  </a:cubicBezTo>
                  <a:lnTo>
                    <a:pt x="8482" y="21600"/>
                  </a:lnTo>
                  <a:cubicBezTo>
                    <a:pt x="8512" y="19018"/>
                    <a:pt x="9155" y="16513"/>
                    <a:pt x="10395" y="14153"/>
                  </a:cubicBezTo>
                  <a:cubicBezTo>
                    <a:pt x="12608" y="9951"/>
                    <a:pt x="16569" y="6498"/>
                    <a:pt x="21600" y="4387"/>
                  </a:cubicBezTo>
                  <a:lnTo>
                    <a:pt x="21600" y="3713"/>
                  </a:lnTo>
                  <a:cubicBezTo>
                    <a:pt x="16255" y="5871"/>
                    <a:pt x="12040" y="9489"/>
                    <a:pt x="9707" y="13919"/>
                  </a:cubicBezTo>
                  <a:close/>
                </a:path>
              </a:pathLst>
            </a:custGeom>
            <a:solidFill>
              <a:srgbClr val="004591">
                <a:alpha val="4313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5" name="Google Shape;75;p17"/>
            <p:cNvSpPr/>
            <p:nvPr/>
          </p:nvSpPr>
          <p:spPr>
            <a:xfrm>
              <a:off x="-1" y="-1"/>
              <a:ext cx="11037229" cy="137163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770" y="13274"/>
                  </a:moveTo>
                  <a:cubicBezTo>
                    <a:pt x="8580" y="13210"/>
                    <a:pt x="8362" y="13282"/>
                    <a:pt x="8281" y="13434"/>
                  </a:cubicBezTo>
                  <a:cubicBezTo>
                    <a:pt x="8281" y="13434"/>
                    <a:pt x="8281" y="13434"/>
                    <a:pt x="8281" y="13434"/>
                  </a:cubicBezTo>
                  <a:cubicBezTo>
                    <a:pt x="6922" y="16022"/>
                    <a:pt x="6218" y="18768"/>
                    <a:pt x="6188" y="21600"/>
                  </a:cubicBezTo>
                  <a:lnTo>
                    <a:pt x="6935" y="21600"/>
                  </a:lnTo>
                  <a:cubicBezTo>
                    <a:pt x="6965" y="18849"/>
                    <a:pt x="7649" y="16182"/>
                    <a:pt x="8969" y="13668"/>
                  </a:cubicBezTo>
                  <a:cubicBezTo>
                    <a:pt x="9050" y="13516"/>
                    <a:pt x="8961" y="13339"/>
                    <a:pt x="8771" y="13275"/>
                  </a:cubicBezTo>
                  <a:cubicBezTo>
                    <a:pt x="8771" y="13274"/>
                    <a:pt x="8771" y="13274"/>
                    <a:pt x="8770" y="13274"/>
                  </a:cubicBezTo>
                  <a:close/>
                  <a:moveTo>
                    <a:pt x="8807" y="8183"/>
                  </a:moveTo>
                  <a:cubicBezTo>
                    <a:pt x="8637" y="8089"/>
                    <a:pt x="8405" y="8124"/>
                    <a:pt x="8288" y="8261"/>
                  </a:cubicBezTo>
                  <a:cubicBezTo>
                    <a:pt x="6408" y="10465"/>
                    <a:pt x="5003" y="12909"/>
                    <a:pt x="4133" y="15489"/>
                  </a:cubicBezTo>
                  <a:cubicBezTo>
                    <a:pt x="4071" y="15647"/>
                    <a:pt x="4181" y="15815"/>
                    <a:pt x="4378" y="15865"/>
                  </a:cubicBezTo>
                  <a:cubicBezTo>
                    <a:pt x="4574" y="15914"/>
                    <a:pt x="4784" y="15826"/>
                    <a:pt x="4845" y="15668"/>
                  </a:cubicBezTo>
                  <a:cubicBezTo>
                    <a:pt x="4848" y="15661"/>
                    <a:pt x="4850" y="15653"/>
                    <a:pt x="4853" y="15646"/>
                  </a:cubicBezTo>
                  <a:cubicBezTo>
                    <a:pt x="5701" y="13131"/>
                    <a:pt x="7071" y="10749"/>
                    <a:pt x="8904" y="8600"/>
                  </a:cubicBezTo>
                  <a:cubicBezTo>
                    <a:pt x="9020" y="8463"/>
                    <a:pt x="8977" y="8276"/>
                    <a:pt x="8807" y="8183"/>
                  </a:cubicBezTo>
                  <a:close/>
                  <a:moveTo>
                    <a:pt x="20702" y="14083"/>
                  </a:moveTo>
                  <a:cubicBezTo>
                    <a:pt x="20537" y="13983"/>
                    <a:pt x="20303" y="14010"/>
                    <a:pt x="20180" y="14143"/>
                  </a:cubicBezTo>
                  <a:cubicBezTo>
                    <a:pt x="18169" y="16296"/>
                    <a:pt x="17063" y="18907"/>
                    <a:pt x="17019" y="21600"/>
                  </a:cubicBezTo>
                  <a:lnTo>
                    <a:pt x="17766" y="21600"/>
                  </a:lnTo>
                  <a:cubicBezTo>
                    <a:pt x="17809" y="19037"/>
                    <a:pt x="18863" y="16552"/>
                    <a:pt x="20777" y="14503"/>
                  </a:cubicBezTo>
                  <a:cubicBezTo>
                    <a:pt x="20901" y="14371"/>
                    <a:pt x="20867" y="14182"/>
                    <a:pt x="20702" y="14083"/>
                  </a:cubicBezTo>
                  <a:cubicBezTo>
                    <a:pt x="20702" y="14083"/>
                    <a:pt x="20702" y="14083"/>
                    <a:pt x="20702" y="14083"/>
                  </a:cubicBezTo>
                  <a:close/>
                  <a:moveTo>
                    <a:pt x="10499" y="16765"/>
                  </a:moveTo>
                  <a:cubicBezTo>
                    <a:pt x="10300" y="16723"/>
                    <a:pt x="10096" y="16819"/>
                    <a:pt x="10044" y="16980"/>
                  </a:cubicBezTo>
                  <a:cubicBezTo>
                    <a:pt x="9556" y="18489"/>
                    <a:pt x="9300" y="20040"/>
                    <a:pt x="9282" y="21599"/>
                  </a:cubicBezTo>
                  <a:lnTo>
                    <a:pt x="10029" y="21599"/>
                  </a:lnTo>
                  <a:cubicBezTo>
                    <a:pt x="10047" y="20091"/>
                    <a:pt x="10294" y="18591"/>
                    <a:pt x="10766" y="17131"/>
                  </a:cubicBezTo>
                  <a:cubicBezTo>
                    <a:pt x="10818" y="16971"/>
                    <a:pt x="10699" y="16807"/>
                    <a:pt x="10500" y="16765"/>
                  </a:cubicBezTo>
                  <a:close/>
                  <a:moveTo>
                    <a:pt x="16283" y="18664"/>
                  </a:moveTo>
                  <a:cubicBezTo>
                    <a:pt x="16081" y="18630"/>
                    <a:pt x="15883" y="18733"/>
                    <a:pt x="15840" y="18896"/>
                  </a:cubicBezTo>
                  <a:cubicBezTo>
                    <a:pt x="15840" y="18896"/>
                    <a:pt x="15840" y="18896"/>
                    <a:pt x="15840" y="18896"/>
                  </a:cubicBezTo>
                  <a:cubicBezTo>
                    <a:pt x="15609" y="19785"/>
                    <a:pt x="15485" y="20691"/>
                    <a:pt x="15471" y="21599"/>
                  </a:cubicBezTo>
                  <a:lnTo>
                    <a:pt x="16217" y="21599"/>
                  </a:lnTo>
                  <a:cubicBezTo>
                    <a:pt x="16232" y="20732"/>
                    <a:pt x="16351" y="19868"/>
                    <a:pt x="16571" y="19019"/>
                  </a:cubicBezTo>
                  <a:cubicBezTo>
                    <a:pt x="16614" y="18857"/>
                    <a:pt x="16485" y="18698"/>
                    <a:pt x="16283" y="18663"/>
                  </a:cubicBezTo>
                  <a:close/>
                  <a:moveTo>
                    <a:pt x="8177" y="20245"/>
                  </a:moveTo>
                  <a:cubicBezTo>
                    <a:pt x="7971" y="20235"/>
                    <a:pt x="7794" y="20361"/>
                    <a:pt x="7782" y="20526"/>
                  </a:cubicBezTo>
                  <a:cubicBezTo>
                    <a:pt x="7755" y="20881"/>
                    <a:pt x="7739" y="21241"/>
                    <a:pt x="7735" y="21599"/>
                  </a:cubicBezTo>
                  <a:lnTo>
                    <a:pt x="8481" y="21599"/>
                  </a:lnTo>
                  <a:cubicBezTo>
                    <a:pt x="8485" y="21253"/>
                    <a:pt x="8500" y="20906"/>
                    <a:pt x="8527" y="20563"/>
                  </a:cubicBezTo>
                  <a:cubicBezTo>
                    <a:pt x="8539" y="20398"/>
                    <a:pt x="8383" y="20256"/>
                    <a:pt x="8177" y="20245"/>
                  </a:cubicBezTo>
                  <a:close/>
                  <a:moveTo>
                    <a:pt x="12465" y="3063"/>
                  </a:moveTo>
                  <a:cubicBezTo>
                    <a:pt x="12599" y="3188"/>
                    <a:pt x="12833" y="3203"/>
                    <a:pt x="12990" y="3095"/>
                  </a:cubicBezTo>
                  <a:cubicBezTo>
                    <a:pt x="14732" y="1895"/>
                    <a:pt x="16637" y="857"/>
                    <a:pt x="18669" y="0"/>
                  </a:cubicBezTo>
                  <a:lnTo>
                    <a:pt x="17126" y="0"/>
                  </a:lnTo>
                  <a:cubicBezTo>
                    <a:pt x="15490" y="766"/>
                    <a:pt x="13943" y="1649"/>
                    <a:pt x="12505" y="2639"/>
                  </a:cubicBezTo>
                  <a:cubicBezTo>
                    <a:pt x="12349" y="2747"/>
                    <a:pt x="12330" y="2936"/>
                    <a:pt x="12464" y="3063"/>
                  </a:cubicBezTo>
                  <a:cubicBezTo>
                    <a:pt x="12464" y="3063"/>
                    <a:pt x="12464" y="3063"/>
                    <a:pt x="12465" y="3063"/>
                  </a:cubicBezTo>
                  <a:close/>
                  <a:moveTo>
                    <a:pt x="15110" y="4134"/>
                  </a:moveTo>
                  <a:cubicBezTo>
                    <a:pt x="11051" y="6773"/>
                    <a:pt x="7982" y="10265"/>
                    <a:pt x="6243" y="14223"/>
                  </a:cubicBezTo>
                  <a:cubicBezTo>
                    <a:pt x="6174" y="14380"/>
                    <a:pt x="6276" y="14551"/>
                    <a:pt x="6470" y="14606"/>
                  </a:cubicBezTo>
                  <a:cubicBezTo>
                    <a:pt x="6665" y="14662"/>
                    <a:pt x="6878" y="14580"/>
                    <a:pt x="6947" y="14423"/>
                  </a:cubicBezTo>
                  <a:cubicBezTo>
                    <a:pt x="8640" y="10570"/>
                    <a:pt x="11628" y="7170"/>
                    <a:pt x="15580" y="4601"/>
                  </a:cubicBezTo>
                  <a:cubicBezTo>
                    <a:pt x="15740" y="4496"/>
                    <a:pt x="15765" y="4307"/>
                    <a:pt x="15635" y="4178"/>
                  </a:cubicBezTo>
                  <a:cubicBezTo>
                    <a:pt x="15506" y="4049"/>
                    <a:pt x="15271" y="4030"/>
                    <a:pt x="15110" y="4134"/>
                  </a:cubicBezTo>
                  <a:close/>
                  <a:moveTo>
                    <a:pt x="4732" y="11393"/>
                  </a:moveTo>
                  <a:cubicBezTo>
                    <a:pt x="4544" y="11326"/>
                    <a:pt x="4323" y="11394"/>
                    <a:pt x="4239" y="11545"/>
                  </a:cubicBezTo>
                  <a:cubicBezTo>
                    <a:pt x="4239" y="11545"/>
                    <a:pt x="4239" y="11546"/>
                    <a:pt x="4239" y="11546"/>
                  </a:cubicBezTo>
                  <a:cubicBezTo>
                    <a:pt x="3364" y="13128"/>
                    <a:pt x="2695" y="14779"/>
                    <a:pt x="2243" y="16473"/>
                  </a:cubicBezTo>
                  <a:cubicBezTo>
                    <a:pt x="1795" y="18158"/>
                    <a:pt x="1562" y="19876"/>
                    <a:pt x="1546" y="21599"/>
                  </a:cubicBezTo>
                  <a:lnTo>
                    <a:pt x="2293" y="21599"/>
                  </a:lnTo>
                  <a:cubicBezTo>
                    <a:pt x="2308" y="19918"/>
                    <a:pt x="2535" y="18243"/>
                    <a:pt x="2972" y="16599"/>
                  </a:cubicBezTo>
                  <a:cubicBezTo>
                    <a:pt x="3413" y="14946"/>
                    <a:pt x="4067" y="13335"/>
                    <a:pt x="4921" y="11791"/>
                  </a:cubicBezTo>
                  <a:cubicBezTo>
                    <a:pt x="5005" y="11639"/>
                    <a:pt x="4921" y="11462"/>
                    <a:pt x="4733" y="11394"/>
                  </a:cubicBezTo>
                  <a:cubicBezTo>
                    <a:pt x="4733" y="11394"/>
                    <a:pt x="4732" y="11394"/>
                    <a:pt x="4732" y="11393"/>
                  </a:cubicBezTo>
                  <a:close/>
                  <a:moveTo>
                    <a:pt x="3693" y="18817"/>
                  </a:moveTo>
                  <a:cubicBezTo>
                    <a:pt x="3489" y="18798"/>
                    <a:pt x="3304" y="18917"/>
                    <a:pt x="3281" y="19082"/>
                  </a:cubicBezTo>
                  <a:cubicBezTo>
                    <a:pt x="3164" y="19918"/>
                    <a:pt x="3102" y="20758"/>
                    <a:pt x="3094" y="21599"/>
                  </a:cubicBezTo>
                  <a:lnTo>
                    <a:pt x="3840" y="21599"/>
                  </a:lnTo>
                  <a:cubicBezTo>
                    <a:pt x="3849" y="20780"/>
                    <a:pt x="3909" y="19962"/>
                    <a:pt x="4023" y="19148"/>
                  </a:cubicBezTo>
                  <a:cubicBezTo>
                    <a:pt x="4045" y="18984"/>
                    <a:pt x="3898" y="18835"/>
                    <a:pt x="3693" y="18817"/>
                  </a:cubicBezTo>
                  <a:close/>
                  <a:moveTo>
                    <a:pt x="9127" y="4377"/>
                  </a:moveTo>
                  <a:cubicBezTo>
                    <a:pt x="10597" y="3081"/>
                    <a:pt x="12226" y="1909"/>
                    <a:pt x="13989" y="877"/>
                  </a:cubicBezTo>
                  <a:cubicBezTo>
                    <a:pt x="14511" y="572"/>
                    <a:pt x="15045" y="279"/>
                    <a:pt x="15590" y="0"/>
                  </a:cubicBezTo>
                  <a:lnTo>
                    <a:pt x="14238" y="0"/>
                  </a:lnTo>
                  <a:cubicBezTo>
                    <a:pt x="14006" y="128"/>
                    <a:pt x="13777" y="259"/>
                    <a:pt x="13550" y="392"/>
                  </a:cubicBezTo>
                  <a:cubicBezTo>
                    <a:pt x="11746" y="1447"/>
                    <a:pt x="10079" y="2646"/>
                    <a:pt x="8575" y="3972"/>
                  </a:cubicBezTo>
                  <a:cubicBezTo>
                    <a:pt x="8438" y="4095"/>
                    <a:pt x="8451" y="4285"/>
                    <a:pt x="8605" y="4396"/>
                  </a:cubicBezTo>
                  <a:cubicBezTo>
                    <a:pt x="8756" y="4505"/>
                    <a:pt x="8988" y="4496"/>
                    <a:pt x="9127" y="4377"/>
                  </a:cubicBezTo>
                  <a:close/>
                  <a:moveTo>
                    <a:pt x="2185" y="13146"/>
                  </a:moveTo>
                  <a:cubicBezTo>
                    <a:pt x="1990" y="13094"/>
                    <a:pt x="1778" y="13178"/>
                    <a:pt x="1712" y="13335"/>
                  </a:cubicBezTo>
                  <a:cubicBezTo>
                    <a:pt x="599" y="15999"/>
                    <a:pt x="21" y="18789"/>
                    <a:pt x="0" y="21599"/>
                  </a:cubicBezTo>
                  <a:lnTo>
                    <a:pt x="747" y="21599"/>
                  </a:lnTo>
                  <a:cubicBezTo>
                    <a:pt x="767" y="18854"/>
                    <a:pt x="1332" y="16129"/>
                    <a:pt x="2420" y="13527"/>
                  </a:cubicBezTo>
                  <a:cubicBezTo>
                    <a:pt x="2486" y="13370"/>
                    <a:pt x="2381" y="13199"/>
                    <a:pt x="2185" y="13146"/>
                  </a:cubicBezTo>
                  <a:cubicBezTo>
                    <a:pt x="2185" y="13146"/>
                    <a:pt x="2185" y="13146"/>
                    <a:pt x="2185" y="13146"/>
                  </a:cubicBezTo>
                  <a:close/>
                  <a:moveTo>
                    <a:pt x="11890" y="10644"/>
                  </a:moveTo>
                  <a:cubicBezTo>
                    <a:pt x="11781" y="10785"/>
                    <a:pt x="11835" y="10970"/>
                    <a:pt x="12010" y="11058"/>
                  </a:cubicBezTo>
                  <a:cubicBezTo>
                    <a:pt x="12178" y="11142"/>
                    <a:pt x="12398" y="11106"/>
                    <a:pt x="12512" y="10976"/>
                  </a:cubicBezTo>
                  <a:cubicBezTo>
                    <a:pt x="14702" y="8318"/>
                    <a:pt x="17660" y="6126"/>
                    <a:pt x="21132" y="4588"/>
                  </a:cubicBezTo>
                  <a:cubicBezTo>
                    <a:pt x="21287" y="4520"/>
                    <a:pt x="21442" y="4453"/>
                    <a:pt x="21599" y="4388"/>
                  </a:cubicBezTo>
                  <a:lnTo>
                    <a:pt x="21599" y="3714"/>
                  </a:lnTo>
                  <a:cubicBezTo>
                    <a:pt x="21321" y="3826"/>
                    <a:pt x="21046" y="3942"/>
                    <a:pt x="20773" y="4062"/>
                  </a:cubicBezTo>
                  <a:cubicBezTo>
                    <a:pt x="17195" y="5647"/>
                    <a:pt x="14147" y="7905"/>
                    <a:pt x="11890" y="10644"/>
                  </a:cubicBezTo>
                  <a:close/>
                  <a:moveTo>
                    <a:pt x="15718" y="10649"/>
                  </a:moveTo>
                  <a:cubicBezTo>
                    <a:pt x="13320" y="13035"/>
                    <a:pt x="11734" y="15881"/>
                    <a:pt x="11117" y="18909"/>
                  </a:cubicBezTo>
                  <a:cubicBezTo>
                    <a:pt x="11084" y="19072"/>
                    <a:pt x="11222" y="19227"/>
                    <a:pt x="11425" y="19253"/>
                  </a:cubicBezTo>
                  <a:cubicBezTo>
                    <a:pt x="11425" y="19253"/>
                    <a:pt x="11425" y="19253"/>
                    <a:pt x="11425" y="19253"/>
                  </a:cubicBezTo>
                  <a:cubicBezTo>
                    <a:pt x="11445" y="19256"/>
                    <a:pt x="11465" y="19258"/>
                    <a:pt x="11486" y="19257"/>
                  </a:cubicBezTo>
                  <a:cubicBezTo>
                    <a:pt x="11668" y="19257"/>
                    <a:pt x="11824" y="19151"/>
                    <a:pt x="11854" y="19005"/>
                  </a:cubicBezTo>
                  <a:cubicBezTo>
                    <a:pt x="12849" y="14143"/>
                    <a:pt x="16400" y="9860"/>
                    <a:pt x="21600" y="7254"/>
                  </a:cubicBezTo>
                  <a:lnTo>
                    <a:pt x="21600" y="6551"/>
                  </a:lnTo>
                  <a:cubicBezTo>
                    <a:pt x="19354" y="7627"/>
                    <a:pt x="17362" y="9015"/>
                    <a:pt x="15718" y="10650"/>
                  </a:cubicBezTo>
                  <a:close/>
                  <a:moveTo>
                    <a:pt x="13657" y="11599"/>
                  </a:moveTo>
                  <a:cubicBezTo>
                    <a:pt x="13781" y="11599"/>
                    <a:pt x="13896" y="11549"/>
                    <a:pt x="13966" y="11467"/>
                  </a:cubicBezTo>
                  <a:cubicBezTo>
                    <a:pt x="15269" y="9925"/>
                    <a:pt x="16856" y="8552"/>
                    <a:pt x="18672" y="7393"/>
                  </a:cubicBezTo>
                  <a:cubicBezTo>
                    <a:pt x="18833" y="7290"/>
                    <a:pt x="18860" y="7101"/>
                    <a:pt x="18732" y="6971"/>
                  </a:cubicBezTo>
                  <a:cubicBezTo>
                    <a:pt x="18604" y="6841"/>
                    <a:pt x="18369" y="6820"/>
                    <a:pt x="18207" y="6923"/>
                  </a:cubicBezTo>
                  <a:cubicBezTo>
                    <a:pt x="16332" y="8119"/>
                    <a:pt x="14694" y="9538"/>
                    <a:pt x="13349" y="11130"/>
                  </a:cubicBezTo>
                  <a:cubicBezTo>
                    <a:pt x="13233" y="11267"/>
                    <a:pt x="13277" y="11454"/>
                    <a:pt x="13447" y="11547"/>
                  </a:cubicBezTo>
                  <a:cubicBezTo>
                    <a:pt x="13509" y="11581"/>
                    <a:pt x="13582" y="11599"/>
                    <a:pt x="13657" y="11599"/>
                  </a:cubicBezTo>
                  <a:close/>
                  <a:moveTo>
                    <a:pt x="20490" y="0"/>
                  </a:moveTo>
                  <a:cubicBezTo>
                    <a:pt x="19724" y="282"/>
                    <a:pt x="18973" y="589"/>
                    <a:pt x="18237" y="923"/>
                  </a:cubicBezTo>
                  <a:cubicBezTo>
                    <a:pt x="18055" y="1001"/>
                    <a:pt x="17987" y="1183"/>
                    <a:pt x="18084" y="1330"/>
                  </a:cubicBezTo>
                  <a:cubicBezTo>
                    <a:pt x="18181" y="1476"/>
                    <a:pt x="18407" y="1531"/>
                    <a:pt x="18589" y="1453"/>
                  </a:cubicBezTo>
                  <a:cubicBezTo>
                    <a:pt x="18594" y="1451"/>
                    <a:pt x="18599" y="1448"/>
                    <a:pt x="18604" y="1446"/>
                  </a:cubicBezTo>
                  <a:cubicBezTo>
                    <a:pt x="19574" y="1006"/>
                    <a:pt x="20574" y="612"/>
                    <a:pt x="21600" y="265"/>
                  </a:cubicBezTo>
                  <a:lnTo>
                    <a:pt x="21600" y="0"/>
                  </a:lnTo>
                  <a:close/>
                  <a:moveTo>
                    <a:pt x="17639" y="3021"/>
                  </a:moveTo>
                  <a:cubicBezTo>
                    <a:pt x="17750" y="3161"/>
                    <a:pt x="17980" y="3202"/>
                    <a:pt x="18154" y="3113"/>
                  </a:cubicBezTo>
                  <a:cubicBezTo>
                    <a:pt x="19257" y="2551"/>
                    <a:pt x="20409" y="2053"/>
                    <a:pt x="21600" y="1623"/>
                  </a:cubicBezTo>
                  <a:lnTo>
                    <a:pt x="21600" y="966"/>
                  </a:lnTo>
                  <a:cubicBezTo>
                    <a:pt x="20268" y="1432"/>
                    <a:pt x="18982" y="1980"/>
                    <a:pt x="17756" y="2606"/>
                  </a:cubicBezTo>
                  <a:cubicBezTo>
                    <a:pt x="17581" y="2695"/>
                    <a:pt x="17529" y="2880"/>
                    <a:pt x="17639" y="3020"/>
                  </a:cubicBezTo>
                  <a:cubicBezTo>
                    <a:pt x="17639" y="3020"/>
                    <a:pt x="17639" y="3020"/>
                    <a:pt x="17639" y="3021"/>
                  </a:cubicBezTo>
                  <a:close/>
                  <a:moveTo>
                    <a:pt x="17633" y="15021"/>
                  </a:moveTo>
                  <a:cubicBezTo>
                    <a:pt x="17531" y="15165"/>
                    <a:pt x="17594" y="15348"/>
                    <a:pt x="17774" y="15430"/>
                  </a:cubicBezTo>
                  <a:cubicBezTo>
                    <a:pt x="17953" y="15512"/>
                    <a:pt x="18181" y="15462"/>
                    <a:pt x="18282" y="15317"/>
                  </a:cubicBezTo>
                  <a:cubicBezTo>
                    <a:pt x="18284" y="15315"/>
                    <a:pt x="18285" y="15313"/>
                    <a:pt x="18286" y="15312"/>
                  </a:cubicBezTo>
                  <a:cubicBezTo>
                    <a:pt x="19157" y="14048"/>
                    <a:pt x="20276" y="12905"/>
                    <a:pt x="21600" y="11928"/>
                  </a:cubicBezTo>
                  <a:lnTo>
                    <a:pt x="21600" y="11127"/>
                  </a:lnTo>
                  <a:cubicBezTo>
                    <a:pt x="19997" y="12222"/>
                    <a:pt x="18653" y="13541"/>
                    <a:pt x="17633" y="15021"/>
                  </a:cubicBezTo>
                  <a:close/>
                  <a:moveTo>
                    <a:pt x="20112" y="21599"/>
                  </a:moveTo>
                  <a:lnTo>
                    <a:pt x="20859" y="21599"/>
                  </a:lnTo>
                  <a:cubicBezTo>
                    <a:pt x="20886" y="20520"/>
                    <a:pt x="21137" y="19452"/>
                    <a:pt x="21600" y="18440"/>
                  </a:cubicBezTo>
                  <a:lnTo>
                    <a:pt x="21600" y="16975"/>
                  </a:lnTo>
                  <a:cubicBezTo>
                    <a:pt x="21593" y="16984"/>
                    <a:pt x="21585" y="16994"/>
                    <a:pt x="21579" y="17004"/>
                  </a:cubicBezTo>
                  <a:cubicBezTo>
                    <a:pt x="20651" y="18423"/>
                    <a:pt x="20149" y="19997"/>
                    <a:pt x="20112" y="21599"/>
                  </a:cubicBezTo>
                  <a:close/>
                  <a:moveTo>
                    <a:pt x="19515" y="18562"/>
                  </a:moveTo>
                  <a:cubicBezTo>
                    <a:pt x="19711" y="18614"/>
                    <a:pt x="19922" y="18529"/>
                    <a:pt x="19986" y="18371"/>
                  </a:cubicBezTo>
                  <a:cubicBezTo>
                    <a:pt x="20372" y="17433"/>
                    <a:pt x="20915" y="16541"/>
                    <a:pt x="21600" y="15720"/>
                  </a:cubicBezTo>
                  <a:lnTo>
                    <a:pt x="21600" y="14699"/>
                  </a:lnTo>
                  <a:cubicBezTo>
                    <a:pt x="20582" y="15744"/>
                    <a:pt x="19797" y="16923"/>
                    <a:pt x="19280" y="18184"/>
                  </a:cubicBezTo>
                  <a:cubicBezTo>
                    <a:pt x="19216" y="18341"/>
                    <a:pt x="19322" y="18510"/>
                    <a:pt x="19516" y="18562"/>
                  </a:cubicBezTo>
                  <a:close/>
                  <a:moveTo>
                    <a:pt x="16560" y="11801"/>
                  </a:moveTo>
                  <a:cubicBezTo>
                    <a:pt x="13887" y="14618"/>
                    <a:pt x="12419" y="18055"/>
                    <a:pt x="12376" y="21599"/>
                  </a:cubicBezTo>
                  <a:lnTo>
                    <a:pt x="13123" y="21599"/>
                  </a:lnTo>
                  <a:cubicBezTo>
                    <a:pt x="13195" y="16463"/>
                    <a:pt x="16354" y="11673"/>
                    <a:pt x="21600" y="8744"/>
                  </a:cubicBezTo>
                  <a:lnTo>
                    <a:pt x="21600" y="8018"/>
                  </a:lnTo>
                  <a:cubicBezTo>
                    <a:pt x="21479" y="8082"/>
                    <a:pt x="21359" y="8148"/>
                    <a:pt x="21240" y="8214"/>
                  </a:cubicBezTo>
                  <a:cubicBezTo>
                    <a:pt x="19454" y="9203"/>
                    <a:pt x="17875" y="10414"/>
                    <a:pt x="16560" y="11801"/>
                  </a:cubicBezTo>
                  <a:close/>
                  <a:moveTo>
                    <a:pt x="19211" y="19542"/>
                  </a:moveTo>
                  <a:cubicBezTo>
                    <a:pt x="19008" y="19513"/>
                    <a:pt x="18815" y="19623"/>
                    <a:pt x="18779" y="19786"/>
                  </a:cubicBezTo>
                  <a:cubicBezTo>
                    <a:pt x="18779" y="19786"/>
                    <a:pt x="18779" y="19786"/>
                    <a:pt x="18779" y="19786"/>
                  </a:cubicBezTo>
                  <a:cubicBezTo>
                    <a:pt x="18648" y="20385"/>
                    <a:pt x="18577" y="20991"/>
                    <a:pt x="18564" y="21599"/>
                  </a:cubicBezTo>
                  <a:lnTo>
                    <a:pt x="19311" y="21599"/>
                  </a:lnTo>
                  <a:cubicBezTo>
                    <a:pt x="19323" y="21026"/>
                    <a:pt x="19390" y="20455"/>
                    <a:pt x="19513" y="19890"/>
                  </a:cubicBezTo>
                  <a:cubicBezTo>
                    <a:pt x="19549" y="19727"/>
                    <a:pt x="19414" y="19571"/>
                    <a:pt x="19211" y="19542"/>
                  </a:cubicBezTo>
                  <a:close/>
                  <a:moveTo>
                    <a:pt x="17851" y="12493"/>
                  </a:moveTo>
                  <a:cubicBezTo>
                    <a:pt x="16686" y="13707"/>
                    <a:pt x="15757" y="15056"/>
                    <a:pt x="15095" y="16495"/>
                  </a:cubicBezTo>
                  <a:cubicBezTo>
                    <a:pt x="15023" y="16650"/>
                    <a:pt x="15122" y="16823"/>
                    <a:pt x="15315" y="16881"/>
                  </a:cubicBezTo>
                  <a:cubicBezTo>
                    <a:pt x="15508" y="16938"/>
                    <a:pt x="15723" y="16859"/>
                    <a:pt x="15795" y="16703"/>
                  </a:cubicBezTo>
                  <a:cubicBezTo>
                    <a:pt x="16960" y="14178"/>
                    <a:pt x="18969" y="11959"/>
                    <a:pt x="21600" y="10292"/>
                  </a:cubicBezTo>
                  <a:lnTo>
                    <a:pt x="21600" y="9537"/>
                  </a:lnTo>
                  <a:cubicBezTo>
                    <a:pt x="20186" y="10377"/>
                    <a:pt x="18925" y="11372"/>
                    <a:pt x="17851" y="12493"/>
                  </a:cubicBezTo>
                  <a:close/>
                </a:path>
              </a:pathLst>
            </a:custGeom>
            <a:solidFill>
              <a:srgbClr val="004591">
                <a:alpha val="4313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868504" y="561555"/>
              <a:ext cx="9782739" cy="12675576"/>
            </a:xfrm>
            <a:custGeom>
              <a:avLst/>
              <a:gdLst/>
              <a:ahLst/>
              <a:cxnLst/>
              <a:rect l="l" t="t" r="r" b="b"/>
              <a:pathLst>
                <a:path w="21305" h="21563" extrusionOk="0">
                  <a:moveTo>
                    <a:pt x="3246" y="11326"/>
                  </a:moveTo>
                  <a:cubicBezTo>
                    <a:pt x="2679" y="11287"/>
                    <a:pt x="2637" y="11968"/>
                    <a:pt x="3205" y="11973"/>
                  </a:cubicBezTo>
                  <a:cubicBezTo>
                    <a:pt x="3722" y="11974"/>
                    <a:pt x="3761" y="11365"/>
                    <a:pt x="3246" y="11326"/>
                  </a:cubicBezTo>
                  <a:close/>
                  <a:moveTo>
                    <a:pt x="7224" y="20916"/>
                  </a:moveTo>
                  <a:cubicBezTo>
                    <a:pt x="6656" y="20877"/>
                    <a:pt x="6614" y="21558"/>
                    <a:pt x="7183" y="21563"/>
                  </a:cubicBezTo>
                  <a:cubicBezTo>
                    <a:pt x="7700" y="21563"/>
                    <a:pt x="7738" y="20955"/>
                    <a:pt x="7224" y="20916"/>
                  </a:cubicBezTo>
                  <a:close/>
                  <a:moveTo>
                    <a:pt x="5488" y="14194"/>
                  </a:moveTo>
                  <a:cubicBezTo>
                    <a:pt x="4921" y="14155"/>
                    <a:pt x="4877" y="14836"/>
                    <a:pt x="5447" y="14841"/>
                  </a:cubicBezTo>
                  <a:cubicBezTo>
                    <a:pt x="5964" y="14841"/>
                    <a:pt x="6003" y="14234"/>
                    <a:pt x="5488" y="14194"/>
                  </a:cubicBezTo>
                  <a:close/>
                  <a:moveTo>
                    <a:pt x="7748" y="13360"/>
                  </a:moveTo>
                  <a:cubicBezTo>
                    <a:pt x="7180" y="13321"/>
                    <a:pt x="7138" y="14002"/>
                    <a:pt x="7707" y="14007"/>
                  </a:cubicBezTo>
                  <a:cubicBezTo>
                    <a:pt x="8224" y="14009"/>
                    <a:pt x="8262" y="13399"/>
                    <a:pt x="7748" y="13360"/>
                  </a:cubicBezTo>
                  <a:close/>
                  <a:moveTo>
                    <a:pt x="10849" y="19200"/>
                  </a:moveTo>
                  <a:cubicBezTo>
                    <a:pt x="10334" y="19239"/>
                    <a:pt x="10373" y="19847"/>
                    <a:pt x="10890" y="19847"/>
                  </a:cubicBezTo>
                  <a:cubicBezTo>
                    <a:pt x="11459" y="19842"/>
                    <a:pt x="11416" y="19162"/>
                    <a:pt x="10849" y="19200"/>
                  </a:cubicBezTo>
                  <a:close/>
                  <a:moveTo>
                    <a:pt x="7917" y="3231"/>
                  </a:moveTo>
                  <a:cubicBezTo>
                    <a:pt x="7402" y="3270"/>
                    <a:pt x="7441" y="3878"/>
                    <a:pt x="7958" y="3878"/>
                  </a:cubicBezTo>
                  <a:cubicBezTo>
                    <a:pt x="8527" y="3873"/>
                    <a:pt x="8484" y="3192"/>
                    <a:pt x="7917" y="3231"/>
                  </a:cubicBezTo>
                  <a:close/>
                  <a:moveTo>
                    <a:pt x="7674" y="8476"/>
                  </a:moveTo>
                  <a:cubicBezTo>
                    <a:pt x="8244" y="8471"/>
                    <a:pt x="8201" y="7790"/>
                    <a:pt x="7633" y="7829"/>
                  </a:cubicBezTo>
                  <a:cubicBezTo>
                    <a:pt x="7119" y="7868"/>
                    <a:pt x="7157" y="8476"/>
                    <a:pt x="7674" y="8476"/>
                  </a:cubicBezTo>
                  <a:close/>
                  <a:moveTo>
                    <a:pt x="3148" y="15538"/>
                  </a:moveTo>
                  <a:cubicBezTo>
                    <a:pt x="2581" y="15500"/>
                    <a:pt x="2539" y="16180"/>
                    <a:pt x="3107" y="16185"/>
                  </a:cubicBezTo>
                  <a:cubicBezTo>
                    <a:pt x="3624" y="16185"/>
                    <a:pt x="3663" y="15578"/>
                    <a:pt x="3148" y="15538"/>
                  </a:cubicBezTo>
                  <a:close/>
                  <a:moveTo>
                    <a:pt x="18607" y="649"/>
                  </a:moveTo>
                  <a:cubicBezTo>
                    <a:pt x="19177" y="643"/>
                    <a:pt x="19133" y="-37"/>
                    <a:pt x="18566" y="1"/>
                  </a:cubicBezTo>
                  <a:cubicBezTo>
                    <a:pt x="18052" y="41"/>
                    <a:pt x="18090" y="649"/>
                    <a:pt x="18607" y="649"/>
                  </a:cubicBezTo>
                  <a:close/>
                  <a:moveTo>
                    <a:pt x="366" y="13230"/>
                  </a:moveTo>
                  <a:cubicBezTo>
                    <a:pt x="-147" y="13270"/>
                    <a:pt x="-110" y="13879"/>
                    <a:pt x="407" y="13879"/>
                  </a:cubicBezTo>
                  <a:cubicBezTo>
                    <a:pt x="977" y="13872"/>
                    <a:pt x="933" y="13192"/>
                    <a:pt x="366" y="13230"/>
                  </a:cubicBezTo>
                  <a:close/>
                  <a:moveTo>
                    <a:pt x="2131" y="19370"/>
                  </a:moveTo>
                  <a:cubicBezTo>
                    <a:pt x="1617" y="19409"/>
                    <a:pt x="1655" y="20017"/>
                    <a:pt x="2172" y="20017"/>
                  </a:cubicBezTo>
                  <a:cubicBezTo>
                    <a:pt x="2741" y="20012"/>
                    <a:pt x="2699" y="19331"/>
                    <a:pt x="2131" y="19370"/>
                  </a:cubicBezTo>
                  <a:close/>
                  <a:moveTo>
                    <a:pt x="9647" y="17145"/>
                  </a:moveTo>
                  <a:cubicBezTo>
                    <a:pt x="9132" y="17185"/>
                    <a:pt x="9171" y="17792"/>
                    <a:pt x="9688" y="17792"/>
                  </a:cubicBezTo>
                  <a:cubicBezTo>
                    <a:pt x="10257" y="17787"/>
                    <a:pt x="10214" y="17107"/>
                    <a:pt x="9647" y="17145"/>
                  </a:cubicBezTo>
                  <a:close/>
                  <a:moveTo>
                    <a:pt x="19374" y="20151"/>
                  </a:moveTo>
                  <a:cubicBezTo>
                    <a:pt x="18859" y="20190"/>
                    <a:pt x="18898" y="20798"/>
                    <a:pt x="19415" y="20798"/>
                  </a:cubicBezTo>
                  <a:cubicBezTo>
                    <a:pt x="19985" y="20794"/>
                    <a:pt x="19941" y="20113"/>
                    <a:pt x="19374" y="20152"/>
                  </a:cubicBezTo>
                  <a:close/>
                  <a:moveTo>
                    <a:pt x="18587" y="6453"/>
                  </a:moveTo>
                  <a:cubicBezTo>
                    <a:pt x="18073" y="6493"/>
                    <a:pt x="18111" y="7100"/>
                    <a:pt x="18628" y="7101"/>
                  </a:cubicBezTo>
                  <a:cubicBezTo>
                    <a:pt x="19197" y="7096"/>
                    <a:pt x="19155" y="6415"/>
                    <a:pt x="18587" y="6454"/>
                  </a:cubicBezTo>
                  <a:close/>
                  <a:moveTo>
                    <a:pt x="18089" y="2457"/>
                  </a:moveTo>
                  <a:cubicBezTo>
                    <a:pt x="18659" y="2452"/>
                    <a:pt x="18615" y="1772"/>
                    <a:pt x="18048" y="1810"/>
                  </a:cubicBezTo>
                  <a:cubicBezTo>
                    <a:pt x="17533" y="1851"/>
                    <a:pt x="17571" y="2458"/>
                    <a:pt x="18088" y="2458"/>
                  </a:cubicBezTo>
                  <a:close/>
                  <a:moveTo>
                    <a:pt x="18053" y="15105"/>
                  </a:moveTo>
                  <a:cubicBezTo>
                    <a:pt x="17539" y="15144"/>
                    <a:pt x="17577" y="15752"/>
                    <a:pt x="18094" y="15752"/>
                  </a:cubicBezTo>
                  <a:cubicBezTo>
                    <a:pt x="18664" y="15747"/>
                    <a:pt x="18621" y="15066"/>
                    <a:pt x="18053" y="15105"/>
                  </a:cubicBezTo>
                  <a:close/>
                  <a:moveTo>
                    <a:pt x="19997" y="18466"/>
                  </a:moveTo>
                  <a:cubicBezTo>
                    <a:pt x="19431" y="18427"/>
                    <a:pt x="19387" y="19108"/>
                    <a:pt x="19958" y="19112"/>
                  </a:cubicBezTo>
                  <a:cubicBezTo>
                    <a:pt x="20474" y="19113"/>
                    <a:pt x="20511" y="18505"/>
                    <a:pt x="19997" y="18466"/>
                  </a:cubicBezTo>
                  <a:close/>
                  <a:moveTo>
                    <a:pt x="20937" y="14194"/>
                  </a:moveTo>
                  <a:cubicBezTo>
                    <a:pt x="20370" y="14155"/>
                    <a:pt x="20328" y="14836"/>
                    <a:pt x="20896" y="14841"/>
                  </a:cubicBezTo>
                  <a:cubicBezTo>
                    <a:pt x="21414" y="14841"/>
                    <a:pt x="21453" y="14233"/>
                    <a:pt x="20937" y="14194"/>
                  </a:cubicBezTo>
                  <a:close/>
                  <a:moveTo>
                    <a:pt x="15185" y="4087"/>
                  </a:moveTo>
                  <a:cubicBezTo>
                    <a:pt x="15702" y="4087"/>
                    <a:pt x="15740" y="3479"/>
                    <a:pt x="15226" y="3440"/>
                  </a:cubicBezTo>
                  <a:cubicBezTo>
                    <a:pt x="14658" y="3401"/>
                    <a:pt x="14615" y="4081"/>
                    <a:pt x="15185" y="4087"/>
                  </a:cubicBezTo>
                  <a:close/>
                  <a:moveTo>
                    <a:pt x="12254" y="1819"/>
                  </a:moveTo>
                  <a:cubicBezTo>
                    <a:pt x="11739" y="1859"/>
                    <a:pt x="11778" y="2466"/>
                    <a:pt x="12295" y="2466"/>
                  </a:cubicBezTo>
                  <a:cubicBezTo>
                    <a:pt x="12864" y="2461"/>
                    <a:pt x="12821" y="1781"/>
                    <a:pt x="12254" y="1819"/>
                  </a:cubicBezTo>
                  <a:close/>
                  <a:moveTo>
                    <a:pt x="13265" y="10927"/>
                  </a:moveTo>
                  <a:cubicBezTo>
                    <a:pt x="12751" y="10966"/>
                    <a:pt x="12789" y="11574"/>
                    <a:pt x="13306" y="11574"/>
                  </a:cubicBezTo>
                  <a:cubicBezTo>
                    <a:pt x="13876" y="11569"/>
                    <a:pt x="13833" y="10888"/>
                    <a:pt x="13265" y="10927"/>
                  </a:cubicBezTo>
                  <a:close/>
                  <a:moveTo>
                    <a:pt x="15336" y="16653"/>
                  </a:moveTo>
                  <a:cubicBezTo>
                    <a:pt x="14769" y="16615"/>
                    <a:pt x="14727" y="17295"/>
                    <a:pt x="15296" y="17300"/>
                  </a:cubicBezTo>
                  <a:cubicBezTo>
                    <a:pt x="15813" y="17300"/>
                    <a:pt x="15851" y="16693"/>
                    <a:pt x="15336" y="16653"/>
                  </a:cubicBezTo>
                  <a:close/>
                  <a:moveTo>
                    <a:pt x="16143" y="19198"/>
                  </a:moveTo>
                  <a:cubicBezTo>
                    <a:pt x="15600" y="19201"/>
                    <a:pt x="15600" y="19845"/>
                    <a:pt x="16143" y="19847"/>
                  </a:cubicBezTo>
                  <a:cubicBezTo>
                    <a:pt x="16685" y="19845"/>
                    <a:pt x="16686" y="19201"/>
                    <a:pt x="16143" y="19198"/>
                  </a:cubicBezTo>
                  <a:close/>
                  <a:moveTo>
                    <a:pt x="11645" y="10399"/>
                  </a:moveTo>
                  <a:cubicBezTo>
                    <a:pt x="11131" y="10438"/>
                    <a:pt x="11169" y="11046"/>
                    <a:pt x="11686" y="11046"/>
                  </a:cubicBezTo>
                  <a:cubicBezTo>
                    <a:pt x="12256" y="11041"/>
                    <a:pt x="12213" y="10360"/>
                    <a:pt x="11645" y="10399"/>
                  </a:cubicBezTo>
                  <a:close/>
                </a:path>
              </a:pathLst>
            </a:custGeom>
            <a:solidFill>
              <a:srgbClr val="004591">
                <a:alpha val="4313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2280799" y="2229333"/>
            <a:ext cx="19822401" cy="105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ts val="8000"/>
              <a:buFont typeface="Montserrat"/>
              <a:buNone/>
              <a:defRPr sz="8000" b="1">
                <a:solidFill>
                  <a:srgbClr val="3494B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2280799" y="3813725"/>
            <a:ext cx="19822401" cy="809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635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ts val="6400"/>
              <a:buFont typeface="Montserrat"/>
              <a:buChar char="●"/>
              <a:defRPr sz="64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635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ts val="6400"/>
              <a:buFont typeface="Montserrat"/>
              <a:buChar char="○"/>
              <a:defRPr sz="64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635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ts val="6400"/>
              <a:buFont typeface="Montserrat"/>
              <a:buChar char="■"/>
              <a:defRPr sz="64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635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ts val="6400"/>
              <a:buFont typeface="Montserrat"/>
              <a:buChar char="●"/>
              <a:defRPr sz="64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635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ts val="6400"/>
              <a:buFont typeface="Montserrat"/>
              <a:buChar char="○"/>
              <a:defRPr sz="64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23605522" y="12924369"/>
            <a:ext cx="472568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8"/>
          <p:cNvGrpSpPr/>
          <p:nvPr/>
        </p:nvGrpSpPr>
        <p:grpSpPr>
          <a:xfrm>
            <a:off x="8209605" y="-2"/>
            <a:ext cx="16174371" cy="13716384"/>
            <a:chOff x="0" y="-1"/>
            <a:chExt cx="16174369" cy="13716383"/>
          </a:xfrm>
        </p:grpSpPr>
        <p:sp>
          <p:nvSpPr>
            <p:cNvPr id="82" name="Google Shape;82;p18"/>
            <p:cNvSpPr/>
            <p:nvPr/>
          </p:nvSpPr>
          <p:spPr>
            <a:xfrm>
              <a:off x="0" y="-1"/>
              <a:ext cx="16174369" cy="137160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047" y="21600"/>
                  </a:moveTo>
                  <a:lnTo>
                    <a:pt x="20557" y="21600"/>
                  </a:lnTo>
                  <a:cubicBezTo>
                    <a:pt x="20615" y="20831"/>
                    <a:pt x="21011" y="20154"/>
                    <a:pt x="21600" y="19818"/>
                  </a:cubicBezTo>
                  <a:lnTo>
                    <a:pt x="21600" y="19168"/>
                  </a:lnTo>
                  <a:cubicBezTo>
                    <a:pt x="20721" y="19545"/>
                    <a:pt x="20112" y="20499"/>
                    <a:pt x="20047" y="21600"/>
                  </a:cubicBezTo>
                  <a:close/>
                  <a:moveTo>
                    <a:pt x="18990" y="21600"/>
                  </a:moveTo>
                  <a:lnTo>
                    <a:pt x="19499" y="21600"/>
                  </a:lnTo>
                  <a:cubicBezTo>
                    <a:pt x="19567" y="20142"/>
                    <a:pt x="20410" y="18894"/>
                    <a:pt x="21600" y="18490"/>
                  </a:cubicBezTo>
                  <a:lnTo>
                    <a:pt x="21600" y="17869"/>
                  </a:lnTo>
                  <a:cubicBezTo>
                    <a:pt x="20124" y="18291"/>
                    <a:pt x="19062" y="19811"/>
                    <a:pt x="18990" y="21600"/>
                  </a:cubicBezTo>
                  <a:close/>
                  <a:moveTo>
                    <a:pt x="16879" y="21600"/>
                  </a:moveTo>
                  <a:lnTo>
                    <a:pt x="17388" y="21600"/>
                  </a:lnTo>
                  <a:cubicBezTo>
                    <a:pt x="17464" y="18768"/>
                    <a:pt x="19230" y="16397"/>
                    <a:pt x="21600" y="15944"/>
                  </a:cubicBezTo>
                  <a:lnTo>
                    <a:pt x="21600" y="15336"/>
                  </a:lnTo>
                  <a:cubicBezTo>
                    <a:pt x="18947" y="15796"/>
                    <a:pt x="16956" y="18437"/>
                    <a:pt x="16879" y="21600"/>
                  </a:cubicBezTo>
                  <a:close/>
                  <a:moveTo>
                    <a:pt x="17934" y="21600"/>
                  </a:moveTo>
                  <a:lnTo>
                    <a:pt x="18443" y="21600"/>
                  </a:lnTo>
                  <a:cubicBezTo>
                    <a:pt x="18516" y="19455"/>
                    <a:pt x="19818" y="17644"/>
                    <a:pt x="21599" y="17209"/>
                  </a:cubicBezTo>
                  <a:lnTo>
                    <a:pt x="21599" y="16597"/>
                  </a:lnTo>
                  <a:cubicBezTo>
                    <a:pt x="19534" y="17043"/>
                    <a:pt x="18010" y="19124"/>
                    <a:pt x="17935" y="21600"/>
                  </a:cubicBezTo>
                  <a:close/>
                  <a:moveTo>
                    <a:pt x="21106" y="21600"/>
                  </a:moveTo>
                  <a:lnTo>
                    <a:pt x="21600" y="21600"/>
                  </a:lnTo>
                  <a:lnTo>
                    <a:pt x="21600" y="20574"/>
                  </a:lnTo>
                  <a:cubicBezTo>
                    <a:pt x="21327" y="20825"/>
                    <a:pt x="21149" y="21194"/>
                    <a:pt x="21106" y="21600"/>
                  </a:cubicBezTo>
                  <a:close/>
                  <a:moveTo>
                    <a:pt x="5120" y="8037"/>
                  </a:moveTo>
                  <a:cubicBezTo>
                    <a:pt x="7054" y="4656"/>
                    <a:pt x="9669" y="1894"/>
                    <a:pt x="12731" y="0"/>
                  </a:cubicBezTo>
                  <a:lnTo>
                    <a:pt x="11679" y="0"/>
                  </a:lnTo>
                  <a:cubicBezTo>
                    <a:pt x="11265" y="284"/>
                    <a:pt x="10860" y="584"/>
                    <a:pt x="10463" y="899"/>
                  </a:cubicBezTo>
                  <a:cubicBezTo>
                    <a:pt x="7031" y="3632"/>
                    <a:pt x="4345" y="7481"/>
                    <a:pt x="2731" y="11980"/>
                  </a:cubicBezTo>
                  <a:cubicBezTo>
                    <a:pt x="1639" y="15028"/>
                    <a:pt x="1076" y="18264"/>
                    <a:pt x="1055" y="21600"/>
                  </a:cubicBezTo>
                  <a:lnTo>
                    <a:pt x="1564" y="21600"/>
                  </a:lnTo>
                  <a:cubicBezTo>
                    <a:pt x="1585" y="18345"/>
                    <a:pt x="2134" y="15188"/>
                    <a:pt x="3199" y="12214"/>
                  </a:cubicBezTo>
                  <a:cubicBezTo>
                    <a:pt x="3724" y="10752"/>
                    <a:pt x="4367" y="9353"/>
                    <a:pt x="5120" y="8037"/>
                  </a:cubicBezTo>
                  <a:close/>
                  <a:moveTo>
                    <a:pt x="4245" y="7341"/>
                  </a:moveTo>
                  <a:cubicBezTo>
                    <a:pt x="5820" y="4591"/>
                    <a:pt x="7827" y="2223"/>
                    <a:pt x="10158" y="365"/>
                  </a:cubicBezTo>
                  <a:cubicBezTo>
                    <a:pt x="10314" y="241"/>
                    <a:pt x="10471" y="119"/>
                    <a:pt x="10630" y="0"/>
                  </a:cubicBezTo>
                  <a:lnTo>
                    <a:pt x="9709" y="0"/>
                  </a:lnTo>
                  <a:cubicBezTo>
                    <a:pt x="6184" y="2860"/>
                    <a:pt x="3426" y="6848"/>
                    <a:pt x="1759" y="11496"/>
                  </a:cubicBezTo>
                  <a:cubicBezTo>
                    <a:pt x="612" y="14697"/>
                    <a:pt x="21" y="18097"/>
                    <a:pt x="0" y="21600"/>
                  </a:cubicBezTo>
                  <a:lnTo>
                    <a:pt x="509" y="21600"/>
                  </a:lnTo>
                  <a:cubicBezTo>
                    <a:pt x="530" y="18177"/>
                    <a:pt x="1107" y="14857"/>
                    <a:pt x="2227" y="11729"/>
                  </a:cubicBezTo>
                  <a:cubicBezTo>
                    <a:pt x="2778" y="10193"/>
                    <a:pt x="3454" y="8724"/>
                    <a:pt x="4245" y="7341"/>
                  </a:cubicBezTo>
                  <a:close/>
                  <a:moveTo>
                    <a:pt x="6870" y="9429"/>
                  </a:moveTo>
                  <a:cubicBezTo>
                    <a:pt x="8902" y="5876"/>
                    <a:pt x="11764" y="3096"/>
                    <a:pt x="15110" y="1425"/>
                  </a:cubicBezTo>
                  <a:cubicBezTo>
                    <a:pt x="16439" y="762"/>
                    <a:pt x="17828" y="284"/>
                    <a:pt x="19251" y="0"/>
                  </a:cubicBezTo>
                  <a:lnTo>
                    <a:pt x="16985" y="0"/>
                  </a:lnTo>
                  <a:cubicBezTo>
                    <a:pt x="11444" y="1922"/>
                    <a:pt x="6926" y="6675"/>
                    <a:pt x="4675" y="12950"/>
                  </a:cubicBezTo>
                  <a:cubicBezTo>
                    <a:pt x="3693" y="15691"/>
                    <a:pt x="3185" y="18600"/>
                    <a:pt x="3164" y="21600"/>
                  </a:cubicBezTo>
                  <a:lnTo>
                    <a:pt x="3674" y="21600"/>
                  </a:lnTo>
                  <a:cubicBezTo>
                    <a:pt x="3694" y="18681"/>
                    <a:pt x="4188" y="15850"/>
                    <a:pt x="5143" y="13183"/>
                  </a:cubicBezTo>
                  <a:cubicBezTo>
                    <a:pt x="5615" y="11869"/>
                    <a:pt x="6193" y="10612"/>
                    <a:pt x="6870" y="9429"/>
                  </a:cubicBezTo>
                  <a:close/>
                  <a:moveTo>
                    <a:pt x="5995" y="8733"/>
                  </a:moveTo>
                  <a:cubicBezTo>
                    <a:pt x="8141" y="4980"/>
                    <a:pt x="11165" y="2043"/>
                    <a:pt x="14699" y="278"/>
                  </a:cubicBezTo>
                  <a:cubicBezTo>
                    <a:pt x="14893" y="182"/>
                    <a:pt x="15088" y="89"/>
                    <a:pt x="15284" y="0"/>
                  </a:cubicBezTo>
                  <a:lnTo>
                    <a:pt x="13972" y="0"/>
                  </a:lnTo>
                  <a:cubicBezTo>
                    <a:pt x="9348" y="2494"/>
                    <a:pt x="5684" y="6941"/>
                    <a:pt x="3703" y="12465"/>
                  </a:cubicBezTo>
                  <a:cubicBezTo>
                    <a:pt x="2666" y="15360"/>
                    <a:pt x="2130" y="18432"/>
                    <a:pt x="2110" y="21600"/>
                  </a:cubicBezTo>
                  <a:lnTo>
                    <a:pt x="2619" y="21600"/>
                  </a:lnTo>
                  <a:cubicBezTo>
                    <a:pt x="2640" y="18513"/>
                    <a:pt x="3162" y="15519"/>
                    <a:pt x="4172" y="12699"/>
                  </a:cubicBezTo>
                  <a:cubicBezTo>
                    <a:pt x="4669" y="11311"/>
                    <a:pt x="5280" y="9983"/>
                    <a:pt x="5995" y="8733"/>
                  </a:cubicBezTo>
                  <a:close/>
                  <a:moveTo>
                    <a:pt x="17748" y="16297"/>
                  </a:moveTo>
                  <a:cubicBezTo>
                    <a:pt x="16552" y="17706"/>
                    <a:pt x="15862" y="19606"/>
                    <a:pt x="15824" y="21600"/>
                  </a:cubicBezTo>
                  <a:lnTo>
                    <a:pt x="16333" y="21600"/>
                  </a:lnTo>
                  <a:cubicBezTo>
                    <a:pt x="16410" y="18082"/>
                    <a:pt x="18643" y="15151"/>
                    <a:pt x="21600" y="14686"/>
                  </a:cubicBezTo>
                  <a:lnTo>
                    <a:pt x="21600" y="14080"/>
                  </a:lnTo>
                  <a:cubicBezTo>
                    <a:pt x="20142" y="14290"/>
                    <a:pt x="18786" y="15070"/>
                    <a:pt x="17748" y="16297"/>
                  </a:cubicBezTo>
                  <a:close/>
                  <a:moveTo>
                    <a:pt x="14019" y="11896"/>
                  </a:moveTo>
                  <a:cubicBezTo>
                    <a:pt x="11831" y="14471"/>
                    <a:pt x="10586" y="17954"/>
                    <a:pt x="10549" y="21600"/>
                  </a:cubicBezTo>
                  <a:lnTo>
                    <a:pt x="11058" y="21600"/>
                  </a:lnTo>
                  <a:cubicBezTo>
                    <a:pt x="11133" y="14644"/>
                    <a:pt x="15718" y="8919"/>
                    <a:pt x="21600" y="8434"/>
                  </a:cubicBezTo>
                  <a:lnTo>
                    <a:pt x="21600" y="7832"/>
                  </a:lnTo>
                  <a:cubicBezTo>
                    <a:pt x="18739" y="8057"/>
                    <a:pt x="16045" y="9501"/>
                    <a:pt x="14019" y="11896"/>
                  </a:cubicBezTo>
                  <a:close/>
                  <a:moveTo>
                    <a:pt x="11780" y="9255"/>
                  </a:moveTo>
                  <a:cubicBezTo>
                    <a:pt x="8999" y="12530"/>
                    <a:pt x="7420" y="16964"/>
                    <a:pt x="7384" y="21600"/>
                  </a:cubicBezTo>
                  <a:lnTo>
                    <a:pt x="7893" y="21600"/>
                  </a:lnTo>
                  <a:cubicBezTo>
                    <a:pt x="7967" y="12581"/>
                    <a:pt x="13967" y="5182"/>
                    <a:pt x="21600" y="4694"/>
                  </a:cubicBezTo>
                  <a:lnTo>
                    <a:pt x="21600" y="4093"/>
                  </a:lnTo>
                  <a:cubicBezTo>
                    <a:pt x="17898" y="4320"/>
                    <a:pt x="14399" y="6159"/>
                    <a:pt x="11780" y="9255"/>
                  </a:cubicBezTo>
                  <a:close/>
                  <a:moveTo>
                    <a:pt x="11034" y="8374"/>
                  </a:moveTo>
                  <a:cubicBezTo>
                    <a:pt x="9566" y="10102"/>
                    <a:pt x="8397" y="12150"/>
                    <a:pt x="7591" y="14404"/>
                  </a:cubicBezTo>
                  <a:cubicBezTo>
                    <a:pt x="6774" y="16684"/>
                    <a:pt x="6350" y="19104"/>
                    <a:pt x="6329" y="21600"/>
                  </a:cubicBezTo>
                  <a:lnTo>
                    <a:pt x="6838" y="21600"/>
                  </a:lnTo>
                  <a:cubicBezTo>
                    <a:pt x="6859" y="19185"/>
                    <a:pt x="7269" y="16844"/>
                    <a:pt x="8060" y="14637"/>
                  </a:cubicBezTo>
                  <a:cubicBezTo>
                    <a:pt x="10379" y="8150"/>
                    <a:pt x="15640" y="3802"/>
                    <a:pt x="21600" y="3447"/>
                  </a:cubicBezTo>
                  <a:lnTo>
                    <a:pt x="21600" y="2846"/>
                  </a:lnTo>
                  <a:cubicBezTo>
                    <a:pt x="17618" y="3074"/>
                    <a:pt x="13851" y="5046"/>
                    <a:pt x="11035" y="8376"/>
                  </a:cubicBezTo>
                  <a:close/>
                  <a:moveTo>
                    <a:pt x="10287" y="7494"/>
                  </a:moveTo>
                  <a:cubicBezTo>
                    <a:pt x="8723" y="9335"/>
                    <a:pt x="7477" y="11517"/>
                    <a:pt x="6619" y="13919"/>
                  </a:cubicBezTo>
                  <a:cubicBezTo>
                    <a:pt x="5747" y="16353"/>
                    <a:pt x="5295" y="18937"/>
                    <a:pt x="5274" y="21600"/>
                  </a:cubicBezTo>
                  <a:lnTo>
                    <a:pt x="5783" y="21600"/>
                  </a:lnTo>
                  <a:cubicBezTo>
                    <a:pt x="5804" y="19018"/>
                    <a:pt x="6242" y="16513"/>
                    <a:pt x="7088" y="14153"/>
                  </a:cubicBezTo>
                  <a:cubicBezTo>
                    <a:pt x="9571" y="7205"/>
                    <a:pt x="15216" y="2557"/>
                    <a:pt x="21600" y="2202"/>
                  </a:cubicBezTo>
                  <a:lnTo>
                    <a:pt x="21600" y="1601"/>
                  </a:lnTo>
                  <a:cubicBezTo>
                    <a:pt x="17338" y="1829"/>
                    <a:pt x="13302" y="3932"/>
                    <a:pt x="10288" y="7495"/>
                  </a:cubicBezTo>
                  <a:close/>
                  <a:moveTo>
                    <a:pt x="17002" y="15415"/>
                  </a:moveTo>
                  <a:cubicBezTo>
                    <a:pt x="15607" y="17058"/>
                    <a:pt x="14806" y="19275"/>
                    <a:pt x="14769" y="21600"/>
                  </a:cubicBezTo>
                  <a:lnTo>
                    <a:pt x="15278" y="21600"/>
                  </a:lnTo>
                  <a:cubicBezTo>
                    <a:pt x="15354" y="17394"/>
                    <a:pt x="18056" y="13903"/>
                    <a:pt x="21600" y="13432"/>
                  </a:cubicBezTo>
                  <a:lnTo>
                    <a:pt x="21600" y="12828"/>
                  </a:lnTo>
                  <a:cubicBezTo>
                    <a:pt x="19861" y="13042"/>
                    <a:pt x="18238" y="13957"/>
                    <a:pt x="17004" y="15416"/>
                  </a:cubicBezTo>
                  <a:close/>
                  <a:moveTo>
                    <a:pt x="12526" y="10135"/>
                  </a:moveTo>
                  <a:cubicBezTo>
                    <a:pt x="9943" y="13177"/>
                    <a:pt x="8475" y="17294"/>
                    <a:pt x="8439" y="21600"/>
                  </a:cubicBezTo>
                  <a:lnTo>
                    <a:pt x="8948" y="21600"/>
                  </a:lnTo>
                  <a:cubicBezTo>
                    <a:pt x="9022" y="13269"/>
                    <a:pt x="14550" y="6427"/>
                    <a:pt x="21600" y="5940"/>
                  </a:cubicBezTo>
                  <a:lnTo>
                    <a:pt x="21600" y="5339"/>
                  </a:lnTo>
                  <a:cubicBezTo>
                    <a:pt x="18178" y="5565"/>
                    <a:pt x="14947" y="7273"/>
                    <a:pt x="12526" y="10135"/>
                  </a:cubicBezTo>
                  <a:close/>
                  <a:moveTo>
                    <a:pt x="15323" y="2018"/>
                  </a:moveTo>
                  <a:cubicBezTo>
                    <a:pt x="10963" y="4197"/>
                    <a:pt x="7493" y="8291"/>
                    <a:pt x="5647" y="13434"/>
                  </a:cubicBezTo>
                  <a:cubicBezTo>
                    <a:pt x="4720" y="16022"/>
                    <a:pt x="4240" y="18768"/>
                    <a:pt x="4220" y="21600"/>
                  </a:cubicBezTo>
                  <a:lnTo>
                    <a:pt x="4729" y="21600"/>
                  </a:lnTo>
                  <a:cubicBezTo>
                    <a:pt x="4749" y="18849"/>
                    <a:pt x="5215" y="16181"/>
                    <a:pt x="6116" y="13668"/>
                  </a:cubicBezTo>
                  <a:cubicBezTo>
                    <a:pt x="8764" y="6259"/>
                    <a:pt x="14791" y="1311"/>
                    <a:pt x="21600" y="956"/>
                  </a:cubicBezTo>
                  <a:lnTo>
                    <a:pt x="21600" y="355"/>
                  </a:lnTo>
                  <a:cubicBezTo>
                    <a:pt x="19440" y="462"/>
                    <a:pt x="17314" y="1025"/>
                    <a:pt x="15323" y="2018"/>
                  </a:cubicBezTo>
                  <a:close/>
                  <a:moveTo>
                    <a:pt x="13273" y="11016"/>
                  </a:moveTo>
                  <a:cubicBezTo>
                    <a:pt x="10887" y="13824"/>
                    <a:pt x="9530" y="17624"/>
                    <a:pt x="9494" y="21600"/>
                  </a:cubicBezTo>
                  <a:lnTo>
                    <a:pt x="10003" y="21600"/>
                  </a:lnTo>
                  <a:cubicBezTo>
                    <a:pt x="10078" y="13956"/>
                    <a:pt x="15134" y="7673"/>
                    <a:pt x="21600" y="7187"/>
                  </a:cubicBezTo>
                  <a:lnTo>
                    <a:pt x="21600" y="6586"/>
                  </a:lnTo>
                  <a:cubicBezTo>
                    <a:pt x="18458" y="6811"/>
                    <a:pt x="15496" y="8387"/>
                    <a:pt x="13273" y="11016"/>
                  </a:cubicBezTo>
                  <a:close/>
                  <a:moveTo>
                    <a:pt x="16257" y="14536"/>
                  </a:moveTo>
                  <a:cubicBezTo>
                    <a:pt x="14664" y="16412"/>
                    <a:pt x="13751" y="18945"/>
                    <a:pt x="13714" y="21600"/>
                  </a:cubicBezTo>
                  <a:lnTo>
                    <a:pt x="14223" y="21600"/>
                  </a:lnTo>
                  <a:cubicBezTo>
                    <a:pt x="14299" y="16706"/>
                    <a:pt x="17471" y="12656"/>
                    <a:pt x="21600" y="12180"/>
                  </a:cubicBezTo>
                  <a:lnTo>
                    <a:pt x="21600" y="11577"/>
                  </a:lnTo>
                  <a:cubicBezTo>
                    <a:pt x="19580" y="11795"/>
                    <a:pt x="17689" y="12842"/>
                    <a:pt x="16257" y="14536"/>
                  </a:cubicBezTo>
                  <a:close/>
                  <a:moveTo>
                    <a:pt x="15510" y="13655"/>
                  </a:moveTo>
                  <a:cubicBezTo>
                    <a:pt x="13719" y="15764"/>
                    <a:pt x="12695" y="18615"/>
                    <a:pt x="12658" y="21600"/>
                  </a:cubicBezTo>
                  <a:lnTo>
                    <a:pt x="13167" y="21600"/>
                  </a:lnTo>
                  <a:cubicBezTo>
                    <a:pt x="13243" y="16018"/>
                    <a:pt x="16886" y="11409"/>
                    <a:pt x="21600" y="10930"/>
                  </a:cubicBezTo>
                  <a:lnTo>
                    <a:pt x="21600" y="10328"/>
                  </a:lnTo>
                  <a:cubicBezTo>
                    <a:pt x="19300" y="10549"/>
                    <a:pt x="17141" y="11729"/>
                    <a:pt x="15511" y="13656"/>
                  </a:cubicBezTo>
                  <a:close/>
                  <a:moveTo>
                    <a:pt x="14764" y="12775"/>
                  </a:moveTo>
                  <a:cubicBezTo>
                    <a:pt x="12774" y="15117"/>
                    <a:pt x="11640" y="18284"/>
                    <a:pt x="11604" y="21600"/>
                  </a:cubicBezTo>
                  <a:lnTo>
                    <a:pt x="12113" y="21600"/>
                  </a:lnTo>
                  <a:cubicBezTo>
                    <a:pt x="12188" y="15331"/>
                    <a:pt x="16302" y="10164"/>
                    <a:pt x="21600" y="9682"/>
                  </a:cubicBezTo>
                  <a:lnTo>
                    <a:pt x="21600" y="9080"/>
                  </a:lnTo>
                  <a:cubicBezTo>
                    <a:pt x="19019" y="9302"/>
                    <a:pt x="16593" y="10615"/>
                    <a:pt x="14765" y="12776"/>
                  </a:cubicBezTo>
                  <a:close/>
                </a:path>
              </a:pathLst>
            </a:custGeom>
            <a:solidFill>
              <a:srgbClr val="004591">
                <a:alpha val="4313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18"/>
            <p:cNvSpPr/>
            <p:nvPr/>
          </p:nvSpPr>
          <p:spPr>
            <a:xfrm>
              <a:off x="0" y="-1"/>
              <a:ext cx="16174369" cy="137163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004" y="5890"/>
                  </a:moveTo>
                  <a:cubicBezTo>
                    <a:pt x="17132" y="5824"/>
                    <a:pt x="17191" y="5647"/>
                    <a:pt x="17135" y="5495"/>
                  </a:cubicBezTo>
                  <a:cubicBezTo>
                    <a:pt x="17081" y="5350"/>
                    <a:pt x="16941" y="5279"/>
                    <a:pt x="16815" y="5333"/>
                  </a:cubicBezTo>
                  <a:cubicBezTo>
                    <a:pt x="11936" y="7641"/>
                    <a:pt x="8434" y="12789"/>
                    <a:pt x="7580" y="18909"/>
                  </a:cubicBezTo>
                  <a:cubicBezTo>
                    <a:pt x="7557" y="19072"/>
                    <a:pt x="7651" y="19227"/>
                    <a:pt x="7790" y="19253"/>
                  </a:cubicBezTo>
                  <a:cubicBezTo>
                    <a:pt x="7790" y="19253"/>
                    <a:pt x="7790" y="19253"/>
                    <a:pt x="7790" y="19253"/>
                  </a:cubicBezTo>
                  <a:cubicBezTo>
                    <a:pt x="7804" y="19256"/>
                    <a:pt x="7818" y="19258"/>
                    <a:pt x="7831" y="19257"/>
                  </a:cubicBezTo>
                  <a:cubicBezTo>
                    <a:pt x="7956" y="19257"/>
                    <a:pt x="8062" y="19151"/>
                    <a:pt x="8082" y="19005"/>
                  </a:cubicBezTo>
                  <a:cubicBezTo>
                    <a:pt x="8908" y="13094"/>
                    <a:pt x="12291" y="8121"/>
                    <a:pt x="17004" y="5890"/>
                  </a:cubicBezTo>
                  <a:close/>
                  <a:moveTo>
                    <a:pt x="7159" y="16765"/>
                  </a:moveTo>
                  <a:cubicBezTo>
                    <a:pt x="7023" y="16723"/>
                    <a:pt x="6884" y="16819"/>
                    <a:pt x="6849" y="16979"/>
                  </a:cubicBezTo>
                  <a:cubicBezTo>
                    <a:pt x="6516" y="18488"/>
                    <a:pt x="6341" y="20040"/>
                    <a:pt x="6329" y="21599"/>
                  </a:cubicBezTo>
                  <a:lnTo>
                    <a:pt x="6838" y="21599"/>
                  </a:lnTo>
                  <a:cubicBezTo>
                    <a:pt x="6850" y="20091"/>
                    <a:pt x="7019" y="18591"/>
                    <a:pt x="7341" y="17131"/>
                  </a:cubicBezTo>
                  <a:cubicBezTo>
                    <a:pt x="7377" y="16971"/>
                    <a:pt x="7295" y="16807"/>
                    <a:pt x="7159" y="16765"/>
                  </a:cubicBezTo>
                  <a:close/>
                  <a:moveTo>
                    <a:pt x="5980" y="13274"/>
                  </a:moveTo>
                  <a:cubicBezTo>
                    <a:pt x="5851" y="13210"/>
                    <a:pt x="5701" y="13282"/>
                    <a:pt x="5647" y="13434"/>
                  </a:cubicBezTo>
                  <a:cubicBezTo>
                    <a:pt x="5647" y="13434"/>
                    <a:pt x="5647" y="13434"/>
                    <a:pt x="5647" y="13434"/>
                  </a:cubicBezTo>
                  <a:cubicBezTo>
                    <a:pt x="4720" y="16022"/>
                    <a:pt x="4240" y="18768"/>
                    <a:pt x="4220" y="21600"/>
                  </a:cubicBezTo>
                  <a:lnTo>
                    <a:pt x="4729" y="21600"/>
                  </a:lnTo>
                  <a:cubicBezTo>
                    <a:pt x="4749" y="18849"/>
                    <a:pt x="5215" y="16182"/>
                    <a:pt x="6116" y="13668"/>
                  </a:cubicBezTo>
                  <a:cubicBezTo>
                    <a:pt x="6170" y="13516"/>
                    <a:pt x="6110" y="13339"/>
                    <a:pt x="5981" y="13275"/>
                  </a:cubicBezTo>
                  <a:cubicBezTo>
                    <a:pt x="5980" y="13274"/>
                    <a:pt x="5980" y="13274"/>
                    <a:pt x="5980" y="13274"/>
                  </a:cubicBezTo>
                  <a:close/>
                  <a:moveTo>
                    <a:pt x="5576" y="20245"/>
                  </a:moveTo>
                  <a:cubicBezTo>
                    <a:pt x="5436" y="20235"/>
                    <a:pt x="5315" y="20361"/>
                    <a:pt x="5306" y="20527"/>
                  </a:cubicBezTo>
                  <a:cubicBezTo>
                    <a:pt x="5288" y="20882"/>
                    <a:pt x="5277" y="21241"/>
                    <a:pt x="5274" y="21599"/>
                  </a:cubicBezTo>
                  <a:lnTo>
                    <a:pt x="5783" y="21599"/>
                  </a:lnTo>
                  <a:cubicBezTo>
                    <a:pt x="5786" y="21254"/>
                    <a:pt x="5796" y="20906"/>
                    <a:pt x="5814" y="20563"/>
                  </a:cubicBezTo>
                  <a:cubicBezTo>
                    <a:pt x="5823" y="20398"/>
                    <a:pt x="5716" y="20256"/>
                    <a:pt x="5576" y="20245"/>
                  </a:cubicBezTo>
                  <a:close/>
                  <a:moveTo>
                    <a:pt x="9312" y="11599"/>
                  </a:moveTo>
                  <a:cubicBezTo>
                    <a:pt x="9396" y="11599"/>
                    <a:pt x="9475" y="11549"/>
                    <a:pt x="9523" y="11467"/>
                  </a:cubicBezTo>
                  <a:cubicBezTo>
                    <a:pt x="10411" y="9925"/>
                    <a:pt x="11493" y="8552"/>
                    <a:pt x="12731" y="7393"/>
                  </a:cubicBezTo>
                  <a:cubicBezTo>
                    <a:pt x="12841" y="7290"/>
                    <a:pt x="12860" y="7101"/>
                    <a:pt x="12772" y="6971"/>
                  </a:cubicBezTo>
                  <a:cubicBezTo>
                    <a:pt x="12685" y="6841"/>
                    <a:pt x="12525" y="6820"/>
                    <a:pt x="12415" y="6923"/>
                  </a:cubicBezTo>
                  <a:cubicBezTo>
                    <a:pt x="11136" y="8119"/>
                    <a:pt x="10019" y="9538"/>
                    <a:pt x="9102" y="11130"/>
                  </a:cubicBezTo>
                  <a:cubicBezTo>
                    <a:pt x="9023" y="11267"/>
                    <a:pt x="9053" y="11454"/>
                    <a:pt x="9169" y="11547"/>
                  </a:cubicBezTo>
                  <a:cubicBezTo>
                    <a:pt x="9211" y="11581"/>
                    <a:pt x="9261" y="11599"/>
                    <a:pt x="9312" y="11599"/>
                  </a:cubicBezTo>
                  <a:close/>
                  <a:moveTo>
                    <a:pt x="14116" y="14083"/>
                  </a:moveTo>
                  <a:cubicBezTo>
                    <a:pt x="14003" y="13983"/>
                    <a:pt x="13844" y="14010"/>
                    <a:pt x="13759" y="14143"/>
                  </a:cubicBezTo>
                  <a:cubicBezTo>
                    <a:pt x="12389" y="16296"/>
                    <a:pt x="11634" y="18907"/>
                    <a:pt x="11604" y="21600"/>
                  </a:cubicBezTo>
                  <a:lnTo>
                    <a:pt x="12113" y="21600"/>
                  </a:lnTo>
                  <a:cubicBezTo>
                    <a:pt x="12143" y="19037"/>
                    <a:pt x="12862" y="16552"/>
                    <a:pt x="14167" y="14503"/>
                  </a:cubicBezTo>
                  <a:cubicBezTo>
                    <a:pt x="14251" y="14371"/>
                    <a:pt x="14228" y="14182"/>
                    <a:pt x="14116" y="14083"/>
                  </a:cubicBezTo>
                  <a:cubicBezTo>
                    <a:pt x="14116" y="14083"/>
                    <a:pt x="14116" y="14083"/>
                    <a:pt x="14116" y="14083"/>
                  </a:cubicBezTo>
                  <a:close/>
                  <a:moveTo>
                    <a:pt x="17899" y="8844"/>
                  </a:moveTo>
                  <a:cubicBezTo>
                    <a:pt x="15404" y="10058"/>
                    <a:pt x="13332" y="12236"/>
                    <a:pt x="12024" y="15021"/>
                  </a:cubicBezTo>
                  <a:cubicBezTo>
                    <a:pt x="11954" y="15165"/>
                    <a:pt x="11997" y="15348"/>
                    <a:pt x="12119" y="15430"/>
                  </a:cubicBezTo>
                  <a:cubicBezTo>
                    <a:pt x="12242" y="15512"/>
                    <a:pt x="12397" y="15462"/>
                    <a:pt x="12466" y="15317"/>
                  </a:cubicBezTo>
                  <a:cubicBezTo>
                    <a:pt x="12467" y="15315"/>
                    <a:pt x="12468" y="15313"/>
                    <a:pt x="12469" y="15312"/>
                  </a:cubicBezTo>
                  <a:cubicBezTo>
                    <a:pt x="13722" y="12646"/>
                    <a:pt x="15704" y="10562"/>
                    <a:pt x="18093" y="9400"/>
                  </a:cubicBezTo>
                  <a:cubicBezTo>
                    <a:pt x="18223" y="9337"/>
                    <a:pt x="18285" y="9161"/>
                    <a:pt x="18232" y="9008"/>
                  </a:cubicBezTo>
                  <a:cubicBezTo>
                    <a:pt x="18178" y="8854"/>
                    <a:pt x="18030" y="8781"/>
                    <a:pt x="17899" y="8844"/>
                  </a:cubicBezTo>
                  <a:close/>
                  <a:moveTo>
                    <a:pt x="11103" y="18663"/>
                  </a:moveTo>
                  <a:cubicBezTo>
                    <a:pt x="10965" y="18629"/>
                    <a:pt x="10830" y="18733"/>
                    <a:pt x="10801" y="18895"/>
                  </a:cubicBezTo>
                  <a:cubicBezTo>
                    <a:pt x="10801" y="18895"/>
                    <a:pt x="10801" y="18895"/>
                    <a:pt x="10801" y="18895"/>
                  </a:cubicBezTo>
                  <a:cubicBezTo>
                    <a:pt x="10643" y="19785"/>
                    <a:pt x="10559" y="20691"/>
                    <a:pt x="10549" y="21599"/>
                  </a:cubicBezTo>
                  <a:lnTo>
                    <a:pt x="11058" y="21599"/>
                  </a:lnTo>
                  <a:cubicBezTo>
                    <a:pt x="11068" y="20732"/>
                    <a:pt x="11149" y="19868"/>
                    <a:pt x="11299" y="19019"/>
                  </a:cubicBezTo>
                  <a:cubicBezTo>
                    <a:pt x="11328" y="18857"/>
                    <a:pt x="11240" y="18698"/>
                    <a:pt x="11103" y="18663"/>
                  </a:cubicBezTo>
                  <a:close/>
                  <a:moveTo>
                    <a:pt x="14770" y="8708"/>
                  </a:moveTo>
                  <a:cubicBezTo>
                    <a:pt x="15957" y="7741"/>
                    <a:pt x="17269" y="7008"/>
                    <a:pt x="18654" y="6535"/>
                  </a:cubicBezTo>
                  <a:cubicBezTo>
                    <a:pt x="18789" y="6489"/>
                    <a:pt x="18867" y="6323"/>
                    <a:pt x="18828" y="6163"/>
                  </a:cubicBezTo>
                  <a:cubicBezTo>
                    <a:pt x="18789" y="6004"/>
                    <a:pt x="18648" y="5912"/>
                    <a:pt x="18513" y="5958"/>
                  </a:cubicBezTo>
                  <a:cubicBezTo>
                    <a:pt x="12596" y="7976"/>
                    <a:pt x="8501" y="14334"/>
                    <a:pt x="8439" y="21599"/>
                  </a:cubicBezTo>
                  <a:lnTo>
                    <a:pt x="8948" y="21599"/>
                  </a:lnTo>
                  <a:cubicBezTo>
                    <a:pt x="8997" y="16441"/>
                    <a:pt x="11169" y="11633"/>
                    <a:pt x="14770" y="8708"/>
                  </a:cubicBezTo>
                  <a:close/>
                  <a:moveTo>
                    <a:pt x="10303" y="4134"/>
                  </a:moveTo>
                  <a:cubicBezTo>
                    <a:pt x="7535" y="6772"/>
                    <a:pt x="5442" y="10265"/>
                    <a:pt x="4257" y="14223"/>
                  </a:cubicBezTo>
                  <a:cubicBezTo>
                    <a:pt x="4210" y="14379"/>
                    <a:pt x="4279" y="14551"/>
                    <a:pt x="4412" y="14606"/>
                  </a:cubicBezTo>
                  <a:cubicBezTo>
                    <a:pt x="4544" y="14661"/>
                    <a:pt x="4690" y="14580"/>
                    <a:pt x="4737" y="14423"/>
                  </a:cubicBezTo>
                  <a:cubicBezTo>
                    <a:pt x="5891" y="10570"/>
                    <a:pt x="7929" y="7169"/>
                    <a:pt x="10623" y="4601"/>
                  </a:cubicBezTo>
                  <a:cubicBezTo>
                    <a:pt x="10733" y="4496"/>
                    <a:pt x="10750" y="4307"/>
                    <a:pt x="10661" y="4178"/>
                  </a:cubicBezTo>
                  <a:cubicBezTo>
                    <a:pt x="10573" y="4049"/>
                    <a:pt x="10412" y="4030"/>
                    <a:pt x="10303" y="4134"/>
                  </a:cubicBezTo>
                  <a:close/>
                  <a:moveTo>
                    <a:pt x="6005" y="8183"/>
                  </a:moveTo>
                  <a:cubicBezTo>
                    <a:pt x="5889" y="8089"/>
                    <a:pt x="5731" y="8124"/>
                    <a:pt x="5651" y="8261"/>
                  </a:cubicBezTo>
                  <a:cubicBezTo>
                    <a:pt x="4369" y="10465"/>
                    <a:pt x="3411" y="12909"/>
                    <a:pt x="2818" y="15489"/>
                  </a:cubicBezTo>
                  <a:cubicBezTo>
                    <a:pt x="2776" y="15647"/>
                    <a:pt x="2851" y="15815"/>
                    <a:pt x="2985" y="15865"/>
                  </a:cubicBezTo>
                  <a:cubicBezTo>
                    <a:pt x="3119" y="15914"/>
                    <a:pt x="3262" y="15826"/>
                    <a:pt x="3304" y="15668"/>
                  </a:cubicBezTo>
                  <a:cubicBezTo>
                    <a:pt x="3306" y="15661"/>
                    <a:pt x="3307" y="15653"/>
                    <a:pt x="3309" y="15646"/>
                  </a:cubicBezTo>
                  <a:cubicBezTo>
                    <a:pt x="3887" y="13131"/>
                    <a:pt x="4821" y="10749"/>
                    <a:pt x="6071" y="8600"/>
                  </a:cubicBezTo>
                  <a:cubicBezTo>
                    <a:pt x="6150" y="8463"/>
                    <a:pt x="6121" y="8276"/>
                    <a:pt x="6005" y="8183"/>
                  </a:cubicBezTo>
                  <a:close/>
                  <a:moveTo>
                    <a:pt x="8499" y="3063"/>
                  </a:moveTo>
                  <a:cubicBezTo>
                    <a:pt x="8590" y="3188"/>
                    <a:pt x="8751" y="3203"/>
                    <a:pt x="8857" y="3095"/>
                  </a:cubicBezTo>
                  <a:cubicBezTo>
                    <a:pt x="10045" y="1895"/>
                    <a:pt x="11344" y="857"/>
                    <a:pt x="12729" y="0"/>
                  </a:cubicBezTo>
                  <a:lnTo>
                    <a:pt x="11677" y="0"/>
                  </a:lnTo>
                  <a:cubicBezTo>
                    <a:pt x="10562" y="766"/>
                    <a:pt x="9507" y="1649"/>
                    <a:pt x="8527" y="2639"/>
                  </a:cubicBezTo>
                  <a:cubicBezTo>
                    <a:pt x="8420" y="2747"/>
                    <a:pt x="8407" y="2936"/>
                    <a:pt x="8499" y="3063"/>
                  </a:cubicBezTo>
                  <a:cubicBezTo>
                    <a:pt x="8499" y="3063"/>
                    <a:pt x="8499" y="3063"/>
                    <a:pt x="8499" y="3063"/>
                  </a:cubicBezTo>
                  <a:close/>
                  <a:moveTo>
                    <a:pt x="12028" y="3021"/>
                  </a:moveTo>
                  <a:cubicBezTo>
                    <a:pt x="12104" y="3161"/>
                    <a:pt x="12261" y="3202"/>
                    <a:pt x="12380" y="3113"/>
                  </a:cubicBezTo>
                  <a:cubicBezTo>
                    <a:pt x="14475" y="1545"/>
                    <a:pt x="16815" y="487"/>
                    <a:pt x="19262" y="0"/>
                  </a:cubicBezTo>
                  <a:lnTo>
                    <a:pt x="16992" y="0"/>
                  </a:lnTo>
                  <a:cubicBezTo>
                    <a:pt x="15267" y="594"/>
                    <a:pt x="13623" y="1471"/>
                    <a:pt x="12106" y="2606"/>
                  </a:cubicBezTo>
                  <a:cubicBezTo>
                    <a:pt x="11987" y="2695"/>
                    <a:pt x="11952" y="2880"/>
                    <a:pt x="12027" y="3021"/>
                  </a:cubicBezTo>
                  <a:close/>
                  <a:moveTo>
                    <a:pt x="12339" y="1332"/>
                  </a:moveTo>
                  <a:cubicBezTo>
                    <a:pt x="12408" y="1477"/>
                    <a:pt x="12564" y="1528"/>
                    <a:pt x="12686" y="1446"/>
                  </a:cubicBezTo>
                  <a:cubicBezTo>
                    <a:pt x="12686" y="1446"/>
                    <a:pt x="12686" y="1446"/>
                    <a:pt x="12686" y="1446"/>
                  </a:cubicBezTo>
                  <a:cubicBezTo>
                    <a:pt x="13521" y="890"/>
                    <a:pt x="14389" y="407"/>
                    <a:pt x="15284" y="0"/>
                  </a:cubicBezTo>
                  <a:lnTo>
                    <a:pt x="13971" y="0"/>
                  </a:lnTo>
                  <a:cubicBezTo>
                    <a:pt x="13449" y="282"/>
                    <a:pt x="12937" y="589"/>
                    <a:pt x="12435" y="923"/>
                  </a:cubicBezTo>
                  <a:cubicBezTo>
                    <a:pt x="12313" y="1005"/>
                    <a:pt x="12269" y="1188"/>
                    <a:pt x="12338" y="1332"/>
                  </a:cubicBezTo>
                  <a:close/>
                  <a:moveTo>
                    <a:pt x="3228" y="11394"/>
                  </a:moveTo>
                  <a:cubicBezTo>
                    <a:pt x="3099" y="11326"/>
                    <a:pt x="2949" y="11394"/>
                    <a:pt x="2892" y="11546"/>
                  </a:cubicBezTo>
                  <a:cubicBezTo>
                    <a:pt x="2892" y="11546"/>
                    <a:pt x="2891" y="11546"/>
                    <a:pt x="2891" y="11546"/>
                  </a:cubicBezTo>
                  <a:cubicBezTo>
                    <a:pt x="2295" y="13128"/>
                    <a:pt x="1839" y="14780"/>
                    <a:pt x="1531" y="16473"/>
                  </a:cubicBezTo>
                  <a:cubicBezTo>
                    <a:pt x="1225" y="18159"/>
                    <a:pt x="1066" y="19876"/>
                    <a:pt x="1056" y="21600"/>
                  </a:cubicBezTo>
                  <a:lnTo>
                    <a:pt x="1565" y="21600"/>
                  </a:lnTo>
                  <a:cubicBezTo>
                    <a:pt x="1575" y="19919"/>
                    <a:pt x="1730" y="18243"/>
                    <a:pt x="2028" y="16599"/>
                  </a:cubicBezTo>
                  <a:cubicBezTo>
                    <a:pt x="2328" y="14946"/>
                    <a:pt x="2773" y="13335"/>
                    <a:pt x="3355" y="11791"/>
                  </a:cubicBezTo>
                  <a:cubicBezTo>
                    <a:pt x="3413" y="11639"/>
                    <a:pt x="3355" y="11462"/>
                    <a:pt x="3227" y="11394"/>
                  </a:cubicBezTo>
                  <a:cubicBezTo>
                    <a:pt x="3227" y="11394"/>
                    <a:pt x="3227" y="11394"/>
                    <a:pt x="3226" y="11393"/>
                  </a:cubicBezTo>
                  <a:close/>
                  <a:moveTo>
                    <a:pt x="2518" y="18817"/>
                  </a:moveTo>
                  <a:cubicBezTo>
                    <a:pt x="2379" y="18798"/>
                    <a:pt x="2253" y="18917"/>
                    <a:pt x="2237" y="19082"/>
                  </a:cubicBezTo>
                  <a:cubicBezTo>
                    <a:pt x="2158" y="19918"/>
                    <a:pt x="2115" y="20758"/>
                    <a:pt x="2110" y="21599"/>
                  </a:cubicBezTo>
                  <a:lnTo>
                    <a:pt x="2619" y="21599"/>
                  </a:lnTo>
                  <a:cubicBezTo>
                    <a:pt x="2624" y="20780"/>
                    <a:pt x="2666" y="19962"/>
                    <a:pt x="2743" y="19148"/>
                  </a:cubicBezTo>
                  <a:cubicBezTo>
                    <a:pt x="2758" y="18984"/>
                    <a:pt x="2658" y="18835"/>
                    <a:pt x="2518" y="18817"/>
                  </a:cubicBezTo>
                  <a:close/>
                  <a:moveTo>
                    <a:pt x="6223" y="4377"/>
                  </a:moveTo>
                  <a:cubicBezTo>
                    <a:pt x="7225" y="3081"/>
                    <a:pt x="8336" y="1909"/>
                    <a:pt x="9538" y="877"/>
                  </a:cubicBezTo>
                  <a:cubicBezTo>
                    <a:pt x="9895" y="572"/>
                    <a:pt x="10259" y="279"/>
                    <a:pt x="10630" y="0"/>
                  </a:cubicBezTo>
                  <a:lnTo>
                    <a:pt x="9708" y="0"/>
                  </a:lnTo>
                  <a:cubicBezTo>
                    <a:pt x="9550" y="128"/>
                    <a:pt x="9394" y="259"/>
                    <a:pt x="9239" y="392"/>
                  </a:cubicBezTo>
                  <a:cubicBezTo>
                    <a:pt x="8009" y="1447"/>
                    <a:pt x="6873" y="2646"/>
                    <a:pt x="5847" y="3972"/>
                  </a:cubicBezTo>
                  <a:cubicBezTo>
                    <a:pt x="5753" y="4095"/>
                    <a:pt x="5762" y="4285"/>
                    <a:pt x="5867" y="4396"/>
                  </a:cubicBezTo>
                  <a:cubicBezTo>
                    <a:pt x="5970" y="4505"/>
                    <a:pt x="6129" y="4496"/>
                    <a:pt x="6223" y="4377"/>
                  </a:cubicBezTo>
                  <a:close/>
                  <a:moveTo>
                    <a:pt x="1490" y="13146"/>
                  </a:moveTo>
                  <a:cubicBezTo>
                    <a:pt x="1357" y="13094"/>
                    <a:pt x="1212" y="13178"/>
                    <a:pt x="1168" y="13335"/>
                  </a:cubicBezTo>
                  <a:cubicBezTo>
                    <a:pt x="408" y="15999"/>
                    <a:pt x="14" y="18789"/>
                    <a:pt x="0" y="21599"/>
                  </a:cubicBezTo>
                  <a:lnTo>
                    <a:pt x="509" y="21599"/>
                  </a:lnTo>
                  <a:cubicBezTo>
                    <a:pt x="523" y="18854"/>
                    <a:pt x="908" y="16129"/>
                    <a:pt x="1650" y="13527"/>
                  </a:cubicBezTo>
                  <a:cubicBezTo>
                    <a:pt x="1695" y="13370"/>
                    <a:pt x="1623" y="13199"/>
                    <a:pt x="1490" y="13146"/>
                  </a:cubicBezTo>
                  <a:cubicBezTo>
                    <a:pt x="1490" y="13146"/>
                    <a:pt x="1490" y="13146"/>
                    <a:pt x="1490" y="13146"/>
                  </a:cubicBezTo>
                  <a:close/>
                  <a:moveTo>
                    <a:pt x="18686" y="11807"/>
                  </a:moveTo>
                  <a:cubicBezTo>
                    <a:pt x="18815" y="11740"/>
                    <a:pt x="18874" y="11563"/>
                    <a:pt x="18817" y="11411"/>
                  </a:cubicBezTo>
                  <a:cubicBezTo>
                    <a:pt x="18761" y="11259"/>
                    <a:pt x="18610" y="11190"/>
                    <a:pt x="18482" y="11257"/>
                  </a:cubicBezTo>
                  <a:cubicBezTo>
                    <a:pt x="15952" y="12570"/>
                    <a:pt x="14012" y="15087"/>
                    <a:pt x="13145" y="18183"/>
                  </a:cubicBezTo>
                  <a:cubicBezTo>
                    <a:pt x="13100" y="18340"/>
                    <a:pt x="13170" y="18511"/>
                    <a:pt x="13303" y="18565"/>
                  </a:cubicBezTo>
                  <a:cubicBezTo>
                    <a:pt x="13436" y="18619"/>
                    <a:pt x="13581" y="18535"/>
                    <a:pt x="13627" y="18379"/>
                  </a:cubicBezTo>
                  <a:cubicBezTo>
                    <a:pt x="13627" y="18376"/>
                    <a:pt x="13628" y="18374"/>
                    <a:pt x="13629" y="18371"/>
                  </a:cubicBezTo>
                  <a:cubicBezTo>
                    <a:pt x="14451" y="15437"/>
                    <a:pt x="16289" y="13051"/>
                    <a:pt x="18686" y="11807"/>
                  </a:cubicBezTo>
                  <a:close/>
                  <a:moveTo>
                    <a:pt x="18381" y="16016"/>
                  </a:moveTo>
                  <a:cubicBezTo>
                    <a:pt x="18466" y="16148"/>
                    <a:pt x="18625" y="16174"/>
                    <a:pt x="18737" y="16074"/>
                  </a:cubicBezTo>
                  <a:cubicBezTo>
                    <a:pt x="19572" y="15324"/>
                    <a:pt x="20559" y="14845"/>
                    <a:pt x="21600" y="14685"/>
                  </a:cubicBezTo>
                  <a:lnTo>
                    <a:pt x="21600" y="14079"/>
                  </a:lnTo>
                  <a:cubicBezTo>
                    <a:pt x="20448" y="14243"/>
                    <a:pt x="19354" y="14766"/>
                    <a:pt x="18431" y="15595"/>
                  </a:cubicBezTo>
                  <a:cubicBezTo>
                    <a:pt x="18319" y="15695"/>
                    <a:pt x="18296" y="15884"/>
                    <a:pt x="18381" y="16016"/>
                  </a:cubicBezTo>
                  <a:cubicBezTo>
                    <a:pt x="18381" y="16016"/>
                    <a:pt x="18381" y="16016"/>
                    <a:pt x="18381" y="16016"/>
                  </a:cubicBezTo>
                  <a:close/>
                  <a:moveTo>
                    <a:pt x="20029" y="8384"/>
                  </a:moveTo>
                  <a:cubicBezTo>
                    <a:pt x="20055" y="8547"/>
                    <a:pt x="20188" y="8654"/>
                    <a:pt x="20326" y="8624"/>
                  </a:cubicBezTo>
                  <a:cubicBezTo>
                    <a:pt x="20747" y="8532"/>
                    <a:pt x="21171" y="8469"/>
                    <a:pt x="21598" y="8434"/>
                  </a:cubicBezTo>
                  <a:lnTo>
                    <a:pt x="21598" y="7832"/>
                  </a:lnTo>
                  <a:cubicBezTo>
                    <a:pt x="21140" y="7868"/>
                    <a:pt x="20684" y="7936"/>
                    <a:pt x="20233" y="8034"/>
                  </a:cubicBezTo>
                  <a:cubicBezTo>
                    <a:pt x="20095" y="8065"/>
                    <a:pt x="20004" y="8221"/>
                    <a:pt x="20029" y="8384"/>
                  </a:cubicBezTo>
                  <a:close/>
                  <a:moveTo>
                    <a:pt x="19046" y="12648"/>
                  </a:moveTo>
                  <a:cubicBezTo>
                    <a:pt x="19098" y="12802"/>
                    <a:pt x="19246" y="12877"/>
                    <a:pt x="19377" y="12816"/>
                  </a:cubicBezTo>
                  <a:cubicBezTo>
                    <a:pt x="19377" y="12816"/>
                    <a:pt x="19377" y="12816"/>
                    <a:pt x="19377" y="12816"/>
                  </a:cubicBezTo>
                  <a:cubicBezTo>
                    <a:pt x="20089" y="12481"/>
                    <a:pt x="20837" y="12268"/>
                    <a:pt x="21600" y="12181"/>
                  </a:cubicBezTo>
                  <a:lnTo>
                    <a:pt x="21600" y="11577"/>
                  </a:lnTo>
                  <a:cubicBezTo>
                    <a:pt x="20773" y="11666"/>
                    <a:pt x="19961" y="11895"/>
                    <a:pt x="19190" y="12258"/>
                  </a:cubicBezTo>
                  <a:cubicBezTo>
                    <a:pt x="19059" y="12318"/>
                    <a:pt x="18995" y="12493"/>
                    <a:pt x="19046" y="12647"/>
                  </a:cubicBezTo>
                  <a:cubicBezTo>
                    <a:pt x="19047" y="12647"/>
                    <a:pt x="19047" y="12647"/>
                    <a:pt x="19047" y="12647"/>
                  </a:cubicBezTo>
                  <a:close/>
                  <a:moveTo>
                    <a:pt x="17003" y="15416"/>
                  </a:moveTo>
                  <a:cubicBezTo>
                    <a:pt x="15608" y="17058"/>
                    <a:pt x="14807" y="19275"/>
                    <a:pt x="14769" y="21599"/>
                  </a:cubicBezTo>
                  <a:lnTo>
                    <a:pt x="15278" y="21599"/>
                  </a:lnTo>
                  <a:cubicBezTo>
                    <a:pt x="15354" y="17393"/>
                    <a:pt x="18056" y="13903"/>
                    <a:pt x="21600" y="13432"/>
                  </a:cubicBezTo>
                  <a:lnTo>
                    <a:pt x="21600" y="12828"/>
                  </a:lnTo>
                  <a:cubicBezTo>
                    <a:pt x="19861" y="13042"/>
                    <a:pt x="18238" y="13956"/>
                    <a:pt x="17004" y="15416"/>
                  </a:cubicBezTo>
                  <a:close/>
                  <a:moveTo>
                    <a:pt x="12172" y="12493"/>
                  </a:moveTo>
                  <a:cubicBezTo>
                    <a:pt x="11378" y="13708"/>
                    <a:pt x="10744" y="15057"/>
                    <a:pt x="10292" y="16495"/>
                  </a:cubicBezTo>
                  <a:cubicBezTo>
                    <a:pt x="10244" y="16650"/>
                    <a:pt x="10311" y="16823"/>
                    <a:pt x="10443" y="16881"/>
                  </a:cubicBezTo>
                  <a:cubicBezTo>
                    <a:pt x="10575" y="16938"/>
                    <a:pt x="10721" y="16859"/>
                    <a:pt x="10770" y="16703"/>
                  </a:cubicBezTo>
                  <a:cubicBezTo>
                    <a:pt x="12471" y="11287"/>
                    <a:pt x="16714" y="7558"/>
                    <a:pt x="21600" y="7186"/>
                  </a:cubicBezTo>
                  <a:lnTo>
                    <a:pt x="21600" y="6586"/>
                  </a:lnTo>
                  <a:cubicBezTo>
                    <a:pt x="19208" y="6755"/>
                    <a:pt x="16903" y="7712"/>
                    <a:pt x="14949" y="9348"/>
                  </a:cubicBezTo>
                  <a:cubicBezTo>
                    <a:pt x="13895" y="10227"/>
                    <a:pt x="12960" y="11287"/>
                    <a:pt x="12172" y="12493"/>
                  </a:cubicBezTo>
                  <a:close/>
                  <a:moveTo>
                    <a:pt x="18516" y="824"/>
                  </a:moveTo>
                  <a:cubicBezTo>
                    <a:pt x="17278" y="1142"/>
                    <a:pt x="16071" y="1613"/>
                    <a:pt x="14917" y="2228"/>
                  </a:cubicBezTo>
                  <a:cubicBezTo>
                    <a:pt x="14788" y="2296"/>
                    <a:pt x="14731" y="2474"/>
                    <a:pt x="14789" y="2625"/>
                  </a:cubicBezTo>
                  <a:cubicBezTo>
                    <a:pt x="14847" y="2776"/>
                    <a:pt x="14997" y="2844"/>
                    <a:pt x="15125" y="2776"/>
                  </a:cubicBezTo>
                  <a:cubicBezTo>
                    <a:pt x="15126" y="2776"/>
                    <a:pt x="15126" y="2775"/>
                    <a:pt x="15126" y="2775"/>
                  </a:cubicBezTo>
                  <a:cubicBezTo>
                    <a:pt x="16248" y="2177"/>
                    <a:pt x="17421" y="1720"/>
                    <a:pt x="18624" y="1411"/>
                  </a:cubicBezTo>
                  <a:cubicBezTo>
                    <a:pt x="19603" y="1161"/>
                    <a:pt x="20599" y="1009"/>
                    <a:pt x="21600" y="956"/>
                  </a:cubicBezTo>
                  <a:lnTo>
                    <a:pt x="21600" y="356"/>
                  </a:lnTo>
                  <a:cubicBezTo>
                    <a:pt x="20563" y="408"/>
                    <a:pt x="19531" y="565"/>
                    <a:pt x="18516" y="824"/>
                  </a:cubicBezTo>
                  <a:close/>
                  <a:moveTo>
                    <a:pt x="20508" y="4508"/>
                  </a:moveTo>
                  <a:cubicBezTo>
                    <a:pt x="20524" y="4672"/>
                    <a:pt x="20650" y="4791"/>
                    <a:pt x="20789" y="4773"/>
                  </a:cubicBezTo>
                  <a:cubicBezTo>
                    <a:pt x="20789" y="4773"/>
                    <a:pt x="20789" y="4773"/>
                    <a:pt x="20789" y="4773"/>
                  </a:cubicBezTo>
                  <a:cubicBezTo>
                    <a:pt x="21057" y="4738"/>
                    <a:pt x="21328" y="4713"/>
                    <a:pt x="21599" y="4695"/>
                  </a:cubicBezTo>
                  <a:lnTo>
                    <a:pt x="21599" y="4094"/>
                  </a:lnTo>
                  <a:cubicBezTo>
                    <a:pt x="21309" y="4112"/>
                    <a:pt x="21020" y="4140"/>
                    <a:pt x="20734" y="4177"/>
                  </a:cubicBezTo>
                  <a:cubicBezTo>
                    <a:pt x="20595" y="4195"/>
                    <a:pt x="20494" y="4342"/>
                    <a:pt x="20508" y="4507"/>
                  </a:cubicBezTo>
                  <a:close/>
                  <a:moveTo>
                    <a:pt x="14164" y="4063"/>
                  </a:moveTo>
                  <a:cubicBezTo>
                    <a:pt x="11724" y="5647"/>
                    <a:pt x="9646" y="7906"/>
                    <a:pt x="8107" y="10645"/>
                  </a:cubicBezTo>
                  <a:cubicBezTo>
                    <a:pt x="8033" y="10786"/>
                    <a:pt x="8069" y="10971"/>
                    <a:pt x="8189" y="11058"/>
                  </a:cubicBezTo>
                  <a:cubicBezTo>
                    <a:pt x="8303" y="11142"/>
                    <a:pt x="8453" y="11106"/>
                    <a:pt x="8531" y="10976"/>
                  </a:cubicBezTo>
                  <a:cubicBezTo>
                    <a:pt x="10024" y="8318"/>
                    <a:pt x="12041" y="6126"/>
                    <a:pt x="14409" y="4588"/>
                  </a:cubicBezTo>
                  <a:cubicBezTo>
                    <a:pt x="16620" y="3156"/>
                    <a:pt x="19080" y="2340"/>
                    <a:pt x="21600" y="2202"/>
                  </a:cubicBezTo>
                  <a:lnTo>
                    <a:pt x="21600" y="1601"/>
                  </a:lnTo>
                  <a:cubicBezTo>
                    <a:pt x="18995" y="1741"/>
                    <a:pt x="16451" y="2583"/>
                    <a:pt x="14165" y="4064"/>
                  </a:cubicBezTo>
                  <a:close/>
                  <a:moveTo>
                    <a:pt x="18582" y="3669"/>
                  </a:moveTo>
                  <a:cubicBezTo>
                    <a:pt x="18613" y="3830"/>
                    <a:pt x="18750" y="3931"/>
                    <a:pt x="18887" y="3894"/>
                  </a:cubicBezTo>
                  <a:cubicBezTo>
                    <a:pt x="18887" y="3894"/>
                    <a:pt x="18887" y="3894"/>
                    <a:pt x="18887" y="3894"/>
                  </a:cubicBezTo>
                  <a:cubicBezTo>
                    <a:pt x="19779" y="3652"/>
                    <a:pt x="20686" y="3503"/>
                    <a:pt x="21600" y="3448"/>
                  </a:cubicBezTo>
                  <a:lnTo>
                    <a:pt x="21600" y="2847"/>
                  </a:lnTo>
                  <a:cubicBezTo>
                    <a:pt x="20648" y="2902"/>
                    <a:pt x="19702" y="3056"/>
                    <a:pt x="18773" y="3308"/>
                  </a:cubicBezTo>
                  <a:cubicBezTo>
                    <a:pt x="18636" y="3344"/>
                    <a:pt x="18550" y="3505"/>
                    <a:pt x="18582" y="3667"/>
                  </a:cubicBezTo>
                  <a:cubicBezTo>
                    <a:pt x="18582" y="3667"/>
                    <a:pt x="18582" y="3668"/>
                    <a:pt x="18582" y="3668"/>
                  </a:cubicBezTo>
                  <a:close/>
                  <a:moveTo>
                    <a:pt x="20861" y="17480"/>
                  </a:moveTo>
                  <a:cubicBezTo>
                    <a:pt x="20991" y="17416"/>
                    <a:pt x="21051" y="17240"/>
                    <a:pt x="20996" y="17087"/>
                  </a:cubicBezTo>
                  <a:cubicBezTo>
                    <a:pt x="20942" y="16934"/>
                    <a:pt x="20792" y="16862"/>
                    <a:pt x="20663" y="16927"/>
                  </a:cubicBezTo>
                  <a:cubicBezTo>
                    <a:pt x="19060" y="17725"/>
                    <a:pt x="17995" y="19548"/>
                    <a:pt x="17935" y="21599"/>
                  </a:cubicBezTo>
                  <a:lnTo>
                    <a:pt x="18444" y="21599"/>
                  </a:lnTo>
                  <a:cubicBezTo>
                    <a:pt x="18504" y="19789"/>
                    <a:pt x="19446" y="18183"/>
                    <a:pt x="20861" y="17479"/>
                  </a:cubicBezTo>
                  <a:close/>
                  <a:moveTo>
                    <a:pt x="16268" y="19931"/>
                  </a:moveTo>
                  <a:cubicBezTo>
                    <a:pt x="16131" y="19897"/>
                    <a:pt x="15996" y="20000"/>
                    <a:pt x="15967" y="20162"/>
                  </a:cubicBezTo>
                  <a:cubicBezTo>
                    <a:pt x="15882" y="20635"/>
                    <a:pt x="15834" y="21116"/>
                    <a:pt x="15824" y="21599"/>
                  </a:cubicBezTo>
                  <a:lnTo>
                    <a:pt x="16333" y="21599"/>
                  </a:lnTo>
                  <a:cubicBezTo>
                    <a:pt x="16343" y="21158"/>
                    <a:pt x="16387" y="20719"/>
                    <a:pt x="16464" y="20287"/>
                  </a:cubicBezTo>
                  <a:cubicBezTo>
                    <a:pt x="16494" y="20125"/>
                    <a:pt x="16406" y="19966"/>
                    <a:pt x="16268" y="19931"/>
                  </a:cubicBezTo>
                  <a:cubicBezTo>
                    <a:pt x="16268" y="19931"/>
                    <a:pt x="16268" y="19931"/>
                    <a:pt x="16268" y="19931"/>
                  </a:cubicBezTo>
                  <a:close/>
                  <a:moveTo>
                    <a:pt x="15057" y="16879"/>
                  </a:moveTo>
                  <a:cubicBezTo>
                    <a:pt x="14932" y="16802"/>
                    <a:pt x="14778" y="16858"/>
                    <a:pt x="14713" y="17004"/>
                  </a:cubicBezTo>
                  <a:cubicBezTo>
                    <a:pt x="14713" y="17004"/>
                    <a:pt x="14713" y="17004"/>
                    <a:pt x="14713" y="17004"/>
                  </a:cubicBezTo>
                  <a:cubicBezTo>
                    <a:pt x="14081" y="18423"/>
                    <a:pt x="13739" y="19997"/>
                    <a:pt x="13714" y="21599"/>
                  </a:cubicBezTo>
                  <a:lnTo>
                    <a:pt x="14223" y="21599"/>
                  </a:lnTo>
                  <a:cubicBezTo>
                    <a:pt x="14248" y="20094"/>
                    <a:pt x="14570" y="18617"/>
                    <a:pt x="15163" y="17285"/>
                  </a:cubicBezTo>
                  <a:cubicBezTo>
                    <a:pt x="15229" y="17138"/>
                    <a:pt x="15181" y="16956"/>
                    <a:pt x="15057" y="16879"/>
                  </a:cubicBezTo>
                  <a:cubicBezTo>
                    <a:pt x="15057" y="16879"/>
                    <a:pt x="15057" y="16879"/>
                    <a:pt x="15057" y="16879"/>
                  </a:cubicBezTo>
                  <a:close/>
                  <a:moveTo>
                    <a:pt x="18174" y="18060"/>
                  </a:moveTo>
                  <a:cubicBezTo>
                    <a:pt x="18057" y="17967"/>
                    <a:pt x="17899" y="18003"/>
                    <a:pt x="17820" y="18140"/>
                  </a:cubicBezTo>
                  <a:cubicBezTo>
                    <a:pt x="17234" y="19164"/>
                    <a:pt x="16907" y="20364"/>
                    <a:pt x="16879" y="21599"/>
                  </a:cubicBezTo>
                  <a:lnTo>
                    <a:pt x="17388" y="21599"/>
                  </a:lnTo>
                  <a:cubicBezTo>
                    <a:pt x="17416" y="20484"/>
                    <a:pt x="17712" y="19401"/>
                    <a:pt x="18242" y="18477"/>
                  </a:cubicBezTo>
                  <a:cubicBezTo>
                    <a:pt x="18320" y="18339"/>
                    <a:pt x="18289" y="18153"/>
                    <a:pt x="18174" y="18061"/>
                  </a:cubicBezTo>
                  <a:close/>
                  <a:moveTo>
                    <a:pt x="13099" y="19542"/>
                  </a:moveTo>
                  <a:cubicBezTo>
                    <a:pt x="12961" y="19513"/>
                    <a:pt x="12829" y="19623"/>
                    <a:pt x="12804" y="19786"/>
                  </a:cubicBezTo>
                  <a:cubicBezTo>
                    <a:pt x="12804" y="19786"/>
                    <a:pt x="12804" y="19786"/>
                    <a:pt x="12804" y="19786"/>
                  </a:cubicBezTo>
                  <a:cubicBezTo>
                    <a:pt x="12715" y="20385"/>
                    <a:pt x="12667" y="20991"/>
                    <a:pt x="12658" y="21599"/>
                  </a:cubicBezTo>
                  <a:lnTo>
                    <a:pt x="13167" y="21599"/>
                  </a:lnTo>
                  <a:cubicBezTo>
                    <a:pt x="13175" y="21026"/>
                    <a:pt x="13221" y="20455"/>
                    <a:pt x="13305" y="19890"/>
                  </a:cubicBezTo>
                  <a:cubicBezTo>
                    <a:pt x="13329" y="19727"/>
                    <a:pt x="13237" y="19571"/>
                    <a:pt x="13099" y="19542"/>
                  </a:cubicBezTo>
                  <a:close/>
                  <a:moveTo>
                    <a:pt x="21106" y="21599"/>
                  </a:moveTo>
                  <a:lnTo>
                    <a:pt x="21600" y="21599"/>
                  </a:lnTo>
                  <a:lnTo>
                    <a:pt x="21600" y="20573"/>
                  </a:lnTo>
                  <a:cubicBezTo>
                    <a:pt x="21327" y="20825"/>
                    <a:pt x="21149" y="21194"/>
                    <a:pt x="21106" y="21599"/>
                  </a:cubicBezTo>
                  <a:close/>
                  <a:moveTo>
                    <a:pt x="20207" y="20760"/>
                  </a:moveTo>
                  <a:cubicBezTo>
                    <a:pt x="20155" y="20914"/>
                    <a:pt x="20219" y="21089"/>
                    <a:pt x="20350" y="21150"/>
                  </a:cubicBezTo>
                  <a:cubicBezTo>
                    <a:pt x="20480" y="21211"/>
                    <a:pt x="20628" y="21136"/>
                    <a:pt x="20680" y="20982"/>
                  </a:cubicBezTo>
                  <a:cubicBezTo>
                    <a:pt x="20853" y="20472"/>
                    <a:pt x="21181" y="20056"/>
                    <a:pt x="21600" y="19818"/>
                  </a:cubicBezTo>
                  <a:lnTo>
                    <a:pt x="21600" y="19167"/>
                  </a:lnTo>
                  <a:cubicBezTo>
                    <a:pt x="20965" y="19440"/>
                    <a:pt x="20458" y="20020"/>
                    <a:pt x="20209" y="20761"/>
                  </a:cubicBezTo>
                  <a:close/>
                  <a:moveTo>
                    <a:pt x="18990" y="21599"/>
                  </a:moveTo>
                  <a:lnTo>
                    <a:pt x="19499" y="21599"/>
                  </a:lnTo>
                  <a:cubicBezTo>
                    <a:pt x="19567" y="20141"/>
                    <a:pt x="20410" y="18893"/>
                    <a:pt x="21600" y="18489"/>
                  </a:cubicBezTo>
                  <a:lnTo>
                    <a:pt x="21600" y="17869"/>
                  </a:lnTo>
                  <a:cubicBezTo>
                    <a:pt x="20124" y="18291"/>
                    <a:pt x="19062" y="19810"/>
                    <a:pt x="18990" y="21599"/>
                  </a:cubicBezTo>
                  <a:close/>
                  <a:moveTo>
                    <a:pt x="17569" y="10721"/>
                  </a:moveTo>
                  <a:cubicBezTo>
                    <a:pt x="17631" y="10869"/>
                    <a:pt x="17782" y="10931"/>
                    <a:pt x="17908" y="10860"/>
                  </a:cubicBezTo>
                  <a:cubicBezTo>
                    <a:pt x="18824" y="10335"/>
                    <a:pt x="19801" y="9975"/>
                    <a:pt x="20806" y="9790"/>
                  </a:cubicBezTo>
                  <a:cubicBezTo>
                    <a:pt x="20945" y="9762"/>
                    <a:pt x="21038" y="9607"/>
                    <a:pt x="21014" y="9444"/>
                  </a:cubicBezTo>
                  <a:cubicBezTo>
                    <a:pt x="20991" y="9284"/>
                    <a:pt x="20864" y="9175"/>
                    <a:pt x="20728" y="9197"/>
                  </a:cubicBezTo>
                  <a:cubicBezTo>
                    <a:pt x="19672" y="9390"/>
                    <a:pt x="18647" y="9769"/>
                    <a:pt x="17686" y="10319"/>
                  </a:cubicBezTo>
                  <a:cubicBezTo>
                    <a:pt x="17560" y="10392"/>
                    <a:pt x="17508" y="10572"/>
                    <a:pt x="17569" y="10721"/>
                  </a:cubicBezTo>
                  <a:close/>
                </a:path>
              </a:pathLst>
            </a:custGeom>
            <a:solidFill>
              <a:srgbClr val="004591">
                <a:alpha val="4313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867826" y="561555"/>
              <a:ext cx="14870104" cy="12882908"/>
            </a:xfrm>
            <a:custGeom>
              <a:avLst/>
              <a:gdLst/>
              <a:ahLst/>
              <a:cxnLst/>
              <a:rect l="l" t="t" r="r" b="b"/>
              <a:pathLst>
                <a:path w="21396" h="21564" extrusionOk="0">
                  <a:moveTo>
                    <a:pt x="6369" y="16871"/>
                  </a:moveTo>
                  <a:cubicBezTo>
                    <a:pt x="6029" y="16910"/>
                    <a:pt x="6054" y="17507"/>
                    <a:pt x="6395" y="17507"/>
                  </a:cubicBezTo>
                  <a:cubicBezTo>
                    <a:pt x="6771" y="17502"/>
                    <a:pt x="6743" y="16833"/>
                    <a:pt x="6369" y="16871"/>
                  </a:cubicBezTo>
                  <a:close/>
                  <a:moveTo>
                    <a:pt x="5227" y="3179"/>
                  </a:moveTo>
                  <a:cubicBezTo>
                    <a:pt x="4887" y="3218"/>
                    <a:pt x="4912" y="3816"/>
                    <a:pt x="5253" y="3816"/>
                  </a:cubicBezTo>
                  <a:cubicBezTo>
                    <a:pt x="5629" y="3811"/>
                    <a:pt x="5601" y="3142"/>
                    <a:pt x="5227" y="3179"/>
                  </a:cubicBezTo>
                  <a:close/>
                  <a:moveTo>
                    <a:pt x="4770" y="20580"/>
                  </a:moveTo>
                  <a:cubicBezTo>
                    <a:pt x="4395" y="20542"/>
                    <a:pt x="4367" y="21212"/>
                    <a:pt x="4743" y="21217"/>
                  </a:cubicBezTo>
                  <a:cubicBezTo>
                    <a:pt x="5083" y="21217"/>
                    <a:pt x="5109" y="20619"/>
                    <a:pt x="4769" y="20580"/>
                  </a:cubicBezTo>
                  <a:close/>
                  <a:moveTo>
                    <a:pt x="5115" y="13146"/>
                  </a:moveTo>
                  <a:cubicBezTo>
                    <a:pt x="4740" y="13107"/>
                    <a:pt x="4712" y="13778"/>
                    <a:pt x="5088" y="13782"/>
                  </a:cubicBezTo>
                  <a:cubicBezTo>
                    <a:pt x="5429" y="13784"/>
                    <a:pt x="5455" y="13185"/>
                    <a:pt x="5115" y="13146"/>
                  </a:cubicBezTo>
                  <a:close/>
                  <a:moveTo>
                    <a:pt x="7688" y="10232"/>
                  </a:moveTo>
                  <a:cubicBezTo>
                    <a:pt x="7348" y="10271"/>
                    <a:pt x="7374" y="10869"/>
                    <a:pt x="7715" y="10869"/>
                  </a:cubicBezTo>
                  <a:cubicBezTo>
                    <a:pt x="8091" y="10864"/>
                    <a:pt x="8062" y="10195"/>
                    <a:pt x="7688" y="10232"/>
                  </a:cubicBezTo>
                  <a:close/>
                  <a:moveTo>
                    <a:pt x="8757" y="10752"/>
                  </a:moveTo>
                  <a:cubicBezTo>
                    <a:pt x="8418" y="10791"/>
                    <a:pt x="8443" y="11389"/>
                    <a:pt x="8784" y="11389"/>
                  </a:cubicBezTo>
                  <a:cubicBezTo>
                    <a:pt x="9160" y="11383"/>
                    <a:pt x="9132" y="10714"/>
                    <a:pt x="8757" y="10752"/>
                  </a:cubicBezTo>
                  <a:close/>
                  <a:moveTo>
                    <a:pt x="10024" y="4022"/>
                  </a:moveTo>
                  <a:cubicBezTo>
                    <a:pt x="10366" y="4022"/>
                    <a:pt x="10391" y="3424"/>
                    <a:pt x="10051" y="3385"/>
                  </a:cubicBezTo>
                  <a:cubicBezTo>
                    <a:pt x="9677" y="3347"/>
                    <a:pt x="9649" y="4016"/>
                    <a:pt x="10024" y="4022"/>
                  </a:cubicBezTo>
                  <a:close/>
                  <a:moveTo>
                    <a:pt x="10124" y="16386"/>
                  </a:moveTo>
                  <a:cubicBezTo>
                    <a:pt x="9750" y="16349"/>
                    <a:pt x="9722" y="17018"/>
                    <a:pt x="10098" y="17023"/>
                  </a:cubicBezTo>
                  <a:cubicBezTo>
                    <a:pt x="10439" y="17023"/>
                    <a:pt x="10464" y="16426"/>
                    <a:pt x="10124" y="16386"/>
                  </a:cubicBezTo>
                  <a:close/>
                  <a:moveTo>
                    <a:pt x="7162" y="18892"/>
                  </a:moveTo>
                  <a:cubicBezTo>
                    <a:pt x="6822" y="18931"/>
                    <a:pt x="6847" y="19529"/>
                    <a:pt x="7189" y="19529"/>
                  </a:cubicBezTo>
                  <a:cubicBezTo>
                    <a:pt x="7565" y="19524"/>
                    <a:pt x="7537" y="18855"/>
                    <a:pt x="7162" y="18892"/>
                  </a:cubicBezTo>
                  <a:close/>
                  <a:moveTo>
                    <a:pt x="3623" y="13967"/>
                  </a:moveTo>
                  <a:cubicBezTo>
                    <a:pt x="3248" y="13928"/>
                    <a:pt x="3220" y="14598"/>
                    <a:pt x="3596" y="14603"/>
                  </a:cubicBezTo>
                  <a:cubicBezTo>
                    <a:pt x="3937" y="14604"/>
                    <a:pt x="3963" y="14006"/>
                    <a:pt x="3623" y="13967"/>
                  </a:cubicBezTo>
                  <a:close/>
                  <a:moveTo>
                    <a:pt x="12284" y="639"/>
                  </a:moveTo>
                  <a:cubicBezTo>
                    <a:pt x="12660" y="633"/>
                    <a:pt x="12631" y="-36"/>
                    <a:pt x="12257" y="2"/>
                  </a:cubicBezTo>
                  <a:cubicBezTo>
                    <a:pt x="11917" y="41"/>
                    <a:pt x="11942" y="639"/>
                    <a:pt x="12284" y="639"/>
                  </a:cubicBezTo>
                  <a:close/>
                  <a:moveTo>
                    <a:pt x="18140" y="9075"/>
                  </a:moveTo>
                  <a:cubicBezTo>
                    <a:pt x="18481" y="9075"/>
                    <a:pt x="18507" y="8477"/>
                    <a:pt x="18167" y="8438"/>
                  </a:cubicBezTo>
                  <a:cubicBezTo>
                    <a:pt x="17793" y="8401"/>
                    <a:pt x="17764" y="9070"/>
                    <a:pt x="18140" y="9075"/>
                  </a:cubicBezTo>
                  <a:close/>
                  <a:moveTo>
                    <a:pt x="8116" y="2427"/>
                  </a:moveTo>
                  <a:cubicBezTo>
                    <a:pt x="8492" y="2422"/>
                    <a:pt x="8464" y="1753"/>
                    <a:pt x="8090" y="1790"/>
                  </a:cubicBezTo>
                  <a:cubicBezTo>
                    <a:pt x="7750" y="1829"/>
                    <a:pt x="7775" y="2427"/>
                    <a:pt x="8116" y="2427"/>
                  </a:cubicBezTo>
                  <a:close/>
                  <a:moveTo>
                    <a:pt x="21100" y="8834"/>
                  </a:moveTo>
                  <a:cubicBezTo>
                    <a:pt x="20760" y="8873"/>
                    <a:pt x="20786" y="9471"/>
                    <a:pt x="21127" y="9470"/>
                  </a:cubicBezTo>
                  <a:cubicBezTo>
                    <a:pt x="21503" y="9465"/>
                    <a:pt x="21475" y="8796"/>
                    <a:pt x="21100" y="8834"/>
                  </a:cubicBezTo>
                  <a:close/>
                  <a:moveTo>
                    <a:pt x="21120" y="4135"/>
                  </a:moveTo>
                  <a:cubicBezTo>
                    <a:pt x="21496" y="4130"/>
                    <a:pt x="21467" y="3460"/>
                    <a:pt x="21093" y="3498"/>
                  </a:cubicBezTo>
                  <a:cubicBezTo>
                    <a:pt x="20753" y="3536"/>
                    <a:pt x="20779" y="4135"/>
                    <a:pt x="21120" y="4135"/>
                  </a:cubicBezTo>
                  <a:close/>
                  <a:moveTo>
                    <a:pt x="242" y="13018"/>
                  </a:moveTo>
                  <a:cubicBezTo>
                    <a:pt x="-97" y="13058"/>
                    <a:pt x="-72" y="13657"/>
                    <a:pt x="269" y="13657"/>
                  </a:cubicBezTo>
                  <a:cubicBezTo>
                    <a:pt x="645" y="13650"/>
                    <a:pt x="616" y="12981"/>
                    <a:pt x="242" y="13018"/>
                  </a:cubicBezTo>
                  <a:close/>
                  <a:moveTo>
                    <a:pt x="1407" y="19059"/>
                  </a:moveTo>
                  <a:cubicBezTo>
                    <a:pt x="1067" y="19098"/>
                    <a:pt x="1093" y="19696"/>
                    <a:pt x="1434" y="19696"/>
                  </a:cubicBezTo>
                  <a:cubicBezTo>
                    <a:pt x="1810" y="19692"/>
                    <a:pt x="1782" y="19021"/>
                    <a:pt x="1407" y="19060"/>
                  </a:cubicBezTo>
                  <a:close/>
                  <a:moveTo>
                    <a:pt x="2078" y="15289"/>
                  </a:moveTo>
                  <a:cubicBezTo>
                    <a:pt x="1704" y="15251"/>
                    <a:pt x="1676" y="15921"/>
                    <a:pt x="2051" y="15926"/>
                  </a:cubicBezTo>
                  <a:cubicBezTo>
                    <a:pt x="2393" y="15926"/>
                    <a:pt x="2419" y="15328"/>
                    <a:pt x="2078" y="15289"/>
                  </a:cubicBezTo>
                  <a:close/>
                  <a:moveTo>
                    <a:pt x="5066" y="8340"/>
                  </a:moveTo>
                  <a:cubicBezTo>
                    <a:pt x="5442" y="8335"/>
                    <a:pt x="5414" y="7666"/>
                    <a:pt x="5039" y="7704"/>
                  </a:cubicBezTo>
                  <a:cubicBezTo>
                    <a:pt x="4699" y="7743"/>
                    <a:pt x="4725" y="8340"/>
                    <a:pt x="5066" y="8340"/>
                  </a:cubicBezTo>
                  <a:close/>
                  <a:moveTo>
                    <a:pt x="2143" y="11145"/>
                  </a:moveTo>
                  <a:cubicBezTo>
                    <a:pt x="1768" y="11106"/>
                    <a:pt x="1741" y="11776"/>
                    <a:pt x="2116" y="11781"/>
                  </a:cubicBezTo>
                  <a:cubicBezTo>
                    <a:pt x="2457" y="11782"/>
                    <a:pt x="2483" y="11183"/>
                    <a:pt x="2143" y="11145"/>
                  </a:cubicBezTo>
                  <a:close/>
                  <a:moveTo>
                    <a:pt x="13202" y="18170"/>
                  </a:moveTo>
                  <a:cubicBezTo>
                    <a:pt x="12828" y="18131"/>
                    <a:pt x="12799" y="18802"/>
                    <a:pt x="13175" y="18806"/>
                  </a:cubicBezTo>
                  <a:cubicBezTo>
                    <a:pt x="13516" y="18807"/>
                    <a:pt x="13541" y="18208"/>
                    <a:pt x="13202" y="18170"/>
                  </a:cubicBezTo>
                  <a:close/>
                  <a:moveTo>
                    <a:pt x="18774" y="11638"/>
                  </a:moveTo>
                  <a:cubicBezTo>
                    <a:pt x="19150" y="11633"/>
                    <a:pt x="19121" y="10963"/>
                    <a:pt x="18747" y="11001"/>
                  </a:cubicBezTo>
                  <a:cubicBezTo>
                    <a:pt x="18407" y="11039"/>
                    <a:pt x="18433" y="11638"/>
                    <a:pt x="18774" y="11637"/>
                  </a:cubicBezTo>
                  <a:close/>
                  <a:moveTo>
                    <a:pt x="18800" y="5384"/>
                  </a:moveTo>
                  <a:cubicBezTo>
                    <a:pt x="18426" y="5345"/>
                    <a:pt x="18398" y="6015"/>
                    <a:pt x="18773" y="6020"/>
                  </a:cubicBezTo>
                  <a:cubicBezTo>
                    <a:pt x="19115" y="6020"/>
                    <a:pt x="19140" y="5422"/>
                    <a:pt x="18800" y="5383"/>
                  </a:cubicBezTo>
                  <a:close/>
                  <a:moveTo>
                    <a:pt x="19066" y="2570"/>
                  </a:moveTo>
                  <a:cubicBezTo>
                    <a:pt x="18691" y="2532"/>
                    <a:pt x="18663" y="3202"/>
                    <a:pt x="19039" y="3207"/>
                  </a:cubicBezTo>
                  <a:cubicBezTo>
                    <a:pt x="19380" y="3206"/>
                    <a:pt x="19406" y="2609"/>
                    <a:pt x="19066" y="2570"/>
                  </a:cubicBezTo>
                  <a:close/>
                  <a:moveTo>
                    <a:pt x="17954" y="9999"/>
                  </a:moveTo>
                  <a:cubicBezTo>
                    <a:pt x="17580" y="9961"/>
                    <a:pt x="17551" y="10630"/>
                    <a:pt x="17927" y="10636"/>
                  </a:cubicBezTo>
                  <a:cubicBezTo>
                    <a:pt x="18268" y="10635"/>
                    <a:pt x="18294" y="10037"/>
                    <a:pt x="17954" y="9998"/>
                  </a:cubicBezTo>
                  <a:close/>
                  <a:moveTo>
                    <a:pt x="18747" y="15574"/>
                  </a:moveTo>
                  <a:cubicBezTo>
                    <a:pt x="18407" y="15613"/>
                    <a:pt x="18433" y="16210"/>
                    <a:pt x="18774" y="16210"/>
                  </a:cubicBezTo>
                  <a:cubicBezTo>
                    <a:pt x="19150" y="16205"/>
                    <a:pt x="19121" y="15536"/>
                    <a:pt x="18747" y="15574"/>
                  </a:cubicBezTo>
                  <a:close/>
                  <a:moveTo>
                    <a:pt x="18205" y="18204"/>
                  </a:moveTo>
                  <a:cubicBezTo>
                    <a:pt x="17831" y="18166"/>
                    <a:pt x="17803" y="18835"/>
                    <a:pt x="18178" y="18841"/>
                  </a:cubicBezTo>
                  <a:cubicBezTo>
                    <a:pt x="18520" y="18841"/>
                    <a:pt x="18545" y="18243"/>
                    <a:pt x="18205" y="18204"/>
                  </a:cubicBezTo>
                  <a:close/>
                  <a:moveTo>
                    <a:pt x="20804" y="20927"/>
                  </a:moveTo>
                  <a:cubicBezTo>
                    <a:pt x="20430" y="20889"/>
                    <a:pt x="20402" y="21559"/>
                    <a:pt x="20777" y="21564"/>
                  </a:cubicBezTo>
                  <a:cubicBezTo>
                    <a:pt x="21119" y="21564"/>
                    <a:pt x="21144" y="20965"/>
                    <a:pt x="20804" y="20927"/>
                  </a:cubicBezTo>
                  <a:close/>
                  <a:moveTo>
                    <a:pt x="19501" y="12068"/>
                  </a:moveTo>
                  <a:cubicBezTo>
                    <a:pt x="19161" y="12107"/>
                    <a:pt x="19186" y="12704"/>
                    <a:pt x="19528" y="12704"/>
                  </a:cubicBezTo>
                  <a:cubicBezTo>
                    <a:pt x="19903" y="12699"/>
                    <a:pt x="19874" y="12030"/>
                    <a:pt x="19501" y="12068"/>
                  </a:cubicBezTo>
                  <a:close/>
                  <a:moveTo>
                    <a:pt x="21094" y="17027"/>
                  </a:moveTo>
                  <a:cubicBezTo>
                    <a:pt x="20754" y="17066"/>
                    <a:pt x="20780" y="17665"/>
                    <a:pt x="21121" y="17664"/>
                  </a:cubicBezTo>
                  <a:cubicBezTo>
                    <a:pt x="21496" y="17659"/>
                    <a:pt x="21468" y="16989"/>
                    <a:pt x="21093" y="17027"/>
                  </a:cubicBezTo>
                  <a:close/>
                  <a:moveTo>
                    <a:pt x="20574" y="7596"/>
                  </a:moveTo>
                  <a:cubicBezTo>
                    <a:pt x="20235" y="7635"/>
                    <a:pt x="20260" y="8233"/>
                    <a:pt x="20601" y="8233"/>
                  </a:cubicBezTo>
                  <a:cubicBezTo>
                    <a:pt x="20977" y="8228"/>
                    <a:pt x="20949" y="7558"/>
                    <a:pt x="20574" y="7596"/>
                  </a:cubicBezTo>
                  <a:close/>
                  <a:moveTo>
                    <a:pt x="13822" y="13967"/>
                  </a:moveTo>
                  <a:cubicBezTo>
                    <a:pt x="13447" y="13928"/>
                    <a:pt x="13420" y="14598"/>
                    <a:pt x="13795" y="14603"/>
                  </a:cubicBezTo>
                  <a:cubicBezTo>
                    <a:pt x="14137" y="14603"/>
                    <a:pt x="14162" y="14005"/>
                    <a:pt x="13822" y="13967"/>
                  </a:cubicBezTo>
                  <a:close/>
                  <a:moveTo>
                    <a:pt x="12271" y="6351"/>
                  </a:moveTo>
                  <a:cubicBezTo>
                    <a:pt x="11931" y="6390"/>
                    <a:pt x="11956" y="6988"/>
                    <a:pt x="12298" y="6988"/>
                  </a:cubicBezTo>
                  <a:cubicBezTo>
                    <a:pt x="12673" y="6983"/>
                    <a:pt x="12645" y="6313"/>
                    <a:pt x="12271" y="6351"/>
                  </a:cubicBezTo>
                  <a:close/>
                  <a:moveTo>
                    <a:pt x="11918" y="14863"/>
                  </a:moveTo>
                  <a:cubicBezTo>
                    <a:pt x="11578" y="14902"/>
                    <a:pt x="11604" y="15500"/>
                    <a:pt x="11945" y="15500"/>
                  </a:cubicBezTo>
                  <a:cubicBezTo>
                    <a:pt x="12321" y="15494"/>
                    <a:pt x="12293" y="14825"/>
                    <a:pt x="11918" y="14863"/>
                  </a:cubicBezTo>
                  <a:close/>
                  <a:moveTo>
                    <a:pt x="12790" y="19829"/>
                  </a:moveTo>
                  <a:cubicBezTo>
                    <a:pt x="12450" y="19868"/>
                    <a:pt x="12476" y="20466"/>
                    <a:pt x="12817" y="20465"/>
                  </a:cubicBezTo>
                  <a:cubicBezTo>
                    <a:pt x="13194" y="20460"/>
                    <a:pt x="13164" y="19791"/>
                    <a:pt x="12790" y="19829"/>
                  </a:cubicBezTo>
                  <a:close/>
                  <a:moveTo>
                    <a:pt x="11941" y="2419"/>
                  </a:moveTo>
                  <a:cubicBezTo>
                    <a:pt x="12317" y="2414"/>
                    <a:pt x="12289" y="1744"/>
                    <a:pt x="11914" y="1782"/>
                  </a:cubicBezTo>
                  <a:cubicBezTo>
                    <a:pt x="11575" y="1821"/>
                    <a:pt x="11600" y="2419"/>
                    <a:pt x="11941" y="2419"/>
                  </a:cubicBezTo>
                  <a:close/>
                  <a:moveTo>
                    <a:pt x="14818" y="16966"/>
                  </a:moveTo>
                  <a:cubicBezTo>
                    <a:pt x="14479" y="17005"/>
                    <a:pt x="14504" y="17603"/>
                    <a:pt x="14845" y="17603"/>
                  </a:cubicBezTo>
                  <a:cubicBezTo>
                    <a:pt x="15221" y="17597"/>
                    <a:pt x="15193" y="16928"/>
                    <a:pt x="14818" y="16966"/>
                  </a:cubicBezTo>
                  <a:close/>
                  <a:moveTo>
                    <a:pt x="14908" y="1401"/>
                  </a:moveTo>
                  <a:cubicBezTo>
                    <a:pt x="14569" y="1440"/>
                    <a:pt x="14594" y="2038"/>
                    <a:pt x="14935" y="2038"/>
                  </a:cubicBezTo>
                  <a:cubicBezTo>
                    <a:pt x="15311" y="2033"/>
                    <a:pt x="15283" y="1364"/>
                    <a:pt x="14908" y="1401"/>
                  </a:cubicBezTo>
                  <a:close/>
                  <a:moveTo>
                    <a:pt x="10657" y="18891"/>
                  </a:moveTo>
                  <a:cubicBezTo>
                    <a:pt x="10299" y="18893"/>
                    <a:pt x="10299" y="19527"/>
                    <a:pt x="10657" y="19529"/>
                  </a:cubicBezTo>
                  <a:cubicBezTo>
                    <a:pt x="11015" y="19527"/>
                    <a:pt x="11015" y="18893"/>
                    <a:pt x="10657" y="18891"/>
                  </a:cubicBezTo>
                  <a:close/>
                  <a:moveTo>
                    <a:pt x="16249" y="20240"/>
                  </a:moveTo>
                  <a:cubicBezTo>
                    <a:pt x="15874" y="20201"/>
                    <a:pt x="15846" y="20872"/>
                    <a:pt x="16222" y="20877"/>
                  </a:cubicBezTo>
                  <a:cubicBezTo>
                    <a:pt x="16563" y="20877"/>
                    <a:pt x="16588" y="20278"/>
                    <a:pt x="16249" y="20240"/>
                  </a:cubicBezTo>
                  <a:close/>
                  <a:moveTo>
                    <a:pt x="16996" y="4707"/>
                  </a:moveTo>
                  <a:cubicBezTo>
                    <a:pt x="16622" y="4669"/>
                    <a:pt x="16594" y="5339"/>
                    <a:pt x="16969" y="5344"/>
                  </a:cubicBezTo>
                  <a:cubicBezTo>
                    <a:pt x="17311" y="5344"/>
                    <a:pt x="17336" y="4746"/>
                    <a:pt x="16996" y="4707"/>
                  </a:cubicBezTo>
                  <a:close/>
                </a:path>
              </a:pathLst>
            </a:custGeom>
            <a:solidFill>
              <a:srgbClr val="004591">
                <a:alpha val="4313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23605522" y="12924369"/>
            <a:ext cx="472568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9"/>
          <p:cNvGrpSpPr/>
          <p:nvPr/>
        </p:nvGrpSpPr>
        <p:grpSpPr>
          <a:xfrm>
            <a:off x="13346793" y="-2"/>
            <a:ext cx="11037233" cy="13716384"/>
            <a:chOff x="-1" y="-1"/>
            <a:chExt cx="11037231" cy="13716383"/>
          </a:xfrm>
        </p:grpSpPr>
        <p:sp>
          <p:nvSpPr>
            <p:cNvPr id="88" name="Google Shape;88;p19"/>
            <p:cNvSpPr/>
            <p:nvPr/>
          </p:nvSpPr>
          <p:spPr>
            <a:xfrm>
              <a:off x="2" y="-1"/>
              <a:ext cx="11037228" cy="137160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018" y="21600"/>
                  </a:moveTo>
                  <a:lnTo>
                    <a:pt x="17764" y="21600"/>
                  </a:lnTo>
                  <a:cubicBezTo>
                    <a:pt x="17815" y="18679"/>
                    <a:pt x="19177" y="15872"/>
                    <a:pt x="21600" y="13696"/>
                  </a:cubicBezTo>
                  <a:lnTo>
                    <a:pt x="21600" y="12820"/>
                  </a:lnTo>
                  <a:cubicBezTo>
                    <a:pt x="18715" y="15158"/>
                    <a:pt x="17072" y="18306"/>
                    <a:pt x="17018" y="21600"/>
                  </a:cubicBezTo>
                  <a:close/>
                  <a:moveTo>
                    <a:pt x="16835" y="16342"/>
                  </a:moveTo>
                  <a:cubicBezTo>
                    <a:pt x="15959" y="18007"/>
                    <a:pt x="15496" y="19793"/>
                    <a:pt x="15471" y="21600"/>
                  </a:cubicBezTo>
                  <a:lnTo>
                    <a:pt x="16217" y="21600"/>
                  </a:lnTo>
                  <a:cubicBezTo>
                    <a:pt x="16271" y="18114"/>
                    <a:pt x="18019" y="14783"/>
                    <a:pt x="21087" y="12320"/>
                  </a:cubicBezTo>
                  <a:cubicBezTo>
                    <a:pt x="21255" y="12186"/>
                    <a:pt x="21425" y="12054"/>
                    <a:pt x="21599" y="11926"/>
                  </a:cubicBezTo>
                  <a:lnTo>
                    <a:pt x="21599" y="11125"/>
                  </a:lnTo>
                  <a:cubicBezTo>
                    <a:pt x="21241" y="11369"/>
                    <a:pt x="20895" y="11626"/>
                    <a:pt x="20560" y="11896"/>
                  </a:cubicBezTo>
                  <a:cubicBezTo>
                    <a:pt x="18972" y="13170"/>
                    <a:pt x="17707" y="14680"/>
                    <a:pt x="16835" y="16342"/>
                  </a:cubicBezTo>
                  <a:close/>
                  <a:moveTo>
                    <a:pt x="18564" y="21600"/>
                  </a:moveTo>
                  <a:lnTo>
                    <a:pt x="19311" y="21600"/>
                  </a:lnTo>
                  <a:cubicBezTo>
                    <a:pt x="19352" y="19503"/>
                    <a:pt x="20147" y="17461"/>
                    <a:pt x="21600" y="15720"/>
                  </a:cubicBezTo>
                  <a:lnTo>
                    <a:pt x="21600" y="14699"/>
                  </a:lnTo>
                  <a:cubicBezTo>
                    <a:pt x="19677" y="16670"/>
                    <a:pt x="18611" y="19094"/>
                    <a:pt x="18564" y="21600"/>
                  </a:cubicBezTo>
                  <a:close/>
                  <a:moveTo>
                    <a:pt x="15409" y="15857"/>
                  </a:moveTo>
                  <a:cubicBezTo>
                    <a:pt x="14453" y="17675"/>
                    <a:pt x="13949" y="19626"/>
                    <a:pt x="13923" y="21600"/>
                  </a:cubicBezTo>
                  <a:lnTo>
                    <a:pt x="14670" y="21600"/>
                  </a:lnTo>
                  <a:cubicBezTo>
                    <a:pt x="14724" y="17784"/>
                    <a:pt x="16635" y="14136"/>
                    <a:pt x="19993" y="11440"/>
                  </a:cubicBezTo>
                  <a:cubicBezTo>
                    <a:pt x="20501" y="11032"/>
                    <a:pt x="21037" y="10649"/>
                    <a:pt x="21600" y="10291"/>
                  </a:cubicBezTo>
                  <a:lnTo>
                    <a:pt x="21600" y="9535"/>
                  </a:lnTo>
                  <a:cubicBezTo>
                    <a:pt x="18872" y="11161"/>
                    <a:pt x="16735" y="13344"/>
                    <a:pt x="15409" y="15857"/>
                  </a:cubicBezTo>
                  <a:close/>
                  <a:moveTo>
                    <a:pt x="6226" y="7341"/>
                  </a:moveTo>
                  <a:cubicBezTo>
                    <a:pt x="8536" y="4591"/>
                    <a:pt x="11479" y="2223"/>
                    <a:pt x="14898" y="365"/>
                  </a:cubicBezTo>
                  <a:cubicBezTo>
                    <a:pt x="15126" y="241"/>
                    <a:pt x="15357" y="119"/>
                    <a:pt x="15589" y="0"/>
                  </a:cubicBezTo>
                  <a:lnTo>
                    <a:pt x="14239" y="0"/>
                  </a:lnTo>
                  <a:cubicBezTo>
                    <a:pt x="9070" y="2860"/>
                    <a:pt x="5025" y="6848"/>
                    <a:pt x="2579" y="11496"/>
                  </a:cubicBezTo>
                  <a:cubicBezTo>
                    <a:pt x="897" y="14697"/>
                    <a:pt x="31" y="18097"/>
                    <a:pt x="0" y="21600"/>
                  </a:cubicBezTo>
                  <a:lnTo>
                    <a:pt x="747" y="21600"/>
                  </a:lnTo>
                  <a:cubicBezTo>
                    <a:pt x="777" y="18177"/>
                    <a:pt x="1624" y="14857"/>
                    <a:pt x="3267" y="11729"/>
                  </a:cubicBezTo>
                  <a:cubicBezTo>
                    <a:pt x="4075" y="10193"/>
                    <a:pt x="5066" y="8724"/>
                    <a:pt x="6226" y="7341"/>
                  </a:cubicBezTo>
                  <a:close/>
                  <a:moveTo>
                    <a:pt x="20112" y="21600"/>
                  </a:moveTo>
                  <a:lnTo>
                    <a:pt x="20859" y="21600"/>
                  </a:lnTo>
                  <a:cubicBezTo>
                    <a:pt x="20883" y="20520"/>
                    <a:pt x="21133" y="19450"/>
                    <a:pt x="21600" y="18437"/>
                  </a:cubicBezTo>
                  <a:lnTo>
                    <a:pt x="21600" y="16972"/>
                  </a:lnTo>
                  <a:cubicBezTo>
                    <a:pt x="21423" y="17240"/>
                    <a:pt x="21261" y="17514"/>
                    <a:pt x="21112" y="17796"/>
                  </a:cubicBezTo>
                  <a:cubicBezTo>
                    <a:pt x="20479" y="19001"/>
                    <a:pt x="20139" y="20292"/>
                    <a:pt x="20112" y="21600"/>
                  </a:cubicBezTo>
                  <a:close/>
                  <a:moveTo>
                    <a:pt x="7509" y="8037"/>
                  </a:moveTo>
                  <a:cubicBezTo>
                    <a:pt x="10345" y="4656"/>
                    <a:pt x="14181" y="1894"/>
                    <a:pt x="18672" y="0"/>
                  </a:cubicBezTo>
                  <a:lnTo>
                    <a:pt x="17129" y="0"/>
                  </a:lnTo>
                  <a:cubicBezTo>
                    <a:pt x="16522" y="284"/>
                    <a:pt x="15927" y="584"/>
                    <a:pt x="15345" y="899"/>
                  </a:cubicBezTo>
                  <a:cubicBezTo>
                    <a:pt x="10311" y="3632"/>
                    <a:pt x="6372" y="7481"/>
                    <a:pt x="4005" y="11980"/>
                  </a:cubicBezTo>
                  <a:cubicBezTo>
                    <a:pt x="2404" y="15028"/>
                    <a:pt x="1577" y="18264"/>
                    <a:pt x="1547" y="21600"/>
                  </a:cubicBezTo>
                  <a:lnTo>
                    <a:pt x="2294" y="21600"/>
                  </a:lnTo>
                  <a:cubicBezTo>
                    <a:pt x="2324" y="18345"/>
                    <a:pt x="3130" y="15188"/>
                    <a:pt x="4692" y="12214"/>
                  </a:cubicBezTo>
                  <a:cubicBezTo>
                    <a:pt x="5461" y="10752"/>
                    <a:pt x="6405" y="9353"/>
                    <a:pt x="7509" y="8037"/>
                  </a:cubicBezTo>
                  <a:close/>
                  <a:moveTo>
                    <a:pt x="12900" y="5735"/>
                  </a:moveTo>
                  <a:cubicBezTo>
                    <a:pt x="10327" y="7804"/>
                    <a:pt x="8274" y="10254"/>
                    <a:pt x="6856" y="12950"/>
                  </a:cubicBezTo>
                  <a:cubicBezTo>
                    <a:pt x="5416" y="15691"/>
                    <a:pt x="4671" y="18600"/>
                    <a:pt x="4641" y="21600"/>
                  </a:cubicBezTo>
                  <a:lnTo>
                    <a:pt x="5388" y="21600"/>
                  </a:lnTo>
                  <a:cubicBezTo>
                    <a:pt x="5418" y="18681"/>
                    <a:pt x="6142" y="15850"/>
                    <a:pt x="7543" y="13183"/>
                  </a:cubicBezTo>
                  <a:cubicBezTo>
                    <a:pt x="10249" y="8041"/>
                    <a:pt x="15270" y="3912"/>
                    <a:pt x="21600" y="1622"/>
                  </a:cubicBezTo>
                  <a:lnTo>
                    <a:pt x="21600" y="965"/>
                  </a:lnTo>
                  <a:cubicBezTo>
                    <a:pt x="18354" y="2102"/>
                    <a:pt x="15403" y="3720"/>
                    <a:pt x="12900" y="5734"/>
                  </a:cubicBezTo>
                  <a:close/>
                  <a:moveTo>
                    <a:pt x="13984" y="15374"/>
                  </a:moveTo>
                  <a:cubicBezTo>
                    <a:pt x="12947" y="17345"/>
                    <a:pt x="12401" y="19460"/>
                    <a:pt x="12376" y="21600"/>
                  </a:cubicBezTo>
                  <a:lnTo>
                    <a:pt x="13123" y="21600"/>
                  </a:lnTo>
                  <a:cubicBezTo>
                    <a:pt x="13200" y="16464"/>
                    <a:pt x="16358" y="11675"/>
                    <a:pt x="21600" y="8742"/>
                  </a:cubicBezTo>
                  <a:lnTo>
                    <a:pt x="21600" y="8017"/>
                  </a:lnTo>
                  <a:cubicBezTo>
                    <a:pt x="18216" y="9812"/>
                    <a:pt x="15567" y="12371"/>
                    <a:pt x="13985" y="15373"/>
                  </a:cubicBezTo>
                  <a:close/>
                  <a:moveTo>
                    <a:pt x="20491" y="0"/>
                  </a:moveTo>
                  <a:cubicBezTo>
                    <a:pt x="13710" y="2494"/>
                    <a:pt x="8337" y="6941"/>
                    <a:pt x="5430" y="12465"/>
                  </a:cubicBezTo>
                  <a:cubicBezTo>
                    <a:pt x="3910" y="15360"/>
                    <a:pt x="3125" y="18432"/>
                    <a:pt x="3094" y="21600"/>
                  </a:cubicBezTo>
                  <a:lnTo>
                    <a:pt x="3841" y="21600"/>
                  </a:lnTo>
                  <a:cubicBezTo>
                    <a:pt x="3871" y="18513"/>
                    <a:pt x="4637" y="15519"/>
                    <a:pt x="6118" y="12699"/>
                  </a:cubicBezTo>
                  <a:cubicBezTo>
                    <a:pt x="9063" y="7102"/>
                    <a:pt x="14600" y="2647"/>
                    <a:pt x="21558" y="278"/>
                  </a:cubicBezTo>
                  <a:lnTo>
                    <a:pt x="21599" y="264"/>
                  </a:lnTo>
                  <a:lnTo>
                    <a:pt x="21599" y="0"/>
                  </a:lnTo>
                  <a:close/>
                  <a:moveTo>
                    <a:pt x="8281" y="13434"/>
                  </a:moveTo>
                  <a:cubicBezTo>
                    <a:pt x="6922" y="16022"/>
                    <a:pt x="6218" y="18768"/>
                    <a:pt x="6188" y="21600"/>
                  </a:cubicBezTo>
                  <a:lnTo>
                    <a:pt x="6935" y="21600"/>
                  </a:lnTo>
                  <a:cubicBezTo>
                    <a:pt x="6965" y="18849"/>
                    <a:pt x="7649" y="16181"/>
                    <a:pt x="8969" y="13668"/>
                  </a:cubicBezTo>
                  <a:cubicBezTo>
                    <a:pt x="11430" y="8995"/>
                    <a:pt x="15919" y="5202"/>
                    <a:pt x="21600" y="2995"/>
                  </a:cubicBezTo>
                  <a:lnTo>
                    <a:pt x="21600" y="2330"/>
                  </a:lnTo>
                  <a:cubicBezTo>
                    <a:pt x="15606" y="4579"/>
                    <a:pt x="10861" y="8535"/>
                    <a:pt x="8281" y="13434"/>
                  </a:cubicBezTo>
                  <a:close/>
                  <a:moveTo>
                    <a:pt x="12558" y="14888"/>
                  </a:moveTo>
                  <a:cubicBezTo>
                    <a:pt x="11441" y="17013"/>
                    <a:pt x="10854" y="19293"/>
                    <a:pt x="10829" y="21600"/>
                  </a:cubicBezTo>
                  <a:lnTo>
                    <a:pt x="11576" y="21600"/>
                  </a:lnTo>
                  <a:cubicBezTo>
                    <a:pt x="11657" y="15755"/>
                    <a:pt x="15436" y="10346"/>
                    <a:pt x="21600" y="7252"/>
                  </a:cubicBezTo>
                  <a:lnTo>
                    <a:pt x="21600" y="6549"/>
                  </a:lnTo>
                  <a:cubicBezTo>
                    <a:pt x="17560" y="8484"/>
                    <a:pt x="14393" y="11406"/>
                    <a:pt x="12558" y="14888"/>
                  </a:cubicBezTo>
                  <a:close/>
                  <a:moveTo>
                    <a:pt x="11132" y="14404"/>
                  </a:moveTo>
                  <a:cubicBezTo>
                    <a:pt x="9934" y="16684"/>
                    <a:pt x="9312" y="19104"/>
                    <a:pt x="9282" y="21600"/>
                  </a:cubicBezTo>
                  <a:lnTo>
                    <a:pt x="10029" y="21600"/>
                  </a:lnTo>
                  <a:cubicBezTo>
                    <a:pt x="10059" y="19185"/>
                    <a:pt x="10661" y="16844"/>
                    <a:pt x="11820" y="14637"/>
                  </a:cubicBezTo>
                  <a:cubicBezTo>
                    <a:pt x="13785" y="10908"/>
                    <a:pt x="17222" y="7804"/>
                    <a:pt x="21600" y="5804"/>
                  </a:cubicBezTo>
                  <a:lnTo>
                    <a:pt x="21600" y="5117"/>
                  </a:lnTo>
                  <a:cubicBezTo>
                    <a:pt x="16907" y="7172"/>
                    <a:pt x="13217" y="10446"/>
                    <a:pt x="11132" y="14404"/>
                  </a:cubicBezTo>
                  <a:close/>
                  <a:moveTo>
                    <a:pt x="9707" y="13919"/>
                  </a:moveTo>
                  <a:cubicBezTo>
                    <a:pt x="8428" y="16353"/>
                    <a:pt x="7766" y="18937"/>
                    <a:pt x="7735" y="21600"/>
                  </a:cubicBezTo>
                  <a:lnTo>
                    <a:pt x="8482" y="21600"/>
                  </a:lnTo>
                  <a:cubicBezTo>
                    <a:pt x="8512" y="19018"/>
                    <a:pt x="9155" y="16513"/>
                    <a:pt x="10395" y="14153"/>
                  </a:cubicBezTo>
                  <a:cubicBezTo>
                    <a:pt x="12608" y="9951"/>
                    <a:pt x="16569" y="6498"/>
                    <a:pt x="21600" y="4387"/>
                  </a:cubicBezTo>
                  <a:lnTo>
                    <a:pt x="21600" y="3713"/>
                  </a:lnTo>
                  <a:cubicBezTo>
                    <a:pt x="16255" y="5871"/>
                    <a:pt x="12040" y="9489"/>
                    <a:pt x="9707" y="13919"/>
                  </a:cubicBezTo>
                  <a:close/>
                </a:path>
              </a:pathLst>
            </a:custGeom>
            <a:solidFill>
              <a:srgbClr val="004591">
                <a:alpha val="4313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" name="Google Shape;89;p19"/>
            <p:cNvSpPr/>
            <p:nvPr/>
          </p:nvSpPr>
          <p:spPr>
            <a:xfrm>
              <a:off x="-1" y="-1"/>
              <a:ext cx="11037229" cy="137163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770" y="13274"/>
                  </a:moveTo>
                  <a:cubicBezTo>
                    <a:pt x="8580" y="13210"/>
                    <a:pt x="8362" y="13282"/>
                    <a:pt x="8281" y="13434"/>
                  </a:cubicBezTo>
                  <a:cubicBezTo>
                    <a:pt x="8281" y="13434"/>
                    <a:pt x="8281" y="13434"/>
                    <a:pt x="8281" y="13434"/>
                  </a:cubicBezTo>
                  <a:cubicBezTo>
                    <a:pt x="6922" y="16022"/>
                    <a:pt x="6218" y="18768"/>
                    <a:pt x="6188" y="21600"/>
                  </a:cubicBezTo>
                  <a:lnTo>
                    <a:pt x="6935" y="21600"/>
                  </a:lnTo>
                  <a:cubicBezTo>
                    <a:pt x="6965" y="18849"/>
                    <a:pt x="7649" y="16182"/>
                    <a:pt x="8969" y="13668"/>
                  </a:cubicBezTo>
                  <a:cubicBezTo>
                    <a:pt x="9050" y="13516"/>
                    <a:pt x="8961" y="13339"/>
                    <a:pt x="8771" y="13275"/>
                  </a:cubicBezTo>
                  <a:cubicBezTo>
                    <a:pt x="8771" y="13274"/>
                    <a:pt x="8771" y="13274"/>
                    <a:pt x="8770" y="13274"/>
                  </a:cubicBezTo>
                  <a:close/>
                  <a:moveTo>
                    <a:pt x="8807" y="8183"/>
                  </a:moveTo>
                  <a:cubicBezTo>
                    <a:pt x="8637" y="8089"/>
                    <a:pt x="8405" y="8124"/>
                    <a:pt x="8288" y="8261"/>
                  </a:cubicBezTo>
                  <a:cubicBezTo>
                    <a:pt x="6408" y="10465"/>
                    <a:pt x="5003" y="12909"/>
                    <a:pt x="4133" y="15489"/>
                  </a:cubicBezTo>
                  <a:cubicBezTo>
                    <a:pt x="4071" y="15647"/>
                    <a:pt x="4181" y="15815"/>
                    <a:pt x="4378" y="15865"/>
                  </a:cubicBezTo>
                  <a:cubicBezTo>
                    <a:pt x="4574" y="15914"/>
                    <a:pt x="4784" y="15826"/>
                    <a:pt x="4845" y="15668"/>
                  </a:cubicBezTo>
                  <a:cubicBezTo>
                    <a:pt x="4848" y="15661"/>
                    <a:pt x="4850" y="15653"/>
                    <a:pt x="4853" y="15646"/>
                  </a:cubicBezTo>
                  <a:cubicBezTo>
                    <a:pt x="5701" y="13131"/>
                    <a:pt x="7071" y="10749"/>
                    <a:pt x="8904" y="8600"/>
                  </a:cubicBezTo>
                  <a:cubicBezTo>
                    <a:pt x="9020" y="8463"/>
                    <a:pt x="8977" y="8276"/>
                    <a:pt x="8807" y="8183"/>
                  </a:cubicBezTo>
                  <a:close/>
                  <a:moveTo>
                    <a:pt x="20702" y="14083"/>
                  </a:moveTo>
                  <a:cubicBezTo>
                    <a:pt x="20537" y="13983"/>
                    <a:pt x="20303" y="14010"/>
                    <a:pt x="20180" y="14143"/>
                  </a:cubicBezTo>
                  <a:cubicBezTo>
                    <a:pt x="18169" y="16296"/>
                    <a:pt x="17063" y="18907"/>
                    <a:pt x="17019" y="21600"/>
                  </a:cubicBezTo>
                  <a:lnTo>
                    <a:pt x="17766" y="21600"/>
                  </a:lnTo>
                  <a:cubicBezTo>
                    <a:pt x="17809" y="19037"/>
                    <a:pt x="18863" y="16552"/>
                    <a:pt x="20777" y="14503"/>
                  </a:cubicBezTo>
                  <a:cubicBezTo>
                    <a:pt x="20901" y="14371"/>
                    <a:pt x="20867" y="14182"/>
                    <a:pt x="20702" y="14083"/>
                  </a:cubicBezTo>
                  <a:cubicBezTo>
                    <a:pt x="20702" y="14083"/>
                    <a:pt x="20702" y="14083"/>
                    <a:pt x="20702" y="14083"/>
                  </a:cubicBezTo>
                  <a:close/>
                  <a:moveTo>
                    <a:pt x="10499" y="16765"/>
                  </a:moveTo>
                  <a:cubicBezTo>
                    <a:pt x="10300" y="16723"/>
                    <a:pt x="10096" y="16819"/>
                    <a:pt x="10044" y="16980"/>
                  </a:cubicBezTo>
                  <a:cubicBezTo>
                    <a:pt x="9556" y="18489"/>
                    <a:pt x="9300" y="20040"/>
                    <a:pt x="9282" y="21599"/>
                  </a:cubicBezTo>
                  <a:lnTo>
                    <a:pt x="10029" y="21599"/>
                  </a:lnTo>
                  <a:cubicBezTo>
                    <a:pt x="10047" y="20091"/>
                    <a:pt x="10294" y="18591"/>
                    <a:pt x="10766" y="17131"/>
                  </a:cubicBezTo>
                  <a:cubicBezTo>
                    <a:pt x="10818" y="16971"/>
                    <a:pt x="10699" y="16807"/>
                    <a:pt x="10500" y="16765"/>
                  </a:cubicBezTo>
                  <a:close/>
                  <a:moveTo>
                    <a:pt x="16283" y="18664"/>
                  </a:moveTo>
                  <a:cubicBezTo>
                    <a:pt x="16081" y="18630"/>
                    <a:pt x="15883" y="18733"/>
                    <a:pt x="15840" y="18896"/>
                  </a:cubicBezTo>
                  <a:cubicBezTo>
                    <a:pt x="15840" y="18896"/>
                    <a:pt x="15840" y="18896"/>
                    <a:pt x="15840" y="18896"/>
                  </a:cubicBezTo>
                  <a:cubicBezTo>
                    <a:pt x="15609" y="19785"/>
                    <a:pt x="15485" y="20691"/>
                    <a:pt x="15471" y="21599"/>
                  </a:cubicBezTo>
                  <a:lnTo>
                    <a:pt x="16217" y="21599"/>
                  </a:lnTo>
                  <a:cubicBezTo>
                    <a:pt x="16232" y="20732"/>
                    <a:pt x="16351" y="19868"/>
                    <a:pt x="16571" y="19019"/>
                  </a:cubicBezTo>
                  <a:cubicBezTo>
                    <a:pt x="16614" y="18857"/>
                    <a:pt x="16485" y="18698"/>
                    <a:pt x="16283" y="18663"/>
                  </a:cubicBezTo>
                  <a:close/>
                  <a:moveTo>
                    <a:pt x="8177" y="20245"/>
                  </a:moveTo>
                  <a:cubicBezTo>
                    <a:pt x="7971" y="20235"/>
                    <a:pt x="7794" y="20361"/>
                    <a:pt x="7782" y="20526"/>
                  </a:cubicBezTo>
                  <a:cubicBezTo>
                    <a:pt x="7755" y="20881"/>
                    <a:pt x="7739" y="21241"/>
                    <a:pt x="7735" y="21599"/>
                  </a:cubicBezTo>
                  <a:lnTo>
                    <a:pt x="8481" y="21599"/>
                  </a:lnTo>
                  <a:cubicBezTo>
                    <a:pt x="8485" y="21253"/>
                    <a:pt x="8500" y="20906"/>
                    <a:pt x="8527" y="20563"/>
                  </a:cubicBezTo>
                  <a:cubicBezTo>
                    <a:pt x="8539" y="20398"/>
                    <a:pt x="8383" y="20256"/>
                    <a:pt x="8177" y="20245"/>
                  </a:cubicBezTo>
                  <a:close/>
                  <a:moveTo>
                    <a:pt x="12465" y="3063"/>
                  </a:moveTo>
                  <a:cubicBezTo>
                    <a:pt x="12599" y="3188"/>
                    <a:pt x="12833" y="3203"/>
                    <a:pt x="12990" y="3095"/>
                  </a:cubicBezTo>
                  <a:cubicBezTo>
                    <a:pt x="14732" y="1895"/>
                    <a:pt x="16637" y="857"/>
                    <a:pt x="18669" y="0"/>
                  </a:cubicBezTo>
                  <a:lnTo>
                    <a:pt x="17126" y="0"/>
                  </a:lnTo>
                  <a:cubicBezTo>
                    <a:pt x="15490" y="766"/>
                    <a:pt x="13943" y="1649"/>
                    <a:pt x="12505" y="2639"/>
                  </a:cubicBezTo>
                  <a:cubicBezTo>
                    <a:pt x="12349" y="2747"/>
                    <a:pt x="12330" y="2936"/>
                    <a:pt x="12464" y="3063"/>
                  </a:cubicBezTo>
                  <a:cubicBezTo>
                    <a:pt x="12464" y="3063"/>
                    <a:pt x="12464" y="3063"/>
                    <a:pt x="12465" y="3063"/>
                  </a:cubicBezTo>
                  <a:close/>
                  <a:moveTo>
                    <a:pt x="15110" y="4134"/>
                  </a:moveTo>
                  <a:cubicBezTo>
                    <a:pt x="11051" y="6773"/>
                    <a:pt x="7982" y="10265"/>
                    <a:pt x="6243" y="14223"/>
                  </a:cubicBezTo>
                  <a:cubicBezTo>
                    <a:pt x="6174" y="14380"/>
                    <a:pt x="6276" y="14551"/>
                    <a:pt x="6470" y="14606"/>
                  </a:cubicBezTo>
                  <a:cubicBezTo>
                    <a:pt x="6665" y="14662"/>
                    <a:pt x="6878" y="14580"/>
                    <a:pt x="6947" y="14423"/>
                  </a:cubicBezTo>
                  <a:cubicBezTo>
                    <a:pt x="8640" y="10570"/>
                    <a:pt x="11628" y="7170"/>
                    <a:pt x="15580" y="4601"/>
                  </a:cubicBezTo>
                  <a:cubicBezTo>
                    <a:pt x="15740" y="4496"/>
                    <a:pt x="15765" y="4307"/>
                    <a:pt x="15635" y="4178"/>
                  </a:cubicBezTo>
                  <a:cubicBezTo>
                    <a:pt x="15506" y="4049"/>
                    <a:pt x="15271" y="4030"/>
                    <a:pt x="15110" y="4134"/>
                  </a:cubicBezTo>
                  <a:close/>
                  <a:moveTo>
                    <a:pt x="4732" y="11393"/>
                  </a:moveTo>
                  <a:cubicBezTo>
                    <a:pt x="4544" y="11326"/>
                    <a:pt x="4323" y="11394"/>
                    <a:pt x="4239" y="11545"/>
                  </a:cubicBezTo>
                  <a:cubicBezTo>
                    <a:pt x="4239" y="11545"/>
                    <a:pt x="4239" y="11546"/>
                    <a:pt x="4239" y="11546"/>
                  </a:cubicBezTo>
                  <a:cubicBezTo>
                    <a:pt x="3364" y="13128"/>
                    <a:pt x="2695" y="14779"/>
                    <a:pt x="2243" y="16473"/>
                  </a:cubicBezTo>
                  <a:cubicBezTo>
                    <a:pt x="1795" y="18158"/>
                    <a:pt x="1562" y="19876"/>
                    <a:pt x="1546" y="21599"/>
                  </a:cubicBezTo>
                  <a:lnTo>
                    <a:pt x="2293" y="21599"/>
                  </a:lnTo>
                  <a:cubicBezTo>
                    <a:pt x="2308" y="19918"/>
                    <a:pt x="2535" y="18243"/>
                    <a:pt x="2972" y="16599"/>
                  </a:cubicBezTo>
                  <a:cubicBezTo>
                    <a:pt x="3413" y="14946"/>
                    <a:pt x="4067" y="13335"/>
                    <a:pt x="4921" y="11791"/>
                  </a:cubicBezTo>
                  <a:cubicBezTo>
                    <a:pt x="5005" y="11639"/>
                    <a:pt x="4921" y="11462"/>
                    <a:pt x="4733" y="11394"/>
                  </a:cubicBezTo>
                  <a:cubicBezTo>
                    <a:pt x="4733" y="11394"/>
                    <a:pt x="4732" y="11394"/>
                    <a:pt x="4732" y="11393"/>
                  </a:cubicBezTo>
                  <a:close/>
                  <a:moveTo>
                    <a:pt x="3693" y="18817"/>
                  </a:moveTo>
                  <a:cubicBezTo>
                    <a:pt x="3489" y="18798"/>
                    <a:pt x="3304" y="18917"/>
                    <a:pt x="3281" y="19082"/>
                  </a:cubicBezTo>
                  <a:cubicBezTo>
                    <a:pt x="3164" y="19918"/>
                    <a:pt x="3102" y="20758"/>
                    <a:pt x="3094" y="21599"/>
                  </a:cubicBezTo>
                  <a:lnTo>
                    <a:pt x="3840" y="21599"/>
                  </a:lnTo>
                  <a:cubicBezTo>
                    <a:pt x="3849" y="20780"/>
                    <a:pt x="3909" y="19962"/>
                    <a:pt x="4023" y="19148"/>
                  </a:cubicBezTo>
                  <a:cubicBezTo>
                    <a:pt x="4045" y="18984"/>
                    <a:pt x="3898" y="18835"/>
                    <a:pt x="3693" y="18817"/>
                  </a:cubicBezTo>
                  <a:close/>
                  <a:moveTo>
                    <a:pt x="9127" y="4377"/>
                  </a:moveTo>
                  <a:cubicBezTo>
                    <a:pt x="10597" y="3081"/>
                    <a:pt x="12226" y="1909"/>
                    <a:pt x="13989" y="877"/>
                  </a:cubicBezTo>
                  <a:cubicBezTo>
                    <a:pt x="14511" y="572"/>
                    <a:pt x="15045" y="279"/>
                    <a:pt x="15590" y="0"/>
                  </a:cubicBezTo>
                  <a:lnTo>
                    <a:pt x="14238" y="0"/>
                  </a:lnTo>
                  <a:cubicBezTo>
                    <a:pt x="14006" y="128"/>
                    <a:pt x="13777" y="259"/>
                    <a:pt x="13550" y="392"/>
                  </a:cubicBezTo>
                  <a:cubicBezTo>
                    <a:pt x="11746" y="1447"/>
                    <a:pt x="10079" y="2646"/>
                    <a:pt x="8575" y="3972"/>
                  </a:cubicBezTo>
                  <a:cubicBezTo>
                    <a:pt x="8438" y="4095"/>
                    <a:pt x="8451" y="4285"/>
                    <a:pt x="8605" y="4396"/>
                  </a:cubicBezTo>
                  <a:cubicBezTo>
                    <a:pt x="8756" y="4505"/>
                    <a:pt x="8988" y="4496"/>
                    <a:pt x="9127" y="4377"/>
                  </a:cubicBezTo>
                  <a:close/>
                  <a:moveTo>
                    <a:pt x="2185" y="13146"/>
                  </a:moveTo>
                  <a:cubicBezTo>
                    <a:pt x="1990" y="13094"/>
                    <a:pt x="1778" y="13178"/>
                    <a:pt x="1712" y="13335"/>
                  </a:cubicBezTo>
                  <a:cubicBezTo>
                    <a:pt x="599" y="15999"/>
                    <a:pt x="21" y="18789"/>
                    <a:pt x="0" y="21599"/>
                  </a:cubicBezTo>
                  <a:lnTo>
                    <a:pt x="747" y="21599"/>
                  </a:lnTo>
                  <a:cubicBezTo>
                    <a:pt x="767" y="18854"/>
                    <a:pt x="1332" y="16129"/>
                    <a:pt x="2420" y="13527"/>
                  </a:cubicBezTo>
                  <a:cubicBezTo>
                    <a:pt x="2486" y="13370"/>
                    <a:pt x="2381" y="13199"/>
                    <a:pt x="2185" y="13146"/>
                  </a:cubicBezTo>
                  <a:cubicBezTo>
                    <a:pt x="2185" y="13146"/>
                    <a:pt x="2185" y="13146"/>
                    <a:pt x="2185" y="13146"/>
                  </a:cubicBezTo>
                  <a:close/>
                  <a:moveTo>
                    <a:pt x="11890" y="10644"/>
                  </a:moveTo>
                  <a:cubicBezTo>
                    <a:pt x="11781" y="10785"/>
                    <a:pt x="11835" y="10970"/>
                    <a:pt x="12010" y="11058"/>
                  </a:cubicBezTo>
                  <a:cubicBezTo>
                    <a:pt x="12178" y="11142"/>
                    <a:pt x="12398" y="11106"/>
                    <a:pt x="12512" y="10976"/>
                  </a:cubicBezTo>
                  <a:cubicBezTo>
                    <a:pt x="14702" y="8318"/>
                    <a:pt x="17660" y="6126"/>
                    <a:pt x="21132" y="4588"/>
                  </a:cubicBezTo>
                  <a:cubicBezTo>
                    <a:pt x="21287" y="4520"/>
                    <a:pt x="21442" y="4453"/>
                    <a:pt x="21599" y="4388"/>
                  </a:cubicBezTo>
                  <a:lnTo>
                    <a:pt x="21599" y="3714"/>
                  </a:lnTo>
                  <a:cubicBezTo>
                    <a:pt x="21321" y="3826"/>
                    <a:pt x="21046" y="3942"/>
                    <a:pt x="20773" y="4062"/>
                  </a:cubicBezTo>
                  <a:cubicBezTo>
                    <a:pt x="17195" y="5647"/>
                    <a:pt x="14147" y="7905"/>
                    <a:pt x="11890" y="10644"/>
                  </a:cubicBezTo>
                  <a:close/>
                  <a:moveTo>
                    <a:pt x="15718" y="10649"/>
                  </a:moveTo>
                  <a:cubicBezTo>
                    <a:pt x="13320" y="13035"/>
                    <a:pt x="11734" y="15881"/>
                    <a:pt x="11117" y="18909"/>
                  </a:cubicBezTo>
                  <a:cubicBezTo>
                    <a:pt x="11084" y="19072"/>
                    <a:pt x="11222" y="19227"/>
                    <a:pt x="11425" y="19253"/>
                  </a:cubicBezTo>
                  <a:cubicBezTo>
                    <a:pt x="11425" y="19253"/>
                    <a:pt x="11425" y="19253"/>
                    <a:pt x="11425" y="19253"/>
                  </a:cubicBezTo>
                  <a:cubicBezTo>
                    <a:pt x="11445" y="19256"/>
                    <a:pt x="11465" y="19258"/>
                    <a:pt x="11486" y="19257"/>
                  </a:cubicBezTo>
                  <a:cubicBezTo>
                    <a:pt x="11668" y="19257"/>
                    <a:pt x="11824" y="19151"/>
                    <a:pt x="11854" y="19005"/>
                  </a:cubicBezTo>
                  <a:cubicBezTo>
                    <a:pt x="12849" y="14143"/>
                    <a:pt x="16400" y="9860"/>
                    <a:pt x="21600" y="7254"/>
                  </a:cubicBezTo>
                  <a:lnTo>
                    <a:pt x="21600" y="6551"/>
                  </a:lnTo>
                  <a:cubicBezTo>
                    <a:pt x="19354" y="7627"/>
                    <a:pt x="17362" y="9015"/>
                    <a:pt x="15718" y="10650"/>
                  </a:cubicBezTo>
                  <a:close/>
                  <a:moveTo>
                    <a:pt x="13657" y="11599"/>
                  </a:moveTo>
                  <a:cubicBezTo>
                    <a:pt x="13781" y="11599"/>
                    <a:pt x="13896" y="11549"/>
                    <a:pt x="13966" y="11467"/>
                  </a:cubicBezTo>
                  <a:cubicBezTo>
                    <a:pt x="15269" y="9925"/>
                    <a:pt x="16856" y="8552"/>
                    <a:pt x="18672" y="7393"/>
                  </a:cubicBezTo>
                  <a:cubicBezTo>
                    <a:pt x="18833" y="7290"/>
                    <a:pt x="18860" y="7101"/>
                    <a:pt x="18732" y="6971"/>
                  </a:cubicBezTo>
                  <a:cubicBezTo>
                    <a:pt x="18604" y="6841"/>
                    <a:pt x="18369" y="6820"/>
                    <a:pt x="18207" y="6923"/>
                  </a:cubicBezTo>
                  <a:cubicBezTo>
                    <a:pt x="16332" y="8119"/>
                    <a:pt x="14694" y="9538"/>
                    <a:pt x="13349" y="11130"/>
                  </a:cubicBezTo>
                  <a:cubicBezTo>
                    <a:pt x="13233" y="11267"/>
                    <a:pt x="13277" y="11454"/>
                    <a:pt x="13447" y="11547"/>
                  </a:cubicBezTo>
                  <a:cubicBezTo>
                    <a:pt x="13509" y="11581"/>
                    <a:pt x="13582" y="11599"/>
                    <a:pt x="13657" y="11599"/>
                  </a:cubicBezTo>
                  <a:close/>
                  <a:moveTo>
                    <a:pt x="20490" y="0"/>
                  </a:moveTo>
                  <a:cubicBezTo>
                    <a:pt x="19724" y="282"/>
                    <a:pt x="18973" y="589"/>
                    <a:pt x="18237" y="923"/>
                  </a:cubicBezTo>
                  <a:cubicBezTo>
                    <a:pt x="18055" y="1001"/>
                    <a:pt x="17987" y="1183"/>
                    <a:pt x="18084" y="1330"/>
                  </a:cubicBezTo>
                  <a:cubicBezTo>
                    <a:pt x="18181" y="1476"/>
                    <a:pt x="18407" y="1531"/>
                    <a:pt x="18589" y="1453"/>
                  </a:cubicBezTo>
                  <a:cubicBezTo>
                    <a:pt x="18594" y="1451"/>
                    <a:pt x="18599" y="1448"/>
                    <a:pt x="18604" y="1446"/>
                  </a:cubicBezTo>
                  <a:cubicBezTo>
                    <a:pt x="19574" y="1006"/>
                    <a:pt x="20574" y="612"/>
                    <a:pt x="21600" y="265"/>
                  </a:cubicBezTo>
                  <a:lnTo>
                    <a:pt x="21600" y="0"/>
                  </a:lnTo>
                  <a:close/>
                  <a:moveTo>
                    <a:pt x="17639" y="3021"/>
                  </a:moveTo>
                  <a:cubicBezTo>
                    <a:pt x="17750" y="3161"/>
                    <a:pt x="17980" y="3202"/>
                    <a:pt x="18154" y="3113"/>
                  </a:cubicBezTo>
                  <a:cubicBezTo>
                    <a:pt x="19257" y="2551"/>
                    <a:pt x="20409" y="2053"/>
                    <a:pt x="21600" y="1623"/>
                  </a:cubicBezTo>
                  <a:lnTo>
                    <a:pt x="21600" y="966"/>
                  </a:lnTo>
                  <a:cubicBezTo>
                    <a:pt x="20268" y="1432"/>
                    <a:pt x="18982" y="1980"/>
                    <a:pt x="17756" y="2606"/>
                  </a:cubicBezTo>
                  <a:cubicBezTo>
                    <a:pt x="17581" y="2695"/>
                    <a:pt x="17529" y="2880"/>
                    <a:pt x="17639" y="3020"/>
                  </a:cubicBezTo>
                  <a:cubicBezTo>
                    <a:pt x="17639" y="3020"/>
                    <a:pt x="17639" y="3020"/>
                    <a:pt x="17639" y="3021"/>
                  </a:cubicBezTo>
                  <a:close/>
                  <a:moveTo>
                    <a:pt x="17633" y="15021"/>
                  </a:moveTo>
                  <a:cubicBezTo>
                    <a:pt x="17531" y="15165"/>
                    <a:pt x="17594" y="15348"/>
                    <a:pt x="17774" y="15430"/>
                  </a:cubicBezTo>
                  <a:cubicBezTo>
                    <a:pt x="17953" y="15512"/>
                    <a:pt x="18181" y="15462"/>
                    <a:pt x="18282" y="15317"/>
                  </a:cubicBezTo>
                  <a:cubicBezTo>
                    <a:pt x="18284" y="15315"/>
                    <a:pt x="18285" y="15313"/>
                    <a:pt x="18286" y="15312"/>
                  </a:cubicBezTo>
                  <a:cubicBezTo>
                    <a:pt x="19157" y="14048"/>
                    <a:pt x="20276" y="12905"/>
                    <a:pt x="21600" y="11928"/>
                  </a:cubicBezTo>
                  <a:lnTo>
                    <a:pt x="21600" y="11127"/>
                  </a:lnTo>
                  <a:cubicBezTo>
                    <a:pt x="19997" y="12222"/>
                    <a:pt x="18653" y="13541"/>
                    <a:pt x="17633" y="15021"/>
                  </a:cubicBezTo>
                  <a:close/>
                  <a:moveTo>
                    <a:pt x="20112" y="21599"/>
                  </a:moveTo>
                  <a:lnTo>
                    <a:pt x="20859" y="21599"/>
                  </a:lnTo>
                  <a:cubicBezTo>
                    <a:pt x="20886" y="20520"/>
                    <a:pt x="21137" y="19452"/>
                    <a:pt x="21600" y="18440"/>
                  </a:cubicBezTo>
                  <a:lnTo>
                    <a:pt x="21600" y="16975"/>
                  </a:lnTo>
                  <a:cubicBezTo>
                    <a:pt x="21593" y="16984"/>
                    <a:pt x="21585" y="16994"/>
                    <a:pt x="21579" y="17004"/>
                  </a:cubicBezTo>
                  <a:cubicBezTo>
                    <a:pt x="20651" y="18423"/>
                    <a:pt x="20149" y="19997"/>
                    <a:pt x="20112" y="21599"/>
                  </a:cubicBezTo>
                  <a:close/>
                  <a:moveTo>
                    <a:pt x="19515" y="18562"/>
                  </a:moveTo>
                  <a:cubicBezTo>
                    <a:pt x="19711" y="18614"/>
                    <a:pt x="19922" y="18529"/>
                    <a:pt x="19986" y="18371"/>
                  </a:cubicBezTo>
                  <a:cubicBezTo>
                    <a:pt x="20372" y="17433"/>
                    <a:pt x="20915" y="16541"/>
                    <a:pt x="21600" y="15720"/>
                  </a:cubicBezTo>
                  <a:lnTo>
                    <a:pt x="21600" y="14699"/>
                  </a:lnTo>
                  <a:cubicBezTo>
                    <a:pt x="20582" y="15744"/>
                    <a:pt x="19797" y="16923"/>
                    <a:pt x="19280" y="18184"/>
                  </a:cubicBezTo>
                  <a:cubicBezTo>
                    <a:pt x="19216" y="18341"/>
                    <a:pt x="19322" y="18510"/>
                    <a:pt x="19516" y="18562"/>
                  </a:cubicBezTo>
                  <a:close/>
                  <a:moveTo>
                    <a:pt x="16560" y="11801"/>
                  </a:moveTo>
                  <a:cubicBezTo>
                    <a:pt x="13887" y="14618"/>
                    <a:pt x="12419" y="18055"/>
                    <a:pt x="12376" y="21599"/>
                  </a:cubicBezTo>
                  <a:lnTo>
                    <a:pt x="13123" y="21599"/>
                  </a:lnTo>
                  <a:cubicBezTo>
                    <a:pt x="13195" y="16463"/>
                    <a:pt x="16354" y="11673"/>
                    <a:pt x="21600" y="8744"/>
                  </a:cubicBezTo>
                  <a:lnTo>
                    <a:pt x="21600" y="8018"/>
                  </a:lnTo>
                  <a:cubicBezTo>
                    <a:pt x="21479" y="8082"/>
                    <a:pt x="21359" y="8148"/>
                    <a:pt x="21240" y="8214"/>
                  </a:cubicBezTo>
                  <a:cubicBezTo>
                    <a:pt x="19454" y="9203"/>
                    <a:pt x="17875" y="10414"/>
                    <a:pt x="16560" y="11801"/>
                  </a:cubicBezTo>
                  <a:close/>
                  <a:moveTo>
                    <a:pt x="19211" y="19542"/>
                  </a:moveTo>
                  <a:cubicBezTo>
                    <a:pt x="19008" y="19513"/>
                    <a:pt x="18815" y="19623"/>
                    <a:pt x="18779" y="19786"/>
                  </a:cubicBezTo>
                  <a:cubicBezTo>
                    <a:pt x="18779" y="19786"/>
                    <a:pt x="18779" y="19786"/>
                    <a:pt x="18779" y="19786"/>
                  </a:cubicBezTo>
                  <a:cubicBezTo>
                    <a:pt x="18648" y="20385"/>
                    <a:pt x="18577" y="20991"/>
                    <a:pt x="18564" y="21599"/>
                  </a:cubicBezTo>
                  <a:lnTo>
                    <a:pt x="19311" y="21599"/>
                  </a:lnTo>
                  <a:cubicBezTo>
                    <a:pt x="19323" y="21026"/>
                    <a:pt x="19390" y="20455"/>
                    <a:pt x="19513" y="19890"/>
                  </a:cubicBezTo>
                  <a:cubicBezTo>
                    <a:pt x="19549" y="19727"/>
                    <a:pt x="19414" y="19571"/>
                    <a:pt x="19211" y="19542"/>
                  </a:cubicBezTo>
                  <a:close/>
                  <a:moveTo>
                    <a:pt x="17851" y="12493"/>
                  </a:moveTo>
                  <a:cubicBezTo>
                    <a:pt x="16686" y="13707"/>
                    <a:pt x="15757" y="15056"/>
                    <a:pt x="15095" y="16495"/>
                  </a:cubicBezTo>
                  <a:cubicBezTo>
                    <a:pt x="15023" y="16650"/>
                    <a:pt x="15122" y="16823"/>
                    <a:pt x="15315" y="16881"/>
                  </a:cubicBezTo>
                  <a:cubicBezTo>
                    <a:pt x="15508" y="16938"/>
                    <a:pt x="15723" y="16859"/>
                    <a:pt x="15795" y="16703"/>
                  </a:cubicBezTo>
                  <a:cubicBezTo>
                    <a:pt x="16960" y="14178"/>
                    <a:pt x="18969" y="11959"/>
                    <a:pt x="21600" y="10292"/>
                  </a:cubicBezTo>
                  <a:lnTo>
                    <a:pt x="21600" y="9537"/>
                  </a:lnTo>
                  <a:cubicBezTo>
                    <a:pt x="20186" y="10377"/>
                    <a:pt x="18925" y="11372"/>
                    <a:pt x="17851" y="12493"/>
                  </a:cubicBezTo>
                  <a:close/>
                </a:path>
              </a:pathLst>
            </a:custGeom>
            <a:solidFill>
              <a:srgbClr val="004591">
                <a:alpha val="4313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90;p19"/>
            <p:cNvSpPr/>
            <p:nvPr/>
          </p:nvSpPr>
          <p:spPr>
            <a:xfrm>
              <a:off x="868504" y="561555"/>
              <a:ext cx="9782739" cy="12675576"/>
            </a:xfrm>
            <a:custGeom>
              <a:avLst/>
              <a:gdLst/>
              <a:ahLst/>
              <a:cxnLst/>
              <a:rect l="l" t="t" r="r" b="b"/>
              <a:pathLst>
                <a:path w="21305" h="21563" extrusionOk="0">
                  <a:moveTo>
                    <a:pt x="3246" y="11326"/>
                  </a:moveTo>
                  <a:cubicBezTo>
                    <a:pt x="2679" y="11287"/>
                    <a:pt x="2637" y="11968"/>
                    <a:pt x="3205" y="11973"/>
                  </a:cubicBezTo>
                  <a:cubicBezTo>
                    <a:pt x="3722" y="11974"/>
                    <a:pt x="3761" y="11365"/>
                    <a:pt x="3246" y="11326"/>
                  </a:cubicBezTo>
                  <a:close/>
                  <a:moveTo>
                    <a:pt x="7224" y="20916"/>
                  </a:moveTo>
                  <a:cubicBezTo>
                    <a:pt x="6656" y="20877"/>
                    <a:pt x="6614" y="21558"/>
                    <a:pt x="7183" y="21563"/>
                  </a:cubicBezTo>
                  <a:cubicBezTo>
                    <a:pt x="7700" y="21563"/>
                    <a:pt x="7738" y="20955"/>
                    <a:pt x="7224" y="20916"/>
                  </a:cubicBezTo>
                  <a:close/>
                  <a:moveTo>
                    <a:pt x="5488" y="14194"/>
                  </a:moveTo>
                  <a:cubicBezTo>
                    <a:pt x="4921" y="14155"/>
                    <a:pt x="4877" y="14836"/>
                    <a:pt x="5447" y="14841"/>
                  </a:cubicBezTo>
                  <a:cubicBezTo>
                    <a:pt x="5964" y="14841"/>
                    <a:pt x="6003" y="14234"/>
                    <a:pt x="5488" y="14194"/>
                  </a:cubicBezTo>
                  <a:close/>
                  <a:moveTo>
                    <a:pt x="7748" y="13360"/>
                  </a:moveTo>
                  <a:cubicBezTo>
                    <a:pt x="7180" y="13321"/>
                    <a:pt x="7138" y="14002"/>
                    <a:pt x="7707" y="14007"/>
                  </a:cubicBezTo>
                  <a:cubicBezTo>
                    <a:pt x="8224" y="14009"/>
                    <a:pt x="8262" y="13399"/>
                    <a:pt x="7748" y="13360"/>
                  </a:cubicBezTo>
                  <a:close/>
                  <a:moveTo>
                    <a:pt x="10849" y="19200"/>
                  </a:moveTo>
                  <a:cubicBezTo>
                    <a:pt x="10334" y="19239"/>
                    <a:pt x="10373" y="19847"/>
                    <a:pt x="10890" y="19847"/>
                  </a:cubicBezTo>
                  <a:cubicBezTo>
                    <a:pt x="11459" y="19842"/>
                    <a:pt x="11416" y="19162"/>
                    <a:pt x="10849" y="19200"/>
                  </a:cubicBezTo>
                  <a:close/>
                  <a:moveTo>
                    <a:pt x="7917" y="3231"/>
                  </a:moveTo>
                  <a:cubicBezTo>
                    <a:pt x="7402" y="3270"/>
                    <a:pt x="7441" y="3878"/>
                    <a:pt x="7958" y="3878"/>
                  </a:cubicBezTo>
                  <a:cubicBezTo>
                    <a:pt x="8527" y="3873"/>
                    <a:pt x="8484" y="3192"/>
                    <a:pt x="7917" y="3231"/>
                  </a:cubicBezTo>
                  <a:close/>
                  <a:moveTo>
                    <a:pt x="7674" y="8476"/>
                  </a:moveTo>
                  <a:cubicBezTo>
                    <a:pt x="8244" y="8471"/>
                    <a:pt x="8201" y="7790"/>
                    <a:pt x="7633" y="7829"/>
                  </a:cubicBezTo>
                  <a:cubicBezTo>
                    <a:pt x="7119" y="7868"/>
                    <a:pt x="7157" y="8476"/>
                    <a:pt x="7674" y="8476"/>
                  </a:cubicBezTo>
                  <a:close/>
                  <a:moveTo>
                    <a:pt x="3148" y="15538"/>
                  </a:moveTo>
                  <a:cubicBezTo>
                    <a:pt x="2581" y="15500"/>
                    <a:pt x="2539" y="16180"/>
                    <a:pt x="3107" y="16185"/>
                  </a:cubicBezTo>
                  <a:cubicBezTo>
                    <a:pt x="3624" y="16185"/>
                    <a:pt x="3663" y="15578"/>
                    <a:pt x="3148" y="15538"/>
                  </a:cubicBezTo>
                  <a:close/>
                  <a:moveTo>
                    <a:pt x="18607" y="649"/>
                  </a:moveTo>
                  <a:cubicBezTo>
                    <a:pt x="19177" y="643"/>
                    <a:pt x="19133" y="-37"/>
                    <a:pt x="18566" y="1"/>
                  </a:cubicBezTo>
                  <a:cubicBezTo>
                    <a:pt x="18052" y="41"/>
                    <a:pt x="18090" y="649"/>
                    <a:pt x="18607" y="649"/>
                  </a:cubicBezTo>
                  <a:close/>
                  <a:moveTo>
                    <a:pt x="366" y="13230"/>
                  </a:moveTo>
                  <a:cubicBezTo>
                    <a:pt x="-147" y="13270"/>
                    <a:pt x="-110" y="13879"/>
                    <a:pt x="407" y="13879"/>
                  </a:cubicBezTo>
                  <a:cubicBezTo>
                    <a:pt x="977" y="13872"/>
                    <a:pt x="933" y="13192"/>
                    <a:pt x="366" y="13230"/>
                  </a:cubicBezTo>
                  <a:close/>
                  <a:moveTo>
                    <a:pt x="2131" y="19370"/>
                  </a:moveTo>
                  <a:cubicBezTo>
                    <a:pt x="1617" y="19409"/>
                    <a:pt x="1655" y="20017"/>
                    <a:pt x="2172" y="20017"/>
                  </a:cubicBezTo>
                  <a:cubicBezTo>
                    <a:pt x="2741" y="20012"/>
                    <a:pt x="2699" y="19331"/>
                    <a:pt x="2131" y="19370"/>
                  </a:cubicBezTo>
                  <a:close/>
                  <a:moveTo>
                    <a:pt x="9647" y="17145"/>
                  </a:moveTo>
                  <a:cubicBezTo>
                    <a:pt x="9132" y="17185"/>
                    <a:pt x="9171" y="17792"/>
                    <a:pt x="9688" y="17792"/>
                  </a:cubicBezTo>
                  <a:cubicBezTo>
                    <a:pt x="10257" y="17787"/>
                    <a:pt x="10214" y="17107"/>
                    <a:pt x="9647" y="17145"/>
                  </a:cubicBezTo>
                  <a:close/>
                  <a:moveTo>
                    <a:pt x="19374" y="20151"/>
                  </a:moveTo>
                  <a:cubicBezTo>
                    <a:pt x="18859" y="20190"/>
                    <a:pt x="18898" y="20798"/>
                    <a:pt x="19415" y="20798"/>
                  </a:cubicBezTo>
                  <a:cubicBezTo>
                    <a:pt x="19985" y="20794"/>
                    <a:pt x="19941" y="20113"/>
                    <a:pt x="19374" y="20152"/>
                  </a:cubicBezTo>
                  <a:close/>
                  <a:moveTo>
                    <a:pt x="18587" y="6453"/>
                  </a:moveTo>
                  <a:cubicBezTo>
                    <a:pt x="18073" y="6493"/>
                    <a:pt x="18111" y="7100"/>
                    <a:pt x="18628" y="7101"/>
                  </a:cubicBezTo>
                  <a:cubicBezTo>
                    <a:pt x="19197" y="7096"/>
                    <a:pt x="19155" y="6415"/>
                    <a:pt x="18587" y="6454"/>
                  </a:cubicBezTo>
                  <a:close/>
                  <a:moveTo>
                    <a:pt x="18089" y="2457"/>
                  </a:moveTo>
                  <a:cubicBezTo>
                    <a:pt x="18659" y="2452"/>
                    <a:pt x="18615" y="1772"/>
                    <a:pt x="18048" y="1810"/>
                  </a:cubicBezTo>
                  <a:cubicBezTo>
                    <a:pt x="17533" y="1851"/>
                    <a:pt x="17571" y="2458"/>
                    <a:pt x="18088" y="2458"/>
                  </a:cubicBezTo>
                  <a:close/>
                  <a:moveTo>
                    <a:pt x="18053" y="15105"/>
                  </a:moveTo>
                  <a:cubicBezTo>
                    <a:pt x="17539" y="15144"/>
                    <a:pt x="17577" y="15752"/>
                    <a:pt x="18094" y="15752"/>
                  </a:cubicBezTo>
                  <a:cubicBezTo>
                    <a:pt x="18664" y="15747"/>
                    <a:pt x="18621" y="15066"/>
                    <a:pt x="18053" y="15105"/>
                  </a:cubicBezTo>
                  <a:close/>
                  <a:moveTo>
                    <a:pt x="19997" y="18466"/>
                  </a:moveTo>
                  <a:cubicBezTo>
                    <a:pt x="19431" y="18427"/>
                    <a:pt x="19387" y="19108"/>
                    <a:pt x="19958" y="19112"/>
                  </a:cubicBezTo>
                  <a:cubicBezTo>
                    <a:pt x="20474" y="19113"/>
                    <a:pt x="20511" y="18505"/>
                    <a:pt x="19997" y="18466"/>
                  </a:cubicBezTo>
                  <a:close/>
                  <a:moveTo>
                    <a:pt x="20937" y="14194"/>
                  </a:moveTo>
                  <a:cubicBezTo>
                    <a:pt x="20370" y="14155"/>
                    <a:pt x="20328" y="14836"/>
                    <a:pt x="20896" y="14841"/>
                  </a:cubicBezTo>
                  <a:cubicBezTo>
                    <a:pt x="21414" y="14841"/>
                    <a:pt x="21453" y="14233"/>
                    <a:pt x="20937" y="14194"/>
                  </a:cubicBezTo>
                  <a:close/>
                  <a:moveTo>
                    <a:pt x="15185" y="4087"/>
                  </a:moveTo>
                  <a:cubicBezTo>
                    <a:pt x="15702" y="4087"/>
                    <a:pt x="15740" y="3479"/>
                    <a:pt x="15226" y="3440"/>
                  </a:cubicBezTo>
                  <a:cubicBezTo>
                    <a:pt x="14658" y="3401"/>
                    <a:pt x="14615" y="4081"/>
                    <a:pt x="15185" y="4087"/>
                  </a:cubicBezTo>
                  <a:close/>
                  <a:moveTo>
                    <a:pt x="12254" y="1819"/>
                  </a:moveTo>
                  <a:cubicBezTo>
                    <a:pt x="11739" y="1859"/>
                    <a:pt x="11778" y="2466"/>
                    <a:pt x="12295" y="2466"/>
                  </a:cubicBezTo>
                  <a:cubicBezTo>
                    <a:pt x="12864" y="2461"/>
                    <a:pt x="12821" y="1781"/>
                    <a:pt x="12254" y="1819"/>
                  </a:cubicBezTo>
                  <a:close/>
                  <a:moveTo>
                    <a:pt x="13265" y="10927"/>
                  </a:moveTo>
                  <a:cubicBezTo>
                    <a:pt x="12751" y="10966"/>
                    <a:pt x="12789" y="11574"/>
                    <a:pt x="13306" y="11574"/>
                  </a:cubicBezTo>
                  <a:cubicBezTo>
                    <a:pt x="13876" y="11569"/>
                    <a:pt x="13833" y="10888"/>
                    <a:pt x="13265" y="10927"/>
                  </a:cubicBezTo>
                  <a:close/>
                  <a:moveTo>
                    <a:pt x="15336" y="16653"/>
                  </a:moveTo>
                  <a:cubicBezTo>
                    <a:pt x="14769" y="16615"/>
                    <a:pt x="14727" y="17295"/>
                    <a:pt x="15296" y="17300"/>
                  </a:cubicBezTo>
                  <a:cubicBezTo>
                    <a:pt x="15813" y="17300"/>
                    <a:pt x="15851" y="16693"/>
                    <a:pt x="15336" y="16653"/>
                  </a:cubicBezTo>
                  <a:close/>
                  <a:moveTo>
                    <a:pt x="16143" y="19198"/>
                  </a:moveTo>
                  <a:cubicBezTo>
                    <a:pt x="15600" y="19201"/>
                    <a:pt x="15600" y="19845"/>
                    <a:pt x="16143" y="19847"/>
                  </a:cubicBezTo>
                  <a:cubicBezTo>
                    <a:pt x="16685" y="19845"/>
                    <a:pt x="16686" y="19201"/>
                    <a:pt x="16143" y="19198"/>
                  </a:cubicBezTo>
                  <a:close/>
                  <a:moveTo>
                    <a:pt x="11645" y="10399"/>
                  </a:moveTo>
                  <a:cubicBezTo>
                    <a:pt x="11131" y="10438"/>
                    <a:pt x="11169" y="11046"/>
                    <a:pt x="11686" y="11046"/>
                  </a:cubicBezTo>
                  <a:cubicBezTo>
                    <a:pt x="12256" y="11041"/>
                    <a:pt x="12213" y="10360"/>
                    <a:pt x="11645" y="10399"/>
                  </a:cubicBezTo>
                  <a:close/>
                </a:path>
              </a:pathLst>
            </a:custGeom>
            <a:solidFill>
              <a:srgbClr val="004591">
                <a:alpha val="4313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280799" y="2229333"/>
            <a:ext cx="19822401" cy="105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ts val="8000"/>
              <a:buFont typeface="Montserrat"/>
              <a:buNone/>
              <a:defRPr sz="8000" b="1">
                <a:solidFill>
                  <a:srgbClr val="3494B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2280799" y="3813733"/>
            <a:ext cx="9261602" cy="88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55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ts val="5200"/>
              <a:buFont typeface="Montserrat"/>
              <a:buChar char="●"/>
              <a:defRPr sz="5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55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ts val="5200"/>
              <a:buFont typeface="Montserrat"/>
              <a:buChar char="○"/>
              <a:defRPr sz="52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55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ts val="5200"/>
              <a:buFont typeface="Montserrat"/>
              <a:buChar char="■"/>
              <a:defRPr sz="52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55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ts val="5200"/>
              <a:buFont typeface="Montserrat"/>
              <a:buChar char="●"/>
              <a:defRPr sz="52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55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ts val="5200"/>
              <a:buFont typeface="Montserrat"/>
              <a:buChar char="○"/>
              <a:defRPr sz="52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12841613" y="3813733"/>
            <a:ext cx="9261601" cy="88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23605522" y="12924369"/>
            <a:ext cx="472568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400"/>
              <a:buFont typeface="Montserrat"/>
              <a:buNone/>
              <a:defRPr sz="3400" b="1">
                <a:solidFill>
                  <a:srgbClr val="37354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1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/>
          <p:nvPr/>
        </p:nvSpPr>
        <p:spPr>
          <a:xfrm>
            <a:off x="-67026" y="-11128"/>
            <a:ext cx="24518053" cy="13738257"/>
          </a:xfrm>
          <a:prstGeom prst="rect">
            <a:avLst/>
          </a:prstGeom>
          <a:gradFill>
            <a:gsLst>
              <a:gs pos="0">
                <a:srgbClr val="7AC1A1"/>
              </a:gs>
              <a:gs pos="27861">
                <a:srgbClr val="7AC1A1"/>
              </a:gs>
              <a:gs pos="70916">
                <a:srgbClr val="3DAC82"/>
              </a:gs>
              <a:gs pos="100000">
                <a:srgbClr val="00966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20"/>
          <p:cNvSpPr/>
          <p:nvPr/>
        </p:nvSpPr>
        <p:spPr>
          <a:xfrm>
            <a:off x="5463420" y="-8761871"/>
            <a:ext cx="24695458" cy="20171204"/>
          </a:xfrm>
          <a:prstGeom prst="ellipse">
            <a:avLst/>
          </a:prstGeom>
          <a:solidFill>
            <a:srgbClr val="FFFFFF">
              <a:alpha val="16470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-4566455" y="-13479131"/>
            <a:ext cx="31008600" cy="25871400"/>
          </a:xfrm>
          <a:prstGeom prst="ellipse">
            <a:avLst/>
          </a:prstGeom>
          <a:solidFill>
            <a:srgbClr val="FFFFFF">
              <a:alpha val="15686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" name="Google Shape;103;p20" descr="Image"/>
          <p:cNvPicPr preferRelativeResize="0"/>
          <p:nvPr/>
        </p:nvPicPr>
        <p:blipFill rotWithShape="1">
          <a:blip r:embed="rId3">
            <a:alphaModFix/>
          </a:blip>
          <a:srcRect t="-5354" b="-2"/>
          <a:stretch/>
        </p:blipFill>
        <p:spPr>
          <a:xfrm>
            <a:off x="2197706" y="4535424"/>
            <a:ext cx="4013625" cy="4420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/>
          <p:nvPr/>
        </p:nvSpPr>
        <p:spPr>
          <a:xfrm>
            <a:off x="9360595" y="3547709"/>
            <a:ext cx="3154500" cy="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7" name="Google Shape;107;p20"/>
          <p:cNvCxnSpPr/>
          <p:nvPr/>
        </p:nvCxnSpPr>
        <p:spPr>
          <a:xfrm rot="10800000" flipH="1">
            <a:off x="7925612" y="4610224"/>
            <a:ext cx="1" cy="4495552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8" name="Google Shape;108;p20"/>
          <p:cNvSpPr txBox="1"/>
          <p:nvPr/>
        </p:nvSpPr>
        <p:spPr>
          <a:xfrm>
            <a:off x="8876683" y="10832765"/>
            <a:ext cx="12350460" cy="57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Open Sans"/>
              <a:buNone/>
            </a:pPr>
            <a:r>
              <a:rPr lang="en-US" sz="4400" b="1" dirty="0" smtClean="0">
                <a:solidFill>
                  <a:schemeClr val="tx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Donizetti Dimer </a:t>
            </a:r>
            <a:r>
              <a:rPr lang="en-US" sz="4400" b="1" dirty="0" err="1" smtClean="0">
                <a:solidFill>
                  <a:schemeClr val="tx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Giamberardino</a:t>
            </a:r>
            <a:r>
              <a:rPr lang="en-US" sz="4400" b="1" dirty="0" smtClean="0">
                <a:solidFill>
                  <a:schemeClr val="tx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Filho</a:t>
            </a:r>
            <a:endParaRPr b="1" dirty="0">
              <a:solidFill>
                <a:schemeClr val="tx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4" t="71497" r="11682"/>
          <a:stretch/>
        </p:blipFill>
        <p:spPr>
          <a:xfrm>
            <a:off x="8165945" y="7292387"/>
            <a:ext cx="11219335" cy="1579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5" t="42451" r="11682" b="29061"/>
          <a:stretch/>
        </p:blipFill>
        <p:spPr>
          <a:xfrm>
            <a:off x="8408796" y="5200024"/>
            <a:ext cx="13125467" cy="218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>
            <a:off x="2874525" y="3026800"/>
            <a:ext cx="0" cy="8957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3"/>
          <p:cNvSpPr/>
          <p:nvPr/>
        </p:nvSpPr>
        <p:spPr>
          <a:xfrm>
            <a:off x="0" y="818050"/>
            <a:ext cx="11301984" cy="2290800"/>
          </a:xfrm>
          <a:prstGeom prst="rect">
            <a:avLst/>
          </a:prstGeom>
          <a:solidFill>
            <a:srgbClr val="009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2584950" y="1465106"/>
            <a:ext cx="8881626" cy="141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01"/>
              </a:buClr>
              <a:buSzPts val="4800"/>
              <a:buFont typeface="Open Sans"/>
              <a:buNone/>
            </a:pPr>
            <a:r>
              <a:rPr lang="en-US" sz="95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Infraestrutura</a:t>
            </a:r>
            <a:endParaRPr sz="95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2458195" y="11930071"/>
            <a:ext cx="1418851" cy="1380100"/>
            <a:chOff x="0" y="0"/>
            <a:chExt cx="1418850" cy="1380098"/>
          </a:xfrm>
        </p:grpSpPr>
        <p:pic>
          <p:nvPicPr>
            <p:cNvPr id="135" name="Google Shape;135;p23" descr="Image"/>
            <p:cNvPicPr preferRelativeResize="0"/>
            <p:nvPr/>
          </p:nvPicPr>
          <p:blipFill rotWithShape="1">
            <a:blip r:embed="rId3">
              <a:alphaModFix/>
            </a:blip>
            <a:srcRect b="49731"/>
            <a:stretch/>
          </p:blipFill>
          <p:spPr>
            <a:xfrm>
              <a:off x="77520" y="0"/>
              <a:ext cx="1289183" cy="67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3" descr="resolucao-cfm-no-2074-1152-1252.jpg"/>
            <p:cNvPicPr preferRelativeResize="0"/>
            <p:nvPr/>
          </p:nvPicPr>
          <p:blipFill rotWithShape="1">
            <a:blip r:embed="rId4">
              <a:alphaModFix/>
            </a:blip>
            <a:srcRect l="15753" t="50506" r="15753" b="9451"/>
            <a:stretch/>
          </p:blipFill>
          <p:spPr>
            <a:xfrm>
              <a:off x="0" y="770250"/>
              <a:ext cx="1418850" cy="609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ítulo 1"/>
          <p:cNvSpPr txBox="1">
            <a:spLocks/>
          </p:cNvSpPr>
          <p:nvPr/>
        </p:nvSpPr>
        <p:spPr>
          <a:xfrm>
            <a:off x="4021700" y="4456725"/>
            <a:ext cx="14560568" cy="7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00000"/>
              </a:lnSpc>
              <a:buClr>
                <a:schemeClr val="accent3">
                  <a:lumMod val="50000"/>
                </a:schemeClr>
              </a:buClr>
            </a:pPr>
            <a: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  <a:t>168 mil leitos SUS</a:t>
            </a:r>
            <a:b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</a:br>
            <a:r>
              <a:rPr lang="pt-BR" sz="3600" b="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  <a:t>estão disponíveis nos 250 municípios que sediam escolas médicas</a:t>
            </a:r>
          </a:p>
          <a:p>
            <a:pPr>
              <a:lnSpc>
                <a:spcPct val="100000"/>
              </a:lnSpc>
              <a:buClr>
                <a:schemeClr val="accent3">
                  <a:lumMod val="50000"/>
                </a:schemeClr>
              </a:buClr>
            </a:pPr>
            <a:endParaRPr lang="pt-BR" sz="3600" b="0" dirty="0">
              <a:solidFill>
                <a:srgbClr val="5E5E5E"/>
              </a:solidFill>
              <a:latin typeface="Open Sans"/>
              <a:ea typeface="Open Sans"/>
              <a:cs typeface="Open Sans"/>
              <a:sym typeface="Arial"/>
            </a:endParaRPr>
          </a:p>
          <a:p>
            <a:pPr>
              <a:lnSpc>
                <a:spcPct val="100000"/>
              </a:lnSpc>
              <a:buClr>
                <a:schemeClr val="accent3">
                  <a:lumMod val="50000"/>
                </a:schemeClr>
              </a:buClr>
            </a:pPr>
            <a: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  <a:t>78% (196) dos municípios </a:t>
            </a:r>
            <a:b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</a:br>
            <a:r>
              <a:rPr lang="pt-BR" sz="3600" b="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  <a:t>que possuem escolas médicas não possui número de leitos suficientes para ensino</a:t>
            </a:r>
          </a:p>
          <a:p>
            <a:pPr>
              <a:lnSpc>
                <a:spcPct val="100000"/>
              </a:lnSpc>
              <a:buClr>
                <a:schemeClr val="accent3">
                  <a:lumMod val="50000"/>
                </a:schemeClr>
              </a:buClr>
            </a:pPr>
            <a:endParaRPr lang="pt-BR" sz="3600" b="0" dirty="0">
              <a:solidFill>
                <a:srgbClr val="5E5E5E"/>
              </a:solidFill>
              <a:latin typeface="Open Sans"/>
              <a:ea typeface="Open Sans"/>
              <a:cs typeface="Open Sans"/>
              <a:sym typeface="Arial"/>
            </a:endParaRPr>
          </a:p>
          <a:p>
            <a:pPr>
              <a:lnSpc>
                <a:spcPct val="100000"/>
              </a:lnSpc>
              <a:buClr>
                <a:schemeClr val="accent3">
                  <a:lumMod val="50000"/>
                </a:schemeClr>
              </a:buClr>
            </a:pPr>
            <a: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  <a:t>288 escolas médicas </a:t>
            </a:r>
          </a:p>
          <a:p>
            <a:pPr>
              <a:lnSpc>
                <a:spcPct val="100000"/>
              </a:lnSpc>
              <a:buClr>
                <a:schemeClr val="accent3">
                  <a:lumMod val="50000"/>
                </a:schemeClr>
              </a:buClr>
            </a:pPr>
            <a:r>
              <a:rPr lang="pt-BR" sz="3600" b="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  <a:t>estão localizadas nesses municípios</a:t>
            </a:r>
            <a:br>
              <a:rPr lang="pt-BR" sz="3600" b="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</a:br>
            <a: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  <a:t/>
            </a:r>
            <a:b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</a:br>
            <a: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  <a:t>20 estados </a:t>
            </a:r>
            <a:b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</a:br>
            <a:r>
              <a:rPr lang="pt-BR" sz="3600" b="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  <a:t>apresentam indicador inferior aos 5 leitos / aluno preconizados</a:t>
            </a:r>
            <a: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  <a:t/>
            </a:r>
            <a:b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</a:br>
            <a: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  <a:t/>
            </a:r>
            <a:b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</a:br>
            <a: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  <a:t>50 mil novos leitos</a:t>
            </a:r>
            <a:b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</a:br>
            <a:r>
              <a:rPr lang="pt-BR" sz="3600" b="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  <a:t>seriam necessários para cobrir o déficit nestes estados</a:t>
            </a:r>
            <a:br>
              <a:rPr lang="pt-BR" sz="3600" b="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</a:br>
            <a: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  <a:t/>
            </a:r>
            <a:b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</a:br>
            <a:endParaRPr lang="pt-BR" sz="3600" dirty="0">
              <a:solidFill>
                <a:srgbClr val="5E5E5E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  <p:pic>
        <p:nvPicPr>
          <p:cNvPr id="16" name="Picture 2" descr="Resultado de imagem para icon bed hospi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307" y="0"/>
            <a:ext cx="34861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16902262" y="2710359"/>
            <a:ext cx="39624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 b="1" dirty="0"/>
              <a:t>Leitos SUS</a:t>
            </a: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136281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>
            <a:off x="2874525" y="3026800"/>
            <a:ext cx="0" cy="8957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3"/>
          <p:cNvSpPr/>
          <p:nvPr/>
        </p:nvSpPr>
        <p:spPr>
          <a:xfrm>
            <a:off x="0" y="818050"/>
            <a:ext cx="11301984" cy="2290800"/>
          </a:xfrm>
          <a:prstGeom prst="rect">
            <a:avLst/>
          </a:prstGeom>
          <a:solidFill>
            <a:srgbClr val="009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2584950" y="1465106"/>
            <a:ext cx="8881626" cy="141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01"/>
              </a:buClr>
              <a:buSzPts val="4800"/>
              <a:buFont typeface="Open Sans"/>
              <a:buNone/>
            </a:pPr>
            <a:r>
              <a:rPr lang="en-US" sz="95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Infraestrutura</a:t>
            </a:r>
            <a:endParaRPr sz="95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2458195" y="11930071"/>
            <a:ext cx="1418851" cy="1380100"/>
            <a:chOff x="0" y="0"/>
            <a:chExt cx="1418850" cy="1380098"/>
          </a:xfrm>
        </p:grpSpPr>
        <p:pic>
          <p:nvPicPr>
            <p:cNvPr id="135" name="Google Shape;135;p23" descr="Image"/>
            <p:cNvPicPr preferRelativeResize="0"/>
            <p:nvPr/>
          </p:nvPicPr>
          <p:blipFill rotWithShape="1">
            <a:blip r:embed="rId3">
              <a:alphaModFix/>
            </a:blip>
            <a:srcRect b="49731"/>
            <a:stretch/>
          </p:blipFill>
          <p:spPr>
            <a:xfrm>
              <a:off x="77520" y="0"/>
              <a:ext cx="1289183" cy="67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3" descr="resolucao-cfm-no-2074-1152-1252.jpg"/>
            <p:cNvPicPr preferRelativeResize="0"/>
            <p:nvPr/>
          </p:nvPicPr>
          <p:blipFill rotWithShape="1">
            <a:blip r:embed="rId4">
              <a:alphaModFix/>
            </a:blip>
            <a:srcRect l="15753" t="50506" r="15753" b="9451"/>
            <a:stretch/>
          </p:blipFill>
          <p:spPr>
            <a:xfrm>
              <a:off x="0" y="770250"/>
              <a:ext cx="1418850" cy="609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18839908" y="985192"/>
            <a:ext cx="396245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 b="1" dirty="0"/>
              <a:t>Equipes de Saúde da Família (ESF)</a:t>
            </a:r>
            <a:endParaRPr lang="pt-BR" altLang="pt-BR" sz="3600" dirty="0"/>
          </a:p>
        </p:txBody>
      </p:sp>
      <p:pic>
        <p:nvPicPr>
          <p:cNvPr id="11" name="Picture 10" descr="Resultado de imagem para icon health home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668" y="347123"/>
            <a:ext cx="2895600" cy="289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 bwMode="auto">
          <a:xfrm>
            <a:off x="4074011" y="4337071"/>
            <a:ext cx="15642195" cy="7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accent3">
                  <a:lumMod val="50000"/>
                </a:schemeClr>
              </a:buClr>
              <a:buSzPts val="11600"/>
              <a:buFont typeface="Helvetica Neue"/>
              <a:buNone/>
              <a:defRPr sz="3600" b="1">
                <a:solidFill>
                  <a:srgbClr val="5E5E5E"/>
                </a:solidFill>
                <a:latin typeface="Open Sans"/>
                <a:ea typeface="Open Sans"/>
                <a:cs typeface="Open Sans"/>
              </a:defRPr>
            </a:lvl1pPr>
            <a:lvl2pPr>
              <a:lnSpc>
                <a:spcPct val="80000"/>
              </a:lnSpc>
              <a:buSzPts val="1800"/>
              <a:buFont typeface="Helvetica Neue"/>
              <a:buNone/>
              <a:defRPr sz="8500" b="1">
                <a:latin typeface="Helvetica Neue"/>
                <a:ea typeface="Helvetica Neue"/>
                <a:cs typeface="Helvetica Neue"/>
              </a:defRPr>
            </a:lvl2pPr>
            <a:lvl3pPr>
              <a:lnSpc>
                <a:spcPct val="80000"/>
              </a:lnSpc>
              <a:buSzPts val="1800"/>
              <a:buFont typeface="Helvetica Neue"/>
              <a:buNone/>
              <a:defRPr sz="8500" b="1">
                <a:latin typeface="Helvetica Neue"/>
                <a:ea typeface="Helvetica Neue"/>
                <a:cs typeface="Helvetica Neue"/>
              </a:defRPr>
            </a:lvl3pPr>
            <a:lvl4pPr>
              <a:lnSpc>
                <a:spcPct val="80000"/>
              </a:lnSpc>
              <a:buSzPts val="1800"/>
              <a:buFont typeface="Helvetica Neue"/>
              <a:buNone/>
              <a:defRPr sz="8500" b="1">
                <a:latin typeface="Helvetica Neue"/>
                <a:ea typeface="Helvetica Neue"/>
                <a:cs typeface="Helvetica Neue"/>
              </a:defRPr>
            </a:lvl4pPr>
            <a:lvl5pPr>
              <a:lnSpc>
                <a:spcPct val="80000"/>
              </a:lnSpc>
              <a:buSzPts val="1800"/>
              <a:buFont typeface="Helvetica Neue"/>
              <a:buNone/>
              <a:defRPr sz="8500" b="1">
                <a:latin typeface="Helvetica Neue"/>
                <a:ea typeface="Helvetica Neue"/>
                <a:cs typeface="Helvetica Neue"/>
              </a:defRPr>
            </a:lvl5pPr>
            <a:lvl6pPr>
              <a:lnSpc>
                <a:spcPct val="80000"/>
              </a:lnSpc>
              <a:buSzPts val="1800"/>
              <a:buFont typeface="Helvetica Neue"/>
              <a:buNone/>
              <a:defRPr sz="8500" b="1">
                <a:latin typeface="Helvetica Neue"/>
                <a:ea typeface="Helvetica Neue"/>
                <a:cs typeface="Helvetica Neue"/>
              </a:defRPr>
            </a:lvl6pPr>
            <a:lvl7pPr>
              <a:lnSpc>
                <a:spcPct val="80000"/>
              </a:lnSpc>
              <a:buSzPts val="1800"/>
              <a:buFont typeface="Helvetica Neue"/>
              <a:buNone/>
              <a:defRPr sz="8500" b="1">
                <a:latin typeface="Helvetica Neue"/>
                <a:ea typeface="Helvetica Neue"/>
                <a:cs typeface="Helvetica Neue"/>
              </a:defRPr>
            </a:lvl7pPr>
            <a:lvl8pPr>
              <a:lnSpc>
                <a:spcPct val="80000"/>
              </a:lnSpc>
              <a:buSzPts val="1800"/>
              <a:buFont typeface="Helvetica Neue"/>
              <a:buNone/>
              <a:defRPr sz="8500" b="1">
                <a:latin typeface="Helvetica Neue"/>
                <a:ea typeface="Helvetica Neue"/>
                <a:cs typeface="Helvetica Neue"/>
              </a:defRPr>
            </a:lvl8pPr>
            <a:lvl9pPr>
              <a:lnSpc>
                <a:spcPct val="80000"/>
              </a:lnSpc>
              <a:buSzPts val="1800"/>
              <a:buFont typeface="Helvetica Neue"/>
              <a:buNone/>
              <a:defRPr sz="8500" b="1">
                <a:latin typeface="Helvetica Neue"/>
                <a:ea typeface="Helvetica Neue"/>
                <a:cs typeface="Helvetica Neue"/>
              </a:defRPr>
            </a:lvl9pPr>
          </a:lstStyle>
          <a:p>
            <a:r>
              <a:rPr lang="pt-BR" dirty="0"/>
              <a:t>19 mil Equipes de Saúde da Família</a:t>
            </a:r>
            <a:br>
              <a:rPr lang="pt-BR" dirty="0"/>
            </a:br>
            <a:r>
              <a:rPr lang="pt-BR" b="0" dirty="0"/>
              <a:t>estão disponíveis nos 250 municípios que sediam escolas médicas</a:t>
            </a:r>
          </a:p>
          <a:p>
            <a:endParaRPr lang="pt-BR" dirty="0"/>
          </a:p>
          <a:p>
            <a:r>
              <a:rPr lang="pt-BR" dirty="0"/>
              <a:t>45% (112) dos municípios</a:t>
            </a:r>
            <a:br>
              <a:rPr lang="pt-BR" dirty="0"/>
            </a:br>
            <a:r>
              <a:rPr lang="pt-BR" b="0" dirty="0"/>
              <a:t>possuem mais alunos nas </a:t>
            </a:r>
            <a:r>
              <a:rPr lang="pt-BR" b="0" dirty="0" err="1"/>
              <a:t>ESFs</a:t>
            </a:r>
            <a:r>
              <a:rPr lang="pt-BR" b="0" dirty="0"/>
              <a:t> do que o preconizado, o que tem comprometido a qualidade do processo de ensino e aprendizagem</a:t>
            </a:r>
          </a:p>
          <a:p>
            <a:endParaRPr lang="pt-BR" b="0" dirty="0"/>
          </a:p>
          <a:p>
            <a:r>
              <a:rPr lang="pt-BR" dirty="0"/>
              <a:t>180 escolas médicas</a:t>
            </a:r>
          </a:p>
          <a:p>
            <a:r>
              <a:rPr lang="pt-BR" b="0" dirty="0"/>
              <a:t>estão localizadas nesses municípios</a:t>
            </a:r>
          </a:p>
          <a:p>
            <a:endParaRPr lang="pt-BR" b="0" dirty="0"/>
          </a:p>
          <a:p>
            <a:r>
              <a:rPr lang="pt-BR" dirty="0"/>
              <a:t>6 estados </a:t>
            </a:r>
            <a:br>
              <a:rPr lang="pt-BR" dirty="0"/>
            </a:br>
            <a:r>
              <a:rPr lang="pt-BR" b="0" dirty="0"/>
              <a:t>apresentam indicador incompatível entre alunos e ESF</a:t>
            </a:r>
          </a:p>
          <a:p>
            <a:r>
              <a:rPr lang="pt-BR" b="0" dirty="0"/>
              <a:t>(Alagoas, Bahia, Espírito Santo, Goiás, Rondônia e Tocantins)</a:t>
            </a:r>
          </a:p>
          <a:p>
            <a:endParaRPr lang="pt-BR" b="0" dirty="0"/>
          </a:p>
          <a:p>
            <a:r>
              <a:rPr lang="pt-BR" dirty="0"/>
              <a:t>270</a:t>
            </a:r>
            <a: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  <a:t> novas Equipes</a:t>
            </a:r>
            <a:br>
              <a:rPr lang="pt-BR" sz="360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</a:br>
            <a:r>
              <a:rPr lang="pt-BR" sz="3600" b="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Arial"/>
              </a:rPr>
              <a:t>seriam necessárias para cobrir o déficit nestes estados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9539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>
            <a:off x="2874525" y="3026800"/>
            <a:ext cx="0" cy="8957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3"/>
          <p:cNvSpPr/>
          <p:nvPr/>
        </p:nvSpPr>
        <p:spPr>
          <a:xfrm>
            <a:off x="0" y="818050"/>
            <a:ext cx="11301984" cy="2290800"/>
          </a:xfrm>
          <a:prstGeom prst="rect">
            <a:avLst/>
          </a:prstGeom>
          <a:solidFill>
            <a:srgbClr val="009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2584950" y="1465106"/>
            <a:ext cx="8881626" cy="141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01"/>
              </a:buClr>
              <a:buSzPts val="4800"/>
              <a:buFont typeface="Open Sans"/>
              <a:buNone/>
            </a:pPr>
            <a:r>
              <a:rPr lang="en-US" sz="95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Infraestrutura</a:t>
            </a:r>
            <a:endParaRPr sz="95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2458195" y="11930071"/>
            <a:ext cx="1418851" cy="1380100"/>
            <a:chOff x="0" y="0"/>
            <a:chExt cx="1418850" cy="1380098"/>
          </a:xfrm>
        </p:grpSpPr>
        <p:pic>
          <p:nvPicPr>
            <p:cNvPr id="135" name="Google Shape;135;p23" descr="Image"/>
            <p:cNvPicPr preferRelativeResize="0"/>
            <p:nvPr/>
          </p:nvPicPr>
          <p:blipFill rotWithShape="1">
            <a:blip r:embed="rId3">
              <a:alphaModFix/>
            </a:blip>
            <a:srcRect b="49731"/>
            <a:stretch/>
          </p:blipFill>
          <p:spPr>
            <a:xfrm>
              <a:off x="77520" y="0"/>
              <a:ext cx="1289183" cy="67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3" descr="resolucao-cfm-no-2074-1152-1252.jpg"/>
            <p:cNvPicPr preferRelativeResize="0"/>
            <p:nvPr/>
          </p:nvPicPr>
          <p:blipFill rotWithShape="1">
            <a:blip r:embed="rId4">
              <a:alphaModFix/>
            </a:blip>
            <a:srcRect l="15753" t="50506" r="15753" b="9451"/>
            <a:stretch/>
          </p:blipFill>
          <p:spPr>
            <a:xfrm>
              <a:off x="0" y="770250"/>
              <a:ext cx="1418850" cy="609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18839908" y="1240175"/>
            <a:ext cx="24259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 b="1" dirty="0"/>
              <a:t>Hospital de Ensino</a:t>
            </a:r>
            <a:endParaRPr lang="pt-BR" altLang="pt-BR" sz="3600" dirty="0"/>
          </a:p>
        </p:txBody>
      </p:sp>
      <p:pic>
        <p:nvPicPr>
          <p:cNvPr id="2" name="Picture 6" descr="Resultado de imagem para icon hospital">
            <a:extLst>
              <a:ext uri="{FF2B5EF4-FFF2-40B4-BE49-F238E27FC236}">
                <a16:creationId xmlns:a16="http://schemas.microsoft.com/office/drawing/2014/main" xmlns="" id="{39D422A2-B087-33F4-2E55-FB58AB6F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107" y="147350"/>
            <a:ext cx="36322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529E4CAB-512A-EE24-0934-825C9B46DAE6}"/>
              </a:ext>
            </a:extLst>
          </p:cNvPr>
          <p:cNvSpPr txBox="1">
            <a:spLocks/>
          </p:cNvSpPr>
          <p:nvPr/>
        </p:nvSpPr>
        <p:spPr bwMode="auto">
          <a:xfrm>
            <a:off x="4066239" y="3572035"/>
            <a:ext cx="19392900" cy="7718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accent3">
                  <a:lumMod val="50000"/>
                </a:schemeClr>
              </a:buClr>
              <a:buSzPts val="11600"/>
              <a:buFont typeface="Helvetica Neue"/>
              <a:buNone/>
              <a:defRPr sz="3600" b="1">
                <a:solidFill>
                  <a:srgbClr val="5E5E5E"/>
                </a:solidFill>
                <a:latin typeface="Open Sans"/>
                <a:ea typeface="Open Sans"/>
                <a:cs typeface="Open Sans"/>
              </a:defRPr>
            </a:lvl1pPr>
            <a:lvl2pPr>
              <a:lnSpc>
                <a:spcPct val="80000"/>
              </a:lnSpc>
              <a:buSzPts val="1800"/>
              <a:buFont typeface="Helvetica Neue"/>
              <a:buNone/>
              <a:defRPr sz="8500" b="1">
                <a:latin typeface="Helvetica Neue"/>
                <a:ea typeface="Helvetica Neue"/>
                <a:cs typeface="Helvetica Neue"/>
              </a:defRPr>
            </a:lvl2pPr>
            <a:lvl3pPr>
              <a:lnSpc>
                <a:spcPct val="80000"/>
              </a:lnSpc>
              <a:buSzPts val="1800"/>
              <a:buFont typeface="Helvetica Neue"/>
              <a:buNone/>
              <a:defRPr sz="8500" b="1">
                <a:latin typeface="Helvetica Neue"/>
                <a:ea typeface="Helvetica Neue"/>
                <a:cs typeface="Helvetica Neue"/>
              </a:defRPr>
            </a:lvl3pPr>
            <a:lvl4pPr>
              <a:lnSpc>
                <a:spcPct val="80000"/>
              </a:lnSpc>
              <a:buSzPts val="1800"/>
              <a:buFont typeface="Helvetica Neue"/>
              <a:buNone/>
              <a:defRPr sz="8500" b="1">
                <a:latin typeface="Helvetica Neue"/>
                <a:ea typeface="Helvetica Neue"/>
                <a:cs typeface="Helvetica Neue"/>
              </a:defRPr>
            </a:lvl4pPr>
            <a:lvl5pPr>
              <a:lnSpc>
                <a:spcPct val="80000"/>
              </a:lnSpc>
              <a:buSzPts val="1800"/>
              <a:buFont typeface="Helvetica Neue"/>
              <a:buNone/>
              <a:defRPr sz="8500" b="1">
                <a:latin typeface="Helvetica Neue"/>
                <a:ea typeface="Helvetica Neue"/>
                <a:cs typeface="Helvetica Neue"/>
              </a:defRPr>
            </a:lvl5pPr>
            <a:lvl6pPr>
              <a:lnSpc>
                <a:spcPct val="80000"/>
              </a:lnSpc>
              <a:buSzPts val="1800"/>
              <a:buFont typeface="Helvetica Neue"/>
              <a:buNone/>
              <a:defRPr sz="8500" b="1">
                <a:latin typeface="Helvetica Neue"/>
                <a:ea typeface="Helvetica Neue"/>
                <a:cs typeface="Helvetica Neue"/>
              </a:defRPr>
            </a:lvl6pPr>
            <a:lvl7pPr>
              <a:lnSpc>
                <a:spcPct val="80000"/>
              </a:lnSpc>
              <a:buSzPts val="1800"/>
              <a:buFont typeface="Helvetica Neue"/>
              <a:buNone/>
              <a:defRPr sz="8500" b="1">
                <a:latin typeface="Helvetica Neue"/>
                <a:ea typeface="Helvetica Neue"/>
                <a:cs typeface="Helvetica Neue"/>
              </a:defRPr>
            </a:lvl7pPr>
            <a:lvl8pPr>
              <a:lnSpc>
                <a:spcPct val="80000"/>
              </a:lnSpc>
              <a:buSzPts val="1800"/>
              <a:buFont typeface="Helvetica Neue"/>
              <a:buNone/>
              <a:defRPr sz="8500" b="1">
                <a:latin typeface="Helvetica Neue"/>
                <a:ea typeface="Helvetica Neue"/>
                <a:cs typeface="Helvetica Neue"/>
              </a:defRPr>
            </a:lvl8pPr>
            <a:lvl9pPr>
              <a:lnSpc>
                <a:spcPct val="80000"/>
              </a:lnSpc>
              <a:buSzPts val="1800"/>
              <a:buFont typeface="Helvetica Neue"/>
              <a:buNone/>
              <a:defRPr sz="8500" b="1">
                <a:latin typeface="Helvetica Neue"/>
                <a:ea typeface="Helvetica Neue"/>
                <a:cs typeface="Helvetica Neue"/>
              </a:defRPr>
            </a:lvl9pPr>
          </a:lstStyle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178 Hospitais de Ensino </a:t>
            </a:r>
            <a:br>
              <a:rPr lang="pt-BR" dirty="0"/>
            </a:br>
            <a:r>
              <a:rPr lang="pt-BR" b="0" dirty="0"/>
              <a:t>estão disponíveis no Brasil</a:t>
            </a:r>
          </a:p>
          <a:p>
            <a:endParaRPr lang="pt-BR" b="0" dirty="0"/>
          </a:p>
          <a:p>
            <a:endParaRPr lang="pt-BR" b="0" dirty="0"/>
          </a:p>
          <a:p>
            <a:r>
              <a:rPr lang="pt-BR" dirty="0"/>
              <a:t>171 Hospitais de Ensino </a:t>
            </a:r>
            <a:br>
              <a:rPr lang="pt-BR" dirty="0"/>
            </a:br>
            <a:r>
              <a:rPr lang="pt-BR" b="0" dirty="0"/>
              <a:t>estão localizados em municípios que possuem escolas médicas</a:t>
            </a:r>
          </a:p>
          <a:p>
            <a:endParaRPr lang="pt-BR" dirty="0"/>
          </a:p>
          <a:p>
            <a:endParaRPr lang="pt-BR" dirty="0"/>
          </a:p>
          <a:p>
            <a:r>
              <a:rPr lang="pt-BR" altLang="pt-BR" dirty="0"/>
              <a:t>72% (180) dos municípios</a:t>
            </a:r>
          </a:p>
          <a:p>
            <a:r>
              <a:rPr lang="pt-BR" altLang="pt-BR" b="0" dirty="0"/>
              <a:t>não têm nenhum hospital de ensino </a:t>
            </a:r>
          </a:p>
          <a:p>
            <a:endParaRPr lang="pt-BR" altLang="pt-BR" b="0" dirty="0"/>
          </a:p>
          <a:p>
            <a:endParaRPr lang="pt-BR" altLang="pt-BR" b="0" dirty="0"/>
          </a:p>
          <a:p>
            <a:r>
              <a:rPr lang="pt-BR" altLang="pt-BR" dirty="0"/>
              <a:t>226 escolas médicas</a:t>
            </a:r>
          </a:p>
          <a:p>
            <a:r>
              <a:rPr lang="pt-BR" altLang="pt-BR" b="0" dirty="0"/>
              <a:t>estão localizadas nesses municípios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041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>
            <a:off x="2874525" y="3026800"/>
            <a:ext cx="0" cy="8957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3"/>
          <p:cNvSpPr/>
          <p:nvPr/>
        </p:nvSpPr>
        <p:spPr>
          <a:xfrm>
            <a:off x="0" y="818050"/>
            <a:ext cx="13933714" cy="2290800"/>
          </a:xfrm>
          <a:prstGeom prst="rect">
            <a:avLst/>
          </a:prstGeom>
          <a:solidFill>
            <a:srgbClr val="009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2584949" y="1465106"/>
            <a:ext cx="11174593" cy="141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01"/>
              </a:buClr>
              <a:buSzPts val="4800"/>
              <a:buFont typeface="Open Sans"/>
              <a:buNone/>
            </a:pPr>
            <a:r>
              <a:rPr lang="en-US" sz="95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Encaminhamentos</a:t>
            </a:r>
            <a:endParaRPr sz="95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2458195" y="11930071"/>
            <a:ext cx="1418851" cy="1380100"/>
            <a:chOff x="0" y="0"/>
            <a:chExt cx="1418850" cy="1380098"/>
          </a:xfrm>
        </p:grpSpPr>
        <p:pic>
          <p:nvPicPr>
            <p:cNvPr id="135" name="Google Shape;135;p23" descr="Image"/>
            <p:cNvPicPr preferRelativeResize="0"/>
            <p:nvPr/>
          </p:nvPicPr>
          <p:blipFill rotWithShape="1">
            <a:blip r:embed="rId3">
              <a:alphaModFix/>
            </a:blip>
            <a:srcRect b="49731"/>
            <a:stretch/>
          </p:blipFill>
          <p:spPr>
            <a:xfrm>
              <a:off x="77520" y="0"/>
              <a:ext cx="1289183" cy="67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3" descr="resolucao-cfm-no-2074-1152-1252.jpg"/>
            <p:cNvPicPr preferRelativeResize="0"/>
            <p:nvPr/>
          </p:nvPicPr>
          <p:blipFill rotWithShape="1">
            <a:blip r:embed="rId4">
              <a:alphaModFix/>
            </a:blip>
            <a:srcRect l="15753" t="50506" r="15753" b="9451"/>
            <a:stretch/>
          </p:blipFill>
          <p:spPr>
            <a:xfrm>
              <a:off x="0" y="770250"/>
              <a:ext cx="1418850" cy="609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3"/>
          <p:cNvSpPr txBox="1"/>
          <p:nvPr/>
        </p:nvSpPr>
        <p:spPr>
          <a:xfrm>
            <a:off x="3589770" y="3755725"/>
            <a:ext cx="19983462" cy="871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indent="-5715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Diante do cenário e conclusões apresentadas, o CFM </a:t>
            </a:r>
            <a:r>
              <a:rPr lang="pt-BR" sz="3000" dirty="0" smtClean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reforça:</a:t>
            </a:r>
            <a:endParaRPr lang="pt-BR" sz="3000" dirty="0">
              <a:solidFill>
                <a:srgbClr val="5E5E5E"/>
              </a:solidFill>
              <a:latin typeface="Open Sans"/>
              <a:ea typeface="Open Sans"/>
              <a:cs typeface="Open Sans"/>
            </a:endParaRPr>
          </a:p>
          <a:p>
            <a:pPr marL="571500" indent="-5715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000" b="1" dirty="0">
              <a:solidFill>
                <a:srgbClr val="5E5E5E"/>
              </a:solidFill>
              <a:latin typeface="Open Sans"/>
              <a:ea typeface="Open Sans"/>
              <a:cs typeface="Open Sans"/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1) </a:t>
            </a:r>
            <a:r>
              <a:rPr lang="pt-BR" sz="3000" b="1" dirty="0" smtClean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A importância </a:t>
            </a:r>
            <a:r>
              <a:rPr lang="pt-BR" sz="3000" b="1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do Sistema de Acreditação de Escolas Médicas (SAEME-CFM) </a:t>
            </a:r>
            <a:r>
              <a:rPr lang="pt-BR" sz="3000" dirty="0" smtClean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para o aprimoramento da qualidade dos cursos de Medicina, conforme parâmetros estabelecidos internacionalmente, avaliando critérios </a:t>
            </a: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metodológicos, pedagógicos e técnicos </a:t>
            </a:r>
            <a:r>
              <a:rPr lang="pt-BR" sz="3000" dirty="0" smtClean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da </a:t>
            </a: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instituições de ensino médico. </a:t>
            </a:r>
          </a:p>
          <a:p>
            <a:pPr marL="571500" indent="-5715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000" dirty="0">
              <a:solidFill>
                <a:srgbClr val="5E5E5E"/>
              </a:solidFill>
              <a:latin typeface="Open Sans"/>
              <a:ea typeface="Open Sans"/>
              <a:cs typeface="Open Sans"/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2) </a:t>
            </a:r>
            <a:r>
              <a:rPr lang="pt-BR" sz="3000" b="1" dirty="0" smtClean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Necessidade de criação </a:t>
            </a:r>
            <a:r>
              <a:rPr lang="pt-BR" sz="3000" b="1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de um Grupo de Trabalho com a participação de representantes do Ministério da Educação, do Ministério da Saúde e das entidades médicas. </a:t>
            </a:r>
          </a:p>
          <a:p>
            <a:pPr marL="571500" indent="-5715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000" dirty="0">
              <a:solidFill>
                <a:srgbClr val="5E5E5E"/>
              </a:solidFill>
              <a:latin typeface="Open Sans"/>
              <a:ea typeface="Open Sans"/>
              <a:cs typeface="Open Sans"/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3) </a:t>
            </a:r>
            <a:r>
              <a:rPr lang="pt-BR" sz="3000" dirty="0" smtClean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Necessidade de definição </a:t>
            </a: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de </a:t>
            </a:r>
            <a:r>
              <a:rPr lang="pt-BR" sz="3000" b="1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parâmetros para regulamentação </a:t>
            </a: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de abertura e aumento de vagas em cursos de Medicina, contemplando o </a:t>
            </a:r>
            <a:r>
              <a:rPr lang="pt-BR" sz="3000" b="1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fluxo, os procedimentos e o padrão decisório dos atos de autorização, reconhecimento e renovação </a:t>
            </a: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para o seu reconhecimento, bem como seus aditamentos.</a:t>
            </a:r>
          </a:p>
          <a:p>
            <a:pPr marL="571500" indent="-5715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000" dirty="0">
              <a:solidFill>
                <a:srgbClr val="5E5E5E"/>
              </a:solidFill>
              <a:latin typeface="Open Sans"/>
              <a:ea typeface="Open Sans"/>
              <a:cs typeface="Open Sans"/>
            </a:endParaRPr>
          </a:p>
          <a:p>
            <a:pPr marL="571500" indent="-5715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000" dirty="0">
              <a:solidFill>
                <a:srgbClr val="5E5E5E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023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>
            <a:off x="2874525" y="3026800"/>
            <a:ext cx="0" cy="8957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3"/>
          <p:cNvSpPr/>
          <p:nvPr/>
        </p:nvSpPr>
        <p:spPr>
          <a:xfrm>
            <a:off x="0" y="818050"/>
            <a:ext cx="12472416" cy="2290800"/>
          </a:xfrm>
          <a:prstGeom prst="rect">
            <a:avLst/>
          </a:prstGeom>
          <a:solidFill>
            <a:srgbClr val="009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2584949" y="1465106"/>
            <a:ext cx="11174593" cy="141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01"/>
              </a:buClr>
              <a:buSzPts val="4800"/>
              <a:buFont typeface="Open Sans"/>
              <a:buNone/>
            </a:pPr>
            <a:r>
              <a:rPr lang="en-US" sz="95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Considerações</a:t>
            </a:r>
            <a:endParaRPr sz="95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2458195" y="11930071"/>
            <a:ext cx="1418851" cy="1380100"/>
            <a:chOff x="0" y="0"/>
            <a:chExt cx="1418850" cy="1380098"/>
          </a:xfrm>
        </p:grpSpPr>
        <p:pic>
          <p:nvPicPr>
            <p:cNvPr id="135" name="Google Shape;135;p23" descr="Image"/>
            <p:cNvPicPr preferRelativeResize="0"/>
            <p:nvPr/>
          </p:nvPicPr>
          <p:blipFill rotWithShape="1">
            <a:blip r:embed="rId3">
              <a:alphaModFix/>
            </a:blip>
            <a:srcRect b="49731"/>
            <a:stretch/>
          </p:blipFill>
          <p:spPr>
            <a:xfrm>
              <a:off x="77520" y="0"/>
              <a:ext cx="1289183" cy="67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3" descr="resolucao-cfm-no-2074-1152-1252.jpg"/>
            <p:cNvPicPr preferRelativeResize="0"/>
            <p:nvPr/>
          </p:nvPicPr>
          <p:blipFill rotWithShape="1">
            <a:blip r:embed="rId4">
              <a:alphaModFix/>
            </a:blip>
            <a:srcRect l="15753" t="50506" r="15753" b="9451"/>
            <a:stretch/>
          </p:blipFill>
          <p:spPr>
            <a:xfrm>
              <a:off x="0" y="770250"/>
              <a:ext cx="1418850" cy="609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3"/>
          <p:cNvSpPr txBox="1"/>
          <p:nvPr/>
        </p:nvSpPr>
        <p:spPr>
          <a:xfrm>
            <a:off x="3589770" y="3755725"/>
            <a:ext cx="19983462" cy="871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indent="-5715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Neste sentido, o CFM considera necessária a observação dos seguintes aspectos objetivos nos municípios que sediam escolas médicas:</a:t>
            </a:r>
          </a:p>
          <a:p>
            <a:pPr marL="571500" indent="-5715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000" dirty="0">
              <a:solidFill>
                <a:srgbClr val="5E5E5E"/>
              </a:solidFill>
              <a:latin typeface="Open Sans"/>
              <a:ea typeface="Open Sans"/>
              <a:cs typeface="Open Sans"/>
            </a:endParaRPr>
          </a:p>
          <a:p>
            <a:pPr marL="514350" indent="-514350">
              <a:buAutoNum type="alphaLcParenR"/>
            </a:pP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Oferta mínima de </a:t>
            </a:r>
            <a:r>
              <a:rPr lang="pt-BR" sz="3000" b="1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5 leitos de internação hospitalares efetivamente ocupados por aluno ingressante</a:t>
            </a: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, determinados como exclusivos em contratos entre as instituições de saúde e a instituição de ensino; e, de alunos por Unidades Básicas de Saúde; </a:t>
            </a:r>
          </a:p>
          <a:p>
            <a:pPr marL="514350" indent="-514350">
              <a:buAutoNum type="alphaLcParenR"/>
            </a:pPr>
            <a:endParaRPr lang="pt-BR" sz="3000" dirty="0">
              <a:solidFill>
                <a:srgbClr val="5E5E5E"/>
              </a:solidFill>
              <a:latin typeface="Open Sans"/>
              <a:ea typeface="Open Sans"/>
              <a:cs typeface="Open Sans"/>
            </a:endParaRPr>
          </a:p>
          <a:p>
            <a:pPr marL="514350" indent="-514350">
              <a:buAutoNum type="alphaLcParenR"/>
            </a:pP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Acompanhamento de cada </a:t>
            </a:r>
            <a:r>
              <a:rPr lang="pt-BR" sz="3000" b="1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1 equipe da Estratégia Saúde da Família (ESF) por no máximo 3 alunos </a:t>
            </a: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de graduação;</a:t>
            </a:r>
          </a:p>
          <a:p>
            <a:pPr marL="514350" indent="-514350">
              <a:buAutoNum type="alphaLcParenR"/>
            </a:pPr>
            <a:endParaRPr lang="pt-BR" sz="3000" dirty="0">
              <a:solidFill>
                <a:srgbClr val="5E5E5E"/>
              </a:solidFill>
              <a:latin typeface="Open Sans"/>
              <a:ea typeface="Open Sans"/>
              <a:cs typeface="Open Sans"/>
            </a:endParaRPr>
          </a:p>
          <a:p>
            <a:pPr marL="514350" indent="-514350">
              <a:buAutoNum type="alphaLcParenR"/>
            </a:pP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Presença de </a:t>
            </a:r>
            <a:r>
              <a:rPr lang="pt-BR" sz="3000" b="1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hospital de ensino habilitado </a:t>
            </a: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pelo Ministério da Saúde.</a:t>
            </a:r>
          </a:p>
        </p:txBody>
      </p:sp>
    </p:spTree>
    <p:extLst>
      <p:ext uri="{BB962C8B-B14F-4D97-AF65-F5344CB8AC3E}">
        <p14:creationId xmlns:p14="http://schemas.microsoft.com/office/powerpoint/2010/main" val="419734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>
            <a:off x="2874525" y="3026800"/>
            <a:ext cx="0" cy="8957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3"/>
          <p:cNvSpPr/>
          <p:nvPr/>
        </p:nvSpPr>
        <p:spPr>
          <a:xfrm>
            <a:off x="0" y="818050"/>
            <a:ext cx="12472416" cy="2290800"/>
          </a:xfrm>
          <a:prstGeom prst="rect">
            <a:avLst/>
          </a:prstGeom>
          <a:solidFill>
            <a:srgbClr val="009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2584949" y="1465106"/>
            <a:ext cx="11174593" cy="141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01"/>
              </a:buClr>
              <a:buSzPts val="4800"/>
              <a:buFont typeface="Open Sans"/>
              <a:buNone/>
            </a:pPr>
            <a:r>
              <a:rPr lang="en-US" sz="95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Considerações</a:t>
            </a:r>
            <a:endParaRPr sz="95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2458195" y="11930071"/>
            <a:ext cx="1418851" cy="1380100"/>
            <a:chOff x="0" y="0"/>
            <a:chExt cx="1418850" cy="1380098"/>
          </a:xfrm>
        </p:grpSpPr>
        <p:pic>
          <p:nvPicPr>
            <p:cNvPr id="135" name="Google Shape;135;p23" descr="Image"/>
            <p:cNvPicPr preferRelativeResize="0"/>
            <p:nvPr/>
          </p:nvPicPr>
          <p:blipFill rotWithShape="1">
            <a:blip r:embed="rId3">
              <a:alphaModFix/>
            </a:blip>
            <a:srcRect b="49731"/>
            <a:stretch/>
          </p:blipFill>
          <p:spPr>
            <a:xfrm>
              <a:off x="77520" y="0"/>
              <a:ext cx="1289183" cy="67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3" descr="resolucao-cfm-no-2074-1152-1252.jpg"/>
            <p:cNvPicPr preferRelativeResize="0"/>
            <p:nvPr/>
          </p:nvPicPr>
          <p:blipFill rotWithShape="1">
            <a:blip r:embed="rId4">
              <a:alphaModFix/>
            </a:blip>
            <a:srcRect l="15753" t="50506" r="15753" b="9451"/>
            <a:stretch/>
          </p:blipFill>
          <p:spPr>
            <a:xfrm>
              <a:off x="0" y="770250"/>
              <a:ext cx="1418850" cy="609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3"/>
          <p:cNvSpPr txBox="1"/>
          <p:nvPr/>
        </p:nvSpPr>
        <p:spPr>
          <a:xfrm>
            <a:off x="3589770" y="3755725"/>
            <a:ext cx="19983462" cy="871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indent="-5715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De forma complementar, para o CFM as instituições de ensino devem assegurar o atendimento dos seguintes aspectos:</a:t>
            </a:r>
          </a:p>
          <a:p>
            <a:pPr marL="514350" indent="-514350">
              <a:buAutoNum type="alphaLcParenR"/>
            </a:pPr>
            <a:endParaRPr lang="pt-BR" sz="3000" dirty="0">
              <a:solidFill>
                <a:srgbClr val="5E5E5E"/>
              </a:solidFill>
              <a:latin typeface="Open Sans"/>
              <a:ea typeface="Open Sans"/>
              <a:cs typeface="Open Sans"/>
            </a:endParaRPr>
          </a:p>
          <a:p>
            <a:pPr marL="514350" indent="-514350">
              <a:buAutoNum type="alphaLcParenR"/>
            </a:pP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Presença de </a:t>
            </a:r>
            <a:r>
              <a:rPr lang="pt-BR" sz="3000" b="1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Residência Médica nas áreas básicas </a:t>
            </a: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em todos os níveis de complexidade e em todas as áreas das Diretrizes Curriculares Nacionais;</a:t>
            </a:r>
          </a:p>
          <a:p>
            <a:pPr marL="514350" indent="-514350">
              <a:buAutoNum type="alphaLcParenR"/>
            </a:pPr>
            <a:endParaRPr lang="pt-BR" sz="3000" dirty="0">
              <a:solidFill>
                <a:srgbClr val="5E5E5E"/>
              </a:solidFill>
              <a:latin typeface="Open Sans"/>
              <a:ea typeface="Open Sans"/>
              <a:cs typeface="Open Sans"/>
            </a:endParaRPr>
          </a:p>
          <a:p>
            <a:pPr marL="514350" indent="-514350">
              <a:buAutoNum type="alphaLcParenR"/>
            </a:pP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Oferta de </a:t>
            </a:r>
            <a:r>
              <a:rPr lang="pt-BR" sz="3000" b="1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professores graduados em medicina</a:t>
            </a: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, com definição de quantidade mínima de detentores de título de pós-graduação e Registro de Qualificação de Especialista - RQE;</a:t>
            </a:r>
          </a:p>
          <a:p>
            <a:pPr marL="514350" indent="-514350">
              <a:buAutoNum type="alphaLcParenR"/>
            </a:pPr>
            <a:endParaRPr lang="pt-BR" sz="3000" dirty="0">
              <a:solidFill>
                <a:srgbClr val="5E5E5E"/>
              </a:solidFill>
              <a:latin typeface="Open Sans"/>
              <a:ea typeface="Open Sans"/>
              <a:cs typeface="Open Sans"/>
            </a:endParaRPr>
          </a:p>
          <a:p>
            <a:pPr marL="514350" indent="-514350">
              <a:buAutoNum type="alphaLcParenR"/>
            </a:pP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Presença majoritária de </a:t>
            </a:r>
            <a:r>
              <a:rPr lang="pt-BR" sz="3000" b="1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docentes médicos</a:t>
            </a: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 nos programas de graduação e pós-graduação; </a:t>
            </a:r>
          </a:p>
          <a:p>
            <a:pPr marL="514350" indent="-514350">
              <a:buAutoNum type="alphaLcParenR"/>
            </a:pPr>
            <a:endParaRPr lang="pt-BR" sz="3000" b="1" dirty="0">
              <a:solidFill>
                <a:srgbClr val="5E5E5E"/>
              </a:solidFill>
              <a:latin typeface="Open Sans"/>
              <a:ea typeface="Open Sans"/>
              <a:cs typeface="Open Sans"/>
            </a:endParaRPr>
          </a:p>
          <a:p>
            <a:pPr marL="514350" indent="-514350">
              <a:buAutoNum type="alphaLcParenR"/>
            </a:pP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Estabelecimentos de ensino dotados de </a:t>
            </a:r>
            <a:r>
              <a:rPr lang="pt-BR" sz="3000" b="1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instalações e equipamentos </a:t>
            </a: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necessários para a formação dos alunos, segundo critérios de eficiência, modernidade e qualidade.</a:t>
            </a:r>
          </a:p>
          <a:p>
            <a:pPr marL="571500" indent="-5715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000" dirty="0">
              <a:solidFill>
                <a:srgbClr val="5E5E5E"/>
              </a:solidFill>
              <a:latin typeface="Open Sans"/>
              <a:ea typeface="Open Sans"/>
              <a:cs typeface="Open Sans"/>
            </a:endParaRPr>
          </a:p>
          <a:p>
            <a:pPr marL="571500" indent="-5715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000" dirty="0">
              <a:solidFill>
                <a:srgbClr val="5E5E5E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0675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>
            <a:off x="2874525" y="3026800"/>
            <a:ext cx="0" cy="8957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3"/>
          <p:cNvSpPr/>
          <p:nvPr/>
        </p:nvSpPr>
        <p:spPr>
          <a:xfrm>
            <a:off x="0" y="818050"/>
            <a:ext cx="10912200" cy="2290800"/>
          </a:xfrm>
          <a:prstGeom prst="rect">
            <a:avLst/>
          </a:prstGeom>
          <a:solidFill>
            <a:srgbClr val="009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2584950" y="1464925"/>
            <a:ext cx="8327100" cy="14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01"/>
              </a:buClr>
              <a:buSzPts val="4800"/>
              <a:buFont typeface="Open Sans"/>
              <a:buNone/>
            </a:pPr>
            <a:r>
              <a:rPr lang="pt-BR" sz="95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Dados SAEME</a:t>
            </a:r>
            <a:endParaRPr lang="pt-BR" sz="95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516" y="11881119"/>
            <a:ext cx="2519130" cy="1417010"/>
          </a:xfrm>
          <a:prstGeom prst="rect">
            <a:avLst/>
          </a:prstGeom>
        </p:spPr>
      </p:pic>
      <p:sp>
        <p:nvSpPr>
          <p:cNvPr id="39" name="Freeform 3"/>
          <p:cNvSpPr/>
          <p:nvPr/>
        </p:nvSpPr>
        <p:spPr>
          <a:xfrm>
            <a:off x="3975334" y="4589123"/>
            <a:ext cx="1326716" cy="1326716"/>
          </a:xfrm>
          <a:custGeom>
            <a:avLst/>
            <a:gdLst/>
            <a:ahLst/>
            <a:cxnLst/>
            <a:rect l="l" t="t" r="r" b="b"/>
            <a:pathLst>
              <a:path w="1326716" h="1326716">
                <a:moveTo>
                  <a:pt x="0" y="0"/>
                </a:moveTo>
                <a:lnTo>
                  <a:pt x="1326716" y="0"/>
                </a:lnTo>
                <a:lnTo>
                  <a:pt x="1326716" y="1326716"/>
                </a:lnTo>
                <a:lnTo>
                  <a:pt x="0" y="1326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5"/>
          <p:cNvSpPr txBox="1"/>
          <p:nvPr/>
        </p:nvSpPr>
        <p:spPr>
          <a:xfrm>
            <a:off x="5554474" y="5042931"/>
            <a:ext cx="6153147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pt-BR" sz="3000" dirty="0" smtClean="0">
                <a:solidFill>
                  <a:srgbClr val="303030"/>
                </a:solidFill>
                <a:latin typeface="Montserrat Classic Bold"/>
              </a:rPr>
              <a:t>Processos de acreditação</a:t>
            </a:r>
            <a:endParaRPr lang="pt-BR" sz="3000" dirty="0">
              <a:solidFill>
                <a:srgbClr val="303030"/>
              </a:solidFill>
              <a:latin typeface="Montserrat Classic Bold"/>
            </a:endParaRPr>
          </a:p>
        </p:txBody>
      </p:sp>
      <p:sp>
        <p:nvSpPr>
          <p:cNvPr id="41" name="TextBox 6"/>
          <p:cNvSpPr txBox="1"/>
          <p:nvPr/>
        </p:nvSpPr>
        <p:spPr>
          <a:xfrm>
            <a:off x="4280531" y="5042891"/>
            <a:ext cx="716322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dirty="0" smtClean="0">
                <a:solidFill>
                  <a:srgbClr val="FFFFFF"/>
                </a:solidFill>
                <a:latin typeface="Montserrat Classic Bold"/>
              </a:rPr>
              <a:t>155</a:t>
            </a:r>
            <a:endParaRPr lang="en-US" sz="300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42" name="Freeform 7"/>
          <p:cNvSpPr/>
          <p:nvPr/>
        </p:nvSpPr>
        <p:spPr>
          <a:xfrm>
            <a:off x="3975334" y="6119647"/>
            <a:ext cx="1326716" cy="1326716"/>
          </a:xfrm>
          <a:custGeom>
            <a:avLst/>
            <a:gdLst/>
            <a:ahLst/>
            <a:cxnLst/>
            <a:rect l="l" t="t" r="r" b="b"/>
            <a:pathLst>
              <a:path w="1326716" h="1326716">
                <a:moveTo>
                  <a:pt x="0" y="0"/>
                </a:moveTo>
                <a:lnTo>
                  <a:pt x="1326716" y="0"/>
                </a:lnTo>
                <a:lnTo>
                  <a:pt x="1326716" y="1326716"/>
                </a:lnTo>
                <a:lnTo>
                  <a:pt x="0" y="1326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8"/>
          <p:cNvSpPr txBox="1"/>
          <p:nvPr/>
        </p:nvSpPr>
        <p:spPr>
          <a:xfrm>
            <a:off x="5554474" y="6573455"/>
            <a:ext cx="6458344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303030"/>
                </a:solidFill>
                <a:latin typeface="Montserrat Classic Bold"/>
              </a:rPr>
              <a:t>Cursos com avaliação concluída</a:t>
            </a:r>
          </a:p>
        </p:txBody>
      </p:sp>
      <p:sp>
        <p:nvSpPr>
          <p:cNvPr id="44" name="TextBox 9"/>
          <p:cNvSpPr txBox="1"/>
          <p:nvPr/>
        </p:nvSpPr>
        <p:spPr>
          <a:xfrm>
            <a:off x="4338466" y="6573455"/>
            <a:ext cx="600452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 smtClean="0">
                <a:solidFill>
                  <a:srgbClr val="FFFFFF"/>
                </a:solidFill>
                <a:latin typeface="Montserrat Classic Bold"/>
              </a:rPr>
              <a:t>97</a:t>
            </a:r>
            <a:endParaRPr lang="en-US" sz="300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975334" y="7646388"/>
            <a:ext cx="1326716" cy="1326716"/>
          </a:xfrm>
          <a:custGeom>
            <a:avLst/>
            <a:gdLst/>
            <a:ahLst/>
            <a:cxnLst/>
            <a:rect l="l" t="t" r="r" b="b"/>
            <a:pathLst>
              <a:path w="1326716" h="1326716">
                <a:moveTo>
                  <a:pt x="0" y="0"/>
                </a:moveTo>
                <a:lnTo>
                  <a:pt x="1326716" y="0"/>
                </a:lnTo>
                <a:lnTo>
                  <a:pt x="1326716" y="1326715"/>
                </a:lnTo>
                <a:lnTo>
                  <a:pt x="0" y="1326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11"/>
          <p:cNvSpPr txBox="1"/>
          <p:nvPr/>
        </p:nvSpPr>
        <p:spPr>
          <a:xfrm>
            <a:off x="5554474" y="8100236"/>
            <a:ext cx="5177697" cy="43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pt-BR" sz="3000" dirty="0" smtClean="0">
                <a:solidFill>
                  <a:srgbClr val="303030"/>
                </a:solidFill>
                <a:latin typeface="Montserrat Classic Bold"/>
              </a:rPr>
              <a:t>Processos em andamento</a:t>
            </a:r>
            <a:endParaRPr lang="pt-BR" sz="3000" dirty="0">
              <a:solidFill>
                <a:srgbClr val="303030"/>
              </a:solidFill>
              <a:latin typeface="Montserrat Classic Bold"/>
            </a:endParaRPr>
          </a:p>
        </p:txBody>
      </p:sp>
      <p:sp>
        <p:nvSpPr>
          <p:cNvPr id="47" name="TextBox 12"/>
          <p:cNvSpPr txBox="1"/>
          <p:nvPr/>
        </p:nvSpPr>
        <p:spPr>
          <a:xfrm>
            <a:off x="4396400" y="8100195"/>
            <a:ext cx="48458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dirty="0" smtClean="0">
                <a:solidFill>
                  <a:srgbClr val="FFFFFF"/>
                </a:solidFill>
                <a:latin typeface="Montserrat Classic Bold"/>
              </a:rPr>
              <a:t>19</a:t>
            </a:r>
            <a:endParaRPr lang="en-US" sz="300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48" name="Freeform 13"/>
          <p:cNvSpPr/>
          <p:nvPr/>
        </p:nvSpPr>
        <p:spPr>
          <a:xfrm>
            <a:off x="3975334" y="9176911"/>
            <a:ext cx="1326716" cy="1326716"/>
          </a:xfrm>
          <a:custGeom>
            <a:avLst/>
            <a:gdLst/>
            <a:ahLst/>
            <a:cxnLst/>
            <a:rect l="l" t="t" r="r" b="b"/>
            <a:pathLst>
              <a:path w="1326716" h="1326716">
                <a:moveTo>
                  <a:pt x="0" y="0"/>
                </a:moveTo>
                <a:lnTo>
                  <a:pt x="1326716" y="0"/>
                </a:lnTo>
                <a:lnTo>
                  <a:pt x="1326716" y="1326716"/>
                </a:lnTo>
                <a:lnTo>
                  <a:pt x="0" y="1326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14"/>
          <p:cNvSpPr txBox="1"/>
          <p:nvPr/>
        </p:nvSpPr>
        <p:spPr>
          <a:xfrm>
            <a:off x="5554474" y="9630760"/>
            <a:ext cx="5177697" cy="43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303030"/>
                </a:solidFill>
                <a:latin typeface="Montserrat Classic Bold"/>
              </a:rPr>
              <a:t>Desistentes</a:t>
            </a:r>
          </a:p>
        </p:txBody>
      </p:sp>
      <p:sp>
        <p:nvSpPr>
          <p:cNvPr id="50" name="TextBox 15"/>
          <p:cNvSpPr txBox="1"/>
          <p:nvPr/>
        </p:nvSpPr>
        <p:spPr>
          <a:xfrm>
            <a:off x="4396400" y="9630719"/>
            <a:ext cx="48458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dirty="0" smtClean="0">
                <a:solidFill>
                  <a:srgbClr val="FFFFFF"/>
                </a:solidFill>
                <a:latin typeface="Montserrat Classic Bold"/>
              </a:rPr>
              <a:t>39</a:t>
            </a:r>
            <a:endParaRPr lang="en-US" sz="300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12468703" y="4589123"/>
            <a:ext cx="1326716" cy="1326716"/>
          </a:xfrm>
          <a:custGeom>
            <a:avLst/>
            <a:gdLst/>
            <a:ahLst/>
            <a:cxnLst/>
            <a:rect l="l" t="t" r="r" b="b"/>
            <a:pathLst>
              <a:path w="1326716" h="1326716">
                <a:moveTo>
                  <a:pt x="0" y="0"/>
                </a:moveTo>
                <a:lnTo>
                  <a:pt x="1326716" y="0"/>
                </a:lnTo>
                <a:lnTo>
                  <a:pt x="1326716" y="1326716"/>
                </a:lnTo>
                <a:lnTo>
                  <a:pt x="0" y="1326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6"/>
          <p:cNvSpPr txBox="1"/>
          <p:nvPr/>
        </p:nvSpPr>
        <p:spPr>
          <a:xfrm>
            <a:off x="12773899" y="5042891"/>
            <a:ext cx="658388" cy="423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 smtClean="0">
                <a:solidFill>
                  <a:srgbClr val="FFFFFF"/>
                </a:solidFill>
                <a:latin typeface="Montserrat Classic Bold"/>
              </a:rPr>
              <a:t>29</a:t>
            </a:r>
            <a:endParaRPr lang="en-US" sz="300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22" name="Freeform 7"/>
          <p:cNvSpPr/>
          <p:nvPr/>
        </p:nvSpPr>
        <p:spPr>
          <a:xfrm>
            <a:off x="12468703" y="6119647"/>
            <a:ext cx="1326716" cy="1326716"/>
          </a:xfrm>
          <a:custGeom>
            <a:avLst/>
            <a:gdLst/>
            <a:ahLst/>
            <a:cxnLst/>
            <a:rect l="l" t="t" r="r" b="b"/>
            <a:pathLst>
              <a:path w="1326716" h="1326716">
                <a:moveTo>
                  <a:pt x="0" y="0"/>
                </a:moveTo>
                <a:lnTo>
                  <a:pt x="1326716" y="0"/>
                </a:lnTo>
                <a:lnTo>
                  <a:pt x="1326716" y="1326716"/>
                </a:lnTo>
                <a:lnTo>
                  <a:pt x="0" y="1326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9"/>
          <p:cNvSpPr txBox="1"/>
          <p:nvPr/>
        </p:nvSpPr>
        <p:spPr>
          <a:xfrm>
            <a:off x="12831835" y="6573455"/>
            <a:ext cx="600452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 smtClean="0">
                <a:solidFill>
                  <a:srgbClr val="FFFFFF"/>
                </a:solidFill>
                <a:latin typeface="Montserrat Classic Bold"/>
              </a:rPr>
              <a:t>4</a:t>
            </a:r>
            <a:endParaRPr lang="en-US" sz="300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24" name="Freeform 10"/>
          <p:cNvSpPr/>
          <p:nvPr/>
        </p:nvSpPr>
        <p:spPr>
          <a:xfrm>
            <a:off x="12468703" y="7646388"/>
            <a:ext cx="1326716" cy="1326716"/>
          </a:xfrm>
          <a:custGeom>
            <a:avLst/>
            <a:gdLst/>
            <a:ahLst/>
            <a:cxnLst/>
            <a:rect l="l" t="t" r="r" b="b"/>
            <a:pathLst>
              <a:path w="1326716" h="1326716">
                <a:moveTo>
                  <a:pt x="0" y="0"/>
                </a:moveTo>
                <a:lnTo>
                  <a:pt x="1326716" y="0"/>
                </a:lnTo>
                <a:lnTo>
                  <a:pt x="1326716" y="1326715"/>
                </a:lnTo>
                <a:lnTo>
                  <a:pt x="0" y="1326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12"/>
          <p:cNvSpPr txBox="1"/>
          <p:nvPr/>
        </p:nvSpPr>
        <p:spPr>
          <a:xfrm>
            <a:off x="12889769" y="8100195"/>
            <a:ext cx="48458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 smtClean="0">
                <a:solidFill>
                  <a:srgbClr val="FFFFFF"/>
                </a:solidFill>
                <a:latin typeface="Montserrat Classic Bold"/>
              </a:rPr>
              <a:t>15</a:t>
            </a:r>
            <a:endParaRPr lang="en-US" sz="300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26" name="Freeform 10"/>
          <p:cNvSpPr/>
          <p:nvPr/>
        </p:nvSpPr>
        <p:spPr>
          <a:xfrm>
            <a:off x="12476733" y="9234744"/>
            <a:ext cx="1326716" cy="1326716"/>
          </a:xfrm>
          <a:custGeom>
            <a:avLst/>
            <a:gdLst/>
            <a:ahLst/>
            <a:cxnLst/>
            <a:rect l="l" t="t" r="r" b="b"/>
            <a:pathLst>
              <a:path w="1326716" h="1326716">
                <a:moveTo>
                  <a:pt x="0" y="0"/>
                </a:moveTo>
                <a:lnTo>
                  <a:pt x="1326716" y="0"/>
                </a:lnTo>
                <a:lnTo>
                  <a:pt x="1326716" y="1326715"/>
                </a:lnTo>
                <a:lnTo>
                  <a:pt x="0" y="1326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12"/>
          <p:cNvSpPr txBox="1"/>
          <p:nvPr/>
        </p:nvSpPr>
        <p:spPr>
          <a:xfrm>
            <a:off x="12897799" y="9688551"/>
            <a:ext cx="48458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 smtClean="0">
                <a:solidFill>
                  <a:srgbClr val="FFFFFF"/>
                </a:solidFill>
                <a:latin typeface="Montserrat Classic Bold"/>
              </a:rPr>
              <a:t>30</a:t>
            </a:r>
            <a:endParaRPr lang="en-US" sz="300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14150521" y="5030824"/>
            <a:ext cx="6153147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pt-BR" sz="3000" dirty="0" smtClean="0">
                <a:solidFill>
                  <a:schemeClr val="tx1">
                    <a:lumMod val="75000"/>
                  </a:schemeClr>
                </a:solidFill>
                <a:latin typeface="Montserrat Classic Bold"/>
              </a:rPr>
              <a:t>Visitas realizadas em 2023</a:t>
            </a:r>
            <a:endParaRPr lang="pt-BR" sz="3000" dirty="0">
              <a:solidFill>
                <a:schemeClr val="tx1">
                  <a:lumMod val="75000"/>
                </a:schemeClr>
              </a:solidFill>
              <a:latin typeface="Montserrat Classic Bold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14150521" y="6563930"/>
            <a:ext cx="6458344" cy="43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ts val="3300"/>
              </a:lnSpc>
              <a:defRPr sz="3000">
                <a:solidFill>
                  <a:schemeClr val="tx1">
                    <a:lumMod val="75000"/>
                  </a:schemeClr>
                </a:solidFill>
                <a:latin typeface="Montserrat Classic Bold"/>
              </a:defRPr>
            </a:lvl1pPr>
          </a:lstStyle>
          <a:p>
            <a:r>
              <a:rPr lang="en-US" dirty="0" err="1"/>
              <a:t>Visitas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realizadas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2024</a:t>
            </a:r>
          </a:p>
        </p:txBody>
      </p:sp>
      <p:sp>
        <p:nvSpPr>
          <p:cNvPr id="30" name="TextBox 11"/>
          <p:cNvSpPr txBox="1"/>
          <p:nvPr/>
        </p:nvSpPr>
        <p:spPr>
          <a:xfrm>
            <a:off x="14150521" y="7886553"/>
            <a:ext cx="5177697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pt-BR" sz="3000" dirty="0" smtClean="0">
                <a:solidFill>
                  <a:schemeClr val="tx1">
                    <a:lumMod val="75000"/>
                  </a:schemeClr>
                </a:solidFill>
                <a:latin typeface="Montserrat Classic Bold"/>
              </a:rPr>
              <a:t>Total de visitas previstas para o 1º </a:t>
            </a:r>
            <a:r>
              <a:rPr lang="pt-BR" sz="3000" dirty="0">
                <a:solidFill>
                  <a:schemeClr val="tx1">
                    <a:lumMod val="75000"/>
                  </a:schemeClr>
                </a:solidFill>
                <a:latin typeface="Montserrat Classic Bold"/>
              </a:rPr>
              <a:t>semestre</a:t>
            </a:r>
            <a:r>
              <a:rPr lang="pt-BR" sz="3000" dirty="0" smtClean="0">
                <a:solidFill>
                  <a:schemeClr val="tx1">
                    <a:lumMod val="75000"/>
                  </a:schemeClr>
                </a:solidFill>
                <a:latin typeface="Montserrat Classic Bold"/>
              </a:rPr>
              <a:t> de 2024</a:t>
            </a:r>
            <a:endParaRPr lang="pt-BR" sz="3000" dirty="0">
              <a:solidFill>
                <a:schemeClr val="tx1">
                  <a:lumMod val="75000"/>
                </a:schemeClr>
              </a:solidFill>
              <a:latin typeface="Montserrat Classic Bold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14150521" y="9484433"/>
            <a:ext cx="5177697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pt-BR" sz="3000" dirty="0">
                <a:solidFill>
                  <a:schemeClr val="tx1">
                    <a:lumMod val="75000"/>
                  </a:schemeClr>
                </a:solidFill>
                <a:latin typeface="Montserrat Classic Bold"/>
              </a:rPr>
              <a:t>Expectativa</a:t>
            </a:r>
            <a:r>
              <a:rPr lang="pt-BR" sz="3000" dirty="0" smtClean="0">
                <a:solidFill>
                  <a:srgbClr val="303030"/>
                </a:solidFill>
                <a:latin typeface="Montserrat Classic Bold"/>
              </a:rPr>
              <a:t> de visitas até o final de 2024</a:t>
            </a:r>
            <a:endParaRPr lang="pt-BR" sz="3000" dirty="0">
              <a:solidFill>
                <a:srgbClr val="303030"/>
              </a:solidFill>
              <a:latin typeface="Montserrat Classic Bold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467" y="569756"/>
            <a:ext cx="10281895" cy="3399989"/>
          </a:xfrm>
          <a:prstGeom prst="rect">
            <a:avLst/>
          </a:prstGeom>
        </p:spPr>
      </p:pic>
      <p:sp>
        <p:nvSpPr>
          <p:cNvPr id="33" name="TextBox 11"/>
          <p:cNvSpPr txBox="1"/>
          <p:nvPr/>
        </p:nvSpPr>
        <p:spPr>
          <a:xfrm>
            <a:off x="9997626" y="12166431"/>
            <a:ext cx="4388748" cy="43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pt-BR" sz="4000" dirty="0" smtClean="0">
                <a:solidFill>
                  <a:schemeClr val="tx1">
                    <a:lumMod val="75000"/>
                  </a:schemeClr>
                </a:solidFill>
                <a:latin typeface="Montserrat Classic Bold"/>
              </a:rPr>
              <a:t>www.saeme.org.br</a:t>
            </a:r>
            <a:endParaRPr lang="pt-BR" sz="4000" dirty="0">
              <a:solidFill>
                <a:srgbClr val="303030"/>
              </a:solidFill>
              <a:latin typeface="Montserrat Classic Bold"/>
            </a:endParaRPr>
          </a:p>
        </p:txBody>
      </p:sp>
    </p:spTree>
    <p:extLst>
      <p:ext uri="{BB962C8B-B14F-4D97-AF65-F5344CB8AC3E}">
        <p14:creationId xmlns:p14="http://schemas.microsoft.com/office/powerpoint/2010/main" val="36217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/>
          <p:nvPr/>
        </p:nvSpPr>
        <p:spPr>
          <a:xfrm>
            <a:off x="-67026" y="-11128"/>
            <a:ext cx="24518053" cy="13738257"/>
          </a:xfrm>
          <a:prstGeom prst="rect">
            <a:avLst/>
          </a:prstGeom>
          <a:gradFill>
            <a:gsLst>
              <a:gs pos="0">
                <a:srgbClr val="7AC1A1"/>
              </a:gs>
              <a:gs pos="27861">
                <a:srgbClr val="7AC1A1"/>
              </a:gs>
              <a:gs pos="70916">
                <a:srgbClr val="3DAC82"/>
              </a:gs>
              <a:gs pos="100000">
                <a:srgbClr val="00966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20"/>
          <p:cNvSpPr/>
          <p:nvPr/>
        </p:nvSpPr>
        <p:spPr>
          <a:xfrm>
            <a:off x="5463420" y="-8761871"/>
            <a:ext cx="24695458" cy="20171204"/>
          </a:xfrm>
          <a:prstGeom prst="ellipse">
            <a:avLst/>
          </a:prstGeom>
          <a:solidFill>
            <a:srgbClr val="FFFFFF">
              <a:alpha val="16470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-4566455" y="-13479131"/>
            <a:ext cx="31008600" cy="25871400"/>
          </a:xfrm>
          <a:prstGeom prst="ellipse">
            <a:avLst/>
          </a:prstGeom>
          <a:solidFill>
            <a:srgbClr val="FFFFFF">
              <a:alpha val="15686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8799380" y="6528902"/>
            <a:ext cx="15318017" cy="354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>
              <a:lnSpc>
                <a:spcPct val="70000"/>
              </a:lnSpc>
              <a:buClr>
                <a:srgbClr val="FFFFFF"/>
              </a:buClr>
              <a:buSzPts val="12400"/>
            </a:pPr>
            <a:r>
              <a:rPr lang="pt-BR" sz="96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Obrigado!</a:t>
            </a:r>
            <a:endParaRPr lang="pt-BR" sz="6000" b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400"/>
              <a:buFont typeface="Open Sans"/>
              <a:buNone/>
            </a:pPr>
            <a:endParaRPr lang="en-US" sz="8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70000"/>
              </a:lnSpc>
              <a:buClr>
                <a:srgbClr val="FFFFFF"/>
              </a:buClr>
              <a:buSzPts val="12400"/>
            </a:pPr>
            <a:endParaRPr lang="pt-BR" sz="3600" b="1" i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lvl="0">
              <a:lnSpc>
                <a:spcPct val="70000"/>
              </a:lnSpc>
              <a:buClr>
                <a:srgbClr val="FFFFFF"/>
              </a:buClr>
              <a:buSzPts val="12400"/>
            </a:pPr>
            <a:endParaRPr lang="pt-BR" sz="3600" b="1" i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lvl="0">
              <a:lnSpc>
                <a:spcPct val="70000"/>
              </a:lnSpc>
              <a:buClr>
                <a:srgbClr val="FFFFFF"/>
              </a:buClr>
              <a:buSzPts val="12400"/>
            </a:pPr>
            <a:endParaRPr lang="pt-BR" sz="3600" b="1" i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lvl="0">
              <a:lnSpc>
                <a:spcPct val="70000"/>
              </a:lnSpc>
              <a:buClr>
                <a:srgbClr val="FFFFFF"/>
              </a:buClr>
              <a:buSzPts val="12400"/>
            </a:pPr>
            <a:endParaRPr lang="pt-BR" sz="3600" b="1" i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03" name="Google Shape;103;p2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7706" y="4760080"/>
            <a:ext cx="4013625" cy="419583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/>
          <p:nvPr/>
        </p:nvSpPr>
        <p:spPr>
          <a:xfrm>
            <a:off x="9360595" y="3547709"/>
            <a:ext cx="3154500" cy="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7" name="Google Shape;107;p20"/>
          <p:cNvCxnSpPr/>
          <p:nvPr/>
        </p:nvCxnSpPr>
        <p:spPr>
          <a:xfrm rot="10800000" flipH="1">
            <a:off x="7925612" y="4610224"/>
            <a:ext cx="1" cy="4495552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1208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>
            <a:off x="2874525" y="3026800"/>
            <a:ext cx="0" cy="8957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3"/>
          <p:cNvSpPr/>
          <p:nvPr/>
        </p:nvSpPr>
        <p:spPr>
          <a:xfrm>
            <a:off x="0" y="818050"/>
            <a:ext cx="10912200" cy="2290800"/>
          </a:xfrm>
          <a:prstGeom prst="rect">
            <a:avLst/>
          </a:prstGeom>
          <a:solidFill>
            <a:srgbClr val="009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2584950" y="1464925"/>
            <a:ext cx="8327100" cy="14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01"/>
              </a:buClr>
              <a:buSzPts val="4800"/>
              <a:buFont typeface="Open Sans"/>
              <a:buNone/>
            </a:pPr>
            <a:r>
              <a:rPr lang="en-US" sz="95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Cenário</a:t>
            </a:r>
            <a:endParaRPr sz="95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2458195" y="11930071"/>
            <a:ext cx="1418851" cy="1380100"/>
            <a:chOff x="0" y="0"/>
            <a:chExt cx="1418850" cy="1380098"/>
          </a:xfrm>
        </p:grpSpPr>
        <p:pic>
          <p:nvPicPr>
            <p:cNvPr id="135" name="Google Shape;135;p23" descr="Image"/>
            <p:cNvPicPr preferRelativeResize="0"/>
            <p:nvPr/>
          </p:nvPicPr>
          <p:blipFill rotWithShape="1">
            <a:blip r:embed="rId3">
              <a:alphaModFix/>
            </a:blip>
            <a:srcRect b="49731"/>
            <a:stretch/>
          </p:blipFill>
          <p:spPr>
            <a:xfrm>
              <a:off x="77520" y="0"/>
              <a:ext cx="1289183" cy="67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3" descr="resolucao-cfm-no-2074-1152-1252.jpg"/>
            <p:cNvPicPr preferRelativeResize="0"/>
            <p:nvPr/>
          </p:nvPicPr>
          <p:blipFill rotWithShape="1">
            <a:blip r:embed="rId4">
              <a:alphaModFix/>
            </a:blip>
            <a:srcRect l="15753" t="50506" r="15753" b="9451"/>
            <a:stretch/>
          </p:blipFill>
          <p:spPr>
            <a:xfrm>
              <a:off x="0" y="770250"/>
              <a:ext cx="1418850" cy="609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4866249" y="3506863"/>
            <a:ext cx="164697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spcBef>
                <a:spcPct val="0"/>
              </a:spcBef>
              <a:buFontTx/>
              <a:buNone/>
              <a:defRPr sz="4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dirty="0"/>
              <a:t>390 ESCOLAS MÉDICAS NO BRASIL</a:t>
            </a:r>
          </a:p>
          <a:p>
            <a:r>
              <a:rPr lang="pt-BR" dirty="0"/>
              <a:t>DISTRIBUÍDAS EM 250 MUNICÍPIOS</a:t>
            </a:r>
          </a:p>
        </p:txBody>
      </p:sp>
      <p:pic>
        <p:nvPicPr>
          <p:cNvPr id="10" name="Picture 4" descr="Resultado de imagem para school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95" y="10211973"/>
            <a:ext cx="1632161" cy="1442297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m para school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00" y="10211973"/>
            <a:ext cx="1632161" cy="1442297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sultado de imagem para school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34" y="10211974"/>
            <a:ext cx="1632161" cy="1442297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sultado de imagem para school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62" y="8486227"/>
            <a:ext cx="1632161" cy="1442297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m para school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60" y="8486227"/>
            <a:ext cx="1632161" cy="1442297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m para school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67" y="8486227"/>
            <a:ext cx="1632161" cy="1442297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m para school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86" y="6760481"/>
            <a:ext cx="1632161" cy="144229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esultado de imagem para school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02" y="6793503"/>
            <a:ext cx="1632161" cy="144229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m para school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83" y="6793502"/>
            <a:ext cx="1632161" cy="144229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2"/>
          <p:cNvSpPr>
            <a:spLocks noChangeArrowheads="1"/>
          </p:cNvSpPr>
          <p:nvPr/>
        </p:nvSpPr>
        <p:spPr bwMode="auto">
          <a:xfrm>
            <a:off x="9592239" y="6852930"/>
            <a:ext cx="41503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800" b="1" dirty="0"/>
              <a:t>34% </a:t>
            </a:r>
            <a:r>
              <a:rPr lang="pt-BR" altLang="pt-BR" sz="3200" b="1" dirty="0"/>
              <a:t>(134)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b="1" dirty="0"/>
              <a:t>PÚBLICAS </a:t>
            </a:r>
            <a:endParaRPr lang="pt-BR" altLang="pt-BR" sz="3200" dirty="0"/>
          </a:p>
        </p:txBody>
      </p:sp>
      <p:sp>
        <p:nvSpPr>
          <p:cNvPr id="21" name="Retângulo 13"/>
          <p:cNvSpPr>
            <a:spLocks noChangeArrowheads="1"/>
          </p:cNvSpPr>
          <p:nvPr/>
        </p:nvSpPr>
        <p:spPr bwMode="auto">
          <a:xfrm>
            <a:off x="9567379" y="9468875"/>
            <a:ext cx="43195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800" b="1" dirty="0"/>
              <a:t>66% </a:t>
            </a:r>
            <a:r>
              <a:rPr lang="pt-BR" altLang="pt-BR" sz="3200" b="1" dirty="0"/>
              <a:t>(</a:t>
            </a:r>
            <a:r>
              <a:rPr lang="pt-BR" altLang="pt-BR" sz="3200" b="1" dirty="0" smtClean="0"/>
              <a:t>256)</a:t>
            </a:r>
            <a:endParaRPr lang="pt-BR" altLang="pt-BR" sz="3200" b="1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b="1" dirty="0"/>
              <a:t>PRIVADAS</a:t>
            </a:r>
            <a:endParaRPr lang="pt-BR" altLang="pt-BR" sz="3200" dirty="0"/>
          </a:p>
        </p:txBody>
      </p:sp>
      <p:sp>
        <p:nvSpPr>
          <p:cNvPr id="22" name="Retângulo 21"/>
          <p:cNvSpPr/>
          <p:nvPr/>
        </p:nvSpPr>
        <p:spPr>
          <a:xfrm>
            <a:off x="14164116" y="6145070"/>
            <a:ext cx="9016191" cy="550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210 novas escolas abertas </a:t>
            </a:r>
          </a:p>
          <a:p>
            <a:pPr algn="r">
              <a:defRPr/>
            </a:pPr>
            <a:r>
              <a:rPr lang="pt-BR" sz="2400" b="1" dirty="0"/>
              <a:t>Desde 2010, número superior ao total de escolas abertas entre 1808 e 2010 (180)</a:t>
            </a:r>
            <a:br>
              <a:rPr lang="pt-BR" sz="2400" b="1" dirty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destas escolas são particulares</a:t>
            </a:r>
          </a:p>
          <a:p>
            <a:pPr algn="r">
              <a:defRPr/>
            </a:pPr>
            <a:r>
              <a:rPr lang="pt-BR" sz="2400" b="1" dirty="0"/>
              <a:t>(No mesmo período foram abertas 60 escolas públicas)</a:t>
            </a:r>
          </a:p>
          <a:p>
            <a:pPr algn="r">
              <a:defRPr/>
            </a:pPr>
            <a:endParaRPr lang="pt-BR" sz="2400" b="1" dirty="0"/>
          </a:p>
          <a:p>
            <a:pPr algn="r"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215 escolas médicas 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/>
              <a:t>se concentram em SP, MG, BA, RJ, PR e RS</a:t>
            </a:r>
            <a:br>
              <a:rPr lang="pt-BR" sz="2400" b="1" dirty="0"/>
            </a:br>
            <a:endParaRPr lang="pt-BR" sz="2400" b="1" dirty="0"/>
          </a:p>
          <a:p>
            <a:pPr algn="r"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dos cursos privados 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/>
              <a:t>estão em apenas seis estados - SP, MG, RJ, SC, BA e RS</a:t>
            </a:r>
            <a:endParaRPr lang="pt-BR" sz="2400" dirty="0"/>
          </a:p>
        </p:txBody>
      </p:sp>
      <p:pic>
        <p:nvPicPr>
          <p:cNvPr id="23" name="Picture 4" descr="Resultado de imagem para school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59" y="5032530"/>
            <a:ext cx="1632161" cy="144229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D0773431-3CC7-76F5-902A-11CAF0D8E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3982442"/>
            <a:ext cx="20316607" cy="5485484"/>
          </a:xfrm>
          <a:prstGeom prst="rect">
            <a:avLst/>
          </a:prstGeom>
        </p:spPr>
      </p:pic>
      <p:cxnSp>
        <p:nvCxnSpPr>
          <p:cNvPr id="130" name="Google Shape;130;p23"/>
          <p:cNvCxnSpPr/>
          <p:nvPr/>
        </p:nvCxnSpPr>
        <p:spPr>
          <a:xfrm>
            <a:off x="2874525" y="3026800"/>
            <a:ext cx="0" cy="8957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3"/>
          <p:cNvSpPr/>
          <p:nvPr/>
        </p:nvSpPr>
        <p:spPr>
          <a:xfrm>
            <a:off x="0" y="818050"/>
            <a:ext cx="10912200" cy="2290800"/>
          </a:xfrm>
          <a:prstGeom prst="rect">
            <a:avLst/>
          </a:prstGeom>
          <a:solidFill>
            <a:srgbClr val="009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2584950" y="1464925"/>
            <a:ext cx="8327100" cy="14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01"/>
              </a:buClr>
              <a:buSzPts val="4800"/>
              <a:buFont typeface="Open Sans"/>
              <a:buNone/>
            </a:pPr>
            <a:r>
              <a:rPr lang="en-US" sz="95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Escolas</a:t>
            </a:r>
            <a:endParaRPr sz="95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2458195" y="11930071"/>
            <a:ext cx="1418851" cy="1380100"/>
            <a:chOff x="0" y="0"/>
            <a:chExt cx="1418850" cy="1380098"/>
          </a:xfrm>
        </p:grpSpPr>
        <p:pic>
          <p:nvPicPr>
            <p:cNvPr id="135" name="Google Shape;135;p23" descr="Image"/>
            <p:cNvPicPr preferRelativeResize="0"/>
            <p:nvPr/>
          </p:nvPicPr>
          <p:blipFill rotWithShape="1">
            <a:blip r:embed="rId4">
              <a:alphaModFix/>
            </a:blip>
            <a:srcRect b="49731"/>
            <a:stretch/>
          </p:blipFill>
          <p:spPr>
            <a:xfrm>
              <a:off x="77520" y="0"/>
              <a:ext cx="1289183" cy="67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3" descr="resolucao-cfm-no-2074-1152-1252.jpg"/>
            <p:cNvPicPr preferRelativeResize="0"/>
            <p:nvPr/>
          </p:nvPicPr>
          <p:blipFill rotWithShape="1">
            <a:blip r:embed="rId5">
              <a:alphaModFix/>
            </a:blip>
            <a:srcRect l="15753" t="50506" r="15753" b="9451"/>
            <a:stretch/>
          </p:blipFill>
          <p:spPr>
            <a:xfrm>
              <a:off x="0" y="770250"/>
              <a:ext cx="1418850" cy="609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Retângulo 4"/>
          <p:cNvSpPr/>
          <p:nvPr/>
        </p:nvSpPr>
        <p:spPr>
          <a:xfrm>
            <a:off x="4485737" y="9812673"/>
            <a:ext cx="175806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À intensificação do número de escolas e vagas de medicina, somaram-se as tendências de privatização do ensino médico. </a:t>
            </a:r>
          </a:p>
          <a:p>
            <a:pPr marL="571500" indent="-5715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3000" dirty="0">
              <a:solidFill>
                <a:srgbClr val="5E5E5E"/>
              </a:solidFill>
              <a:latin typeface="Open Sans"/>
              <a:ea typeface="Open Sans"/>
              <a:cs typeface="Open Sans"/>
            </a:endParaRPr>
          </a:p>
          <a:p>
            <a:pPr marL="571500" indent="-5715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Nos últimos dez anos, mais de </a:t>
            </a:r>
            <a:r>
              <a:rPr lang="pt-BR" sz="3000" b="1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80% das novas </a:t>
            </a:r>
            <a:r>
              <a:rPr lang="pt-BR" sz="30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vagas foram ofertadas por instituições privadas de ensino.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178231" y="5721155"/>
            <a:ext cx="4014440" cy="3568390"/>
          </a:xfrm>
          <a:prstGeom prst="rect">
            <a:avLst/>
          </a:prstGeom>
          <a:solidFill>
            <a:schemeClr val="accent5">
              <a:lumMod val="75000"/>
              <a:alpha val="6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4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>
            <a:off x="2874525" y="3026800"/>
            <a:ext cx="0" cy="8957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3"/>
          <p:cNvSpPr/>
          <p:nvPr/>
        </p:nvSpPr>
        <p:spPr>
          <a:xfrm>
            <a:off x="-1" y="818050"/>
            <a:ext cx="17696329" cy="2290800"/>
          </a:xfrm>
          <a:prstGeom prst="rect">
            <a:avLst/>
          </a:prstGeom>
          <a:solidFill>
            <a:srgbClr val="009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955964" y="1465106"/>
            <a:ext cx="16740363" cy="141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01"/>
              </a:buClr>
              <a:buSzPts val="4800"/>
              <a:buFont typeface="Open Sans"/>
              <a:buNone/>
            </a:pPr>
            <a:r>
              <a:rPr lang="en-US" sz="9500" dirty="0" err="1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Vagas</a:t>
            </a:r>
            <a:r>
              <a:rPr lang="en-US" sz="95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500" dirty="0" err="1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95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100 mil </a:t>
            </a:r>
            <a:r>
              <a:rPr lang="en-US" sz="9500" dirty="0" err="1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habitantes</a:t>
            </a:r>
            <a:endParaRPr sz="95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2458195" y="11930071"/>
            <a:ext cx="1418851" cy="1380100"/>
            <a:chOff x="0" y="0"/>
            <a:chExt cx="1418850" cy="1380098"/>
          </a:xfrm>
        </p:grpSpPr>
        <p:pic>
          <p:nvPicPr>
            <p:cNvPr id="135" name="Google Shape;135;p23" descr="Image"/>
            <p:cNvPicPr preferRelativeResize="0"/>
            <p:nvPr/>
          </p:nvPicPr>
          <p:blipFill rotWithShape="1">
            <a:blip r:embed="rId3">
              <a:alphaModFix/>
            </a:blip>
            <a:srcRect b="49731"/>
            <a:stretch/>
          </p:blipFill>
          <p:spPr>
            <a:xfrm>
              <a:off x="77520" y="0"/>
              <a:ext cx="1289183" cy="67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3" descr="resolucao-cfm-no-2074-1152-1252.jpg"/>
            <p:cNvPicPr preferRelativeResize="0"/>
            <p:nvPr/>
          </p:nvPicPr>
          <p:blipFill rotWithShape="1">
            <a:blip r:embed="rId4">
              <a:alphaModFix/>
            </a:blip>
            <a:srcRect l="15753" t="50506" r="15753" b="9451"/>
            <a:stretch/>
          </p:blipFill>
          <p:spPr>
            <a:xfrm>
              <a:off x="0" y="770250"/>
              <a:ext cx="1418850" cy="609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Freeform 3"/>
          <p:cNvSpPr/>
          <p:nvPr/>
        </p:nvSpPr>
        <p:spPr>
          <a:xfrm>
            <a:off x="2874525" y="4044639"/>
            <a:ext cx="19140054" cy="9671361"/>
          </a:xfrm>
          <a:custGeom>
            <a:avLst/>
            <a:gdLst/>
            <a:ahLst/>
            <a:cxnLst/>
            <a:rect l="l" t="t" r="r" b="b"/>
            <a:pathLst>
              <a:path w="11427921" h="4910087">
                <a:moveTo>
                  <a:pt x="0" y="0"/>
                </a:moveTo>
                <a:lnTo>
                  <a:pt x="11427920" y="0"/>
                </a:lnTo>
                <a:lnTo>
                  <a:pt x="11427920" y="4910087"/>
                </a:lnTo>
                <a:lnTo>
                  <a:pt x="0" y="49100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844" b="-22274"/>
            </a:stretch>
          </a:blipFill>
        </p:spPr>
      </p:sp>
    </p:spTree>
    <p:extLst>
      <p:ext uri="{BB962C8B-B14F-4D97-AF65-F5344CB8AC3E}">
        <p14:creationId xmlns:p14="http://schemas.microsoft.com/office/powerpoint/2010/main" val="31656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>
            <a:off x="2874525" y="3026800"/>
            <a:ext cx="0" cy="8957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3"/>
          <p:cNvSpPr/>
          <p:nvPr/>
        </p:nvSpPr>
        <p:spPr>
          <a:xfrm>
            <a:off x="-1" y="818050"/>
            <a:ext cx="17696329" cy="2290800"/>
          </a:xfrm>
          <a:prstGeom prst="rect">
            <a:avLst/>
          </a:prstGeom>
          <a:solidFill>
            <a:srgbClr val="009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955964" y="1465106"/>
            <a:ext cx="16740363" cy="141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01"/>
              </a:buClr>
              <a:buSzPts val="4800"/>
              <a:buFont typeface="Open Sans"/>
              <a:buNone/>
            </a:pPr>
            <a:r>
              <a:rPr lang="en-US" sz="9500" dirty="0" err="1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Vagas</a:t>
            </a:r>
            <a:r>
              <a:rPr lang="en-US" sz="95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500" dirty="0" err="1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95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100 mil </a:t>
            </a:r>
            <a:r>
              <a:rPr lang="en-US" sz="9500" dirty="0" err="1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habitantes</a:t>
            </a:r>
            <a:endParaRPr sz="95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2458195" y="11930071"/>
            <a:ext cx="1418851" cy="1380100"/>
            <a:chOff x="0" y="0"/>
            <a:chExt cx="1418850" cy="1380098"/>
          </a:xfrm>
        </p:grpSpPr>
        <p:pic>
          <p:nvPicPr>
            <p:cNvPr id="135" name="Google Shape;135;p23" descr="Image"/>
            <p:cNvPicPr preferRelativeResize="0"/>
            <p:nvPr/>
          </p:nvPicPr>
          <p:blipFill rotWithShape="1">
            <a:blip r:embed="rId3">
              <a:alphaModFix/>
            </a:blip>
            <a:srcRect b="49731"/>
            <a:stretch/>
          </p:blipFill>
          <p:spPr>
            <a:xfrm>
              <a:off x="77520" y="0"/>
              <a:ext cx="1289183" cy="67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3" descr="resolucao-cfm-no-2074-1152-1252.jpg"/>
            <p:cNvPicPr preferRelativeResize="0"/>
            <p:nvPr/>
          </p:nvPicPr>
          <p:blipFill rotWithShape="1">
            <a:blip r:embed="rId4">
              <a:alphaModFix/>
            </a:blip>
            <a:srcRect l="15753" t="50506" r="15753" b="9451"/>
            <a:stretch/>
          </p:blipFill>
          <p:spPr>
            <a:xfrm>
              <a:off x="0" y="770250"/>
              <a:ext cx="1418850" cy="609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Freeform 4"/>
          <p:cNvSpPr/>
          <p:nvPr/>
        </p:nvSpPr>
        <p:spPr>
          <a:xfrm>
            <a:off x="3036791" y="3530499"/>
            <a:ext cx="18308783" cy="9052450"/>
          </a:xfrm>
          <a:custGeom>
            <a:avLst/>
            <a:gdLst/>
            <a:ahLst/>
            <a:cxnLst/>
            <a:rect l="l" t="t" r="r" b="b"/>
            <a:pathLst>
              <a:path w="10650424" h="5344326">
                <a:moveTo>
                  <a:pt x="0" y="0"/>
                </a:moveTo>
                <a:lnTo>
                  <a:pt x="10650424" y="0"/>
                </a:lnTo>
                <a:lnTo>
                  <a:pt x="10650424" y="5344326"/>
                </a:lnTo>
                <a:lnTo>
                  <a:pt x="0" y="53443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>
              <a:fillRect t="-10194"/>
            </a:stretch>
          </a:blipFill>
        </p:spPr>
      </p:sp>
    </p:spTree>
    <p:extLst>
      <p:ext uri="{BB962C8B-B14F-4D97-AF65-F5344CB8AC3E}">
        <p14:creationId xmlns:p14="http://schemas.microsoft.com/office/powerpoint/2010/main" val="32058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>
            <a:off x="2874525" y="3026800"/>
            <a:ext cx="0" cy="8957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3"/>
          <p:cNvSpPr/>
          <p:nvPr/>
        </p:nvSpPr>
        <p:spPr>
          <a:xfrm>
            <a:off x="-1" y="818050"/>
            <a:ext cx="17696329" cy="2290800"/>
          </a:xfrm>
          <a:prstGeom prst="rect">
            <a:avLst/>
          </a:prstGeom>
          <a:solidFill>
            <a:srgbClr val="009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955964" y="1465106"/>
            <a:ext cx="16740363" cy="141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01"/>
              </a:buClr>
              <a:buSzPts val="4800"/>
              <a:buFont typeface="Open Sans"/>
              <a:buNone/>
            </a:pPr>
            <a:r>
              <a:rPr lang="en-US" sz="9500" dirty="0" err="1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Médicos</a:t>
            </a:r>
            <a:r>
              <a:rPr lang="en-US" sz="95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500" dirty="0" err="1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95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mil </a:t>
            </a:r>
            <a:r>
              <a:rPr lang="en-US" sz="9500" dirty="0" err="1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habitantes</a:t>
            </a:r>
            <a:endParaRPr sz="95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2458195" y="11930071"/>
            <a:ext cx="1418851" cy="1380100"/>
            <a:chOff x="0" y="0"/>
            <a:chExt cx="1418850" cy="1380098"/>
          </a:xfrm>
        </p:grpSpPr>
        <p:pic>
          <p:nvPicPr>
            <p:cNvPr id="135" name="Google Shape;135;p23" descr="Image"/>
            <p:cNvPicPr preferRelativeResize="0"/>
            <p:nvPr/>
          </p:nvPicPr>
          <p:blipFill rotWithShape="1">
            <a:blip r:embed="rId3">
              <a:alphaModFix/>
            </a:blip>
            <a:srcRect b="49731"/>
            <a:stretch/>
          </p:blipFill>
          <p:spPr>
            <a:xfrm>
              <a:off x="77520" y="0"/>
              <a:ext cx="1289183" cy="67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3" descr="resolucao-cfm-no-2074-1152-1252.jpg"/>
            <p:cNvPicPr preferRelativeResize="0"/>
            <p:nvPr/>
          </p:nvPicPr>
          <p:blipFill rotWithShape="1">
            <a:blip r:embed="rId4">
              <a:alphaModFix/>
            </a:blip>
            <a:srcRect l="15753" t="50506" r="15753" b="9451"/>
            <a:stretch/>
          </p:blipFill>
          <p:spPr>
            <a:xfrm>
              <a:off x="0" y="770250"/>
              <a:ext cx="1418850" cy="6098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C11C67D-F26D-4D8D-9397-200170E93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851" y="3372625"/>
            <a:ext cx="14041476" cy="96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>
            <a:off x="2874525" y="3026800"/>
            <a:ext cx="0" cy="8957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3"/>
          <p:cNvSpPr/>
          <p:nvPr/>
        </p:nvSpPr>
        <p:spPr>
          <a:xfrm>
            <a:off x="0" y="818050"/>
            <a:ext cx="16099970" cy="2290800"/>
          </a:xfrm>
          <a:prstGeom prst="rect">
            <a:avLst/>
          </a:prstGeom>
          <a:solidFill>
            <a:srgbClr val="009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2584949" y="1465106"/>
            <a:ext cx="13515021" cy="141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01"/>
              </a:buClr>
              <a:buSzPts val="4800"/>
              <a:buFont typeface="Open Sans"/>
              <a:buNone/>
            </a:pPr>
            <a:r>
              <a:rPr lang="en-US" sz="95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Capital x Interior</a:t>
            </a:r>
            <a:endParaRPr sz="95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2458195" y="11930071"/>
            <a:ext cx="1418851" cy="1380100"/>
            <a:chOff x="0" y="0"/>
            <a:chExt cx="1418850" cy="1380098"/>
          </a:xfrm>
        </p:grpSpPr>
        <p:pic>
          <p:nvPicPr>
            <p:cNvPr id="135" name="Google Shape;135;p23" descr="Image"/>
            <p:cNvPicPr preferRelativeResize="0"/>
            <p:nvPr/>
          </p:nvPicPr>
          <p:blipFill rotWithShape="1">
            <a:blip r:embed="rId3">
              <a:alphaModFix/>
            </a:blip>
            <a:srcRect b="49731"/>
            <a:stretch/>
          </p:blipFill>
          <p:spPr>
            <a:xfrm>
              <a:off x="77520" y="0"/>
              <a:ext cx="1289183" cy="67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3" descr="resolucao-cfm-no-2074-1152-1252.jpg"/>
            <p:cNvPicPr preferRelativeResize="0"/>
            <p:nvPr/>
          </p:nvPicPr>
          <p:blipFill rotWithShape="1">
            <a:blip r:embed="rId4">
              <a:alphaModFix/>
            </a:blip>
            <a:srcRect l="15753" t="50506" r="15753" b="9451"/>
            <a:stretch/>
          </p:blipFill>
          <p:spPr>
            <a:xfrm>
              <a:off x="0" y="770250"/>
              <a:ext cx="1418850" cy="609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Retângulo 28"/>
          <p:cNvSpPr/>
          <p:nvPr/>
        </p:nvSpPr>
        <p:spPr>
          <a:xfrm>
            <a:off x="13014541" y="5186090"/>
            <a:ext cx="10514532" cy="56323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Cluster Populacional:</a:t>
            </a:r>
          </a:p>
          <a:p>
            <a:endParaRPr lang="pt-BR"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pt-BR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Até 5 mil hab. ............................... 0</a:t>
            </a:r>
          </a:p>
          <a:p>
            <a:r>
              <a:rPr lang="pt-BR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5 a 10 mil hab. .............................. 0</a:t>
            </a:r>
          </a:p>
          <a:p>
            <a:r>
              <a:rPr lang="pt-BR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10 a 20 mil hab. ............................ (1%) 2</a:t>
            </a:r>
          </a:p>
          <a:p>
            <a:r>
              <a:rPr lang="pt-BR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 a 50 mil hab. ............................ (2%) 8</a:t>
            </a:r>
          </a:p>
          <a:p>
            <a:r>
              <a:rPr lang="pt-BR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50 a 100 mil hab. .......................... (16%) 63</a:t>
            </a:r>
          </a:p>
          <a:p>
            <a:r>
              <a:rPr lang="pt-BR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100 a 500 mil hab. ........................ (</a:t>
            </a: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pt-BR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%) 196</a:t>
            </a:r>
          </a:p>
          <a:p>
            <a:r>
              <a:rPr lang="pt-BR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Mais de 500 mil hab. .................... (31%) 121</a:t>
            </a:r>
          </a:p>
        </p:txBody>
      </p:sp>
      <p:pic>
        <p:nvPicPr>
          <p:cNvPr id="18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70" y="7024720"/>
            <a:ext cx="1935885" cy="195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5"/>
          <p:cNvSpPr>
            <a:spLocks noChangeArrowheads="1"/>
          </p:cNvSpPr>
          <p:nvPr/>
        </p:nvSpPr>
        <p:spPr bwMode="auto">
          <a:xfrm>
            <a:off x="6068759" y="4396807"/>
            <a:ext cx="396245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 b="1" dirty="0"/>
              <a:t>250 municípios </a:t>
            </a:r>
            <a:r>
              <a:rPr lang="pt-BR" altLang="pt-BR" sz="3600" dirty="0"/>
              <a:t>brasileiros possuem escolas médicas</a:t>
            </a:r>
          </a:p>
        </p:txBody>
      </p:sp>
      <p:pic>
        <p:nvPicPr>
          <p:cNvPr id="20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55" y="4168953"/>
            <a:ext cx="1955052" cy="195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ângulo 7"/>
          <p:cNvSpPr>
            <a:spLocks noChangeArrowheads="1"/>
          </p:cNvSpPr>
          <p:nvPr/>
        </p:nvSpPr>
        <p:spPr bwMode="auto">
          <a:xfrm>
            <a:off x="6068759" y="7024720"/>
            <a:ext cx="575058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 b="1" dirty="0"/>
              <a:t>Capitais</a:t>
            </a:r>
            <a:r>
              <a:rPr lang="pt-BR" altLang="pt-BR" sz="3600" b="1" dirty="0"/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dirty="0"/>
              <a:t>concentram 104 (27%) estabelecimentos de ensino</a:t>
            </a:r>
          </a:p>
        </p:txBody>
      </p:sp>
      <p:pic>
        <p:nvPicPr>
          <p:cNvPr id="23" name="Picture 6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37" y="9818232"/>
            <a:ext cx="2047552" cy="204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ângulo 9"/>
          <p:cNvSpPr>
            <a:spLocks noChangeArrowheads="1"/>
          </p:cNvSpPr>
          <p:nvPr/>
        </p:nvSpPr>
        <p:spPr bwMode="auto">
          <a:xfrm>
            <a:off x="6068759" y="9996303"/>
            <a:ext cx="4437546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 b="1" dirty="0"/>
              <a:t>Interior</a:t>
            </a:r>
            <a:r>
              <a:rPr lang="pt-BR" altLang="pt-BR" sz="3600" b="1" dirty="0"/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dirty="0"/>
              <a:t>sedia 286 (73%) escolas médicas</a:t>
            </a:r>
          </a:p>
        </p:txBody>
      </p:sp>
    </p:spTree>
    <p:extLst>
      <p:ext uri="{BB962C8B-B14F-4D97-AF65-F5344CB8AC3E}">
        <p14:creationId xmlns:p14="http://schemas.microsoft.com/office/powerpoint/2010/main" val="16192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>
            <a:off x="2874525" y="3026800"/>
            <a:ext cx="0" cy="8957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3"/>
          <p:cNvSpPr/>
          <p:nvPr/>
        </p:nvSpPr>
        <p:spPr>
          <a:xfrm>
            <a:off x="0" y="818050"/>
            <a:ext cx="11301984" cy="2290800"/>
          </a:xfrm>
          <a:prstGeom prst="rect">
            <a:avLst/>
          </a:prstGeom>
          <a:solidFill>
            <a:srgbClr val="009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2584950" y="1465106"/>
            <a:ext cx="8881626" cy="141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01"/>
              </a:buClr>
              <a:buSzPts val="4800"/>
              <a:buFont typeface="Open Sans"/>
              <a:buNone/>
            </a:pPr>
            <a:r>
              <a:rPr lang="en-US" sz="95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Projeção</a:t>
            </a:r>
            <a:endParaRPr sz="95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2458195" y="11930071"/>
            <a:ext cx="1418851" cy="1380100"/>
            <a:chOff x="0" y="0"/>
            <a:chExt cx="1418850" cy="1380098"/>
          </a:xfrm>
        </p:grpSpPr>
        <p:pic>
          <p:nvPicPr>
            <p:cNvPr id="135" name="Google Shape;135;p23" descr="Image"/>
            <p:cNvPicPr preferRelativeResize="0"/>
            <p:nvPr/>
          </p:nvPicPr>
          <p:blipFill rotWithShape="1">
            <a:blip r:embed="rId3">
              <a:alphaModFix/>
            </a:blip>
            <a:srcRect b="49731"/>
            <a:stretch/>
          </p:blipFill>
          <p:spPr>
            <a:xfrm>
              <a:off x="77520" y="0"/>
              <a:ext cx="1289183" cy="67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3" descr="resolucao-cfm-no-2074-1152-1252.jpg"/>
            <p:cNvPicPr preferRelativeResize="0"/>
            <p:nvPr/>
          </p:nvPicPr>
          <p:blipFill rotWithShape="1">
            <a:blip r:embed="rId4">
              <a:alphaModFix/>
            </a:blip>
            <a:srcRect l="15753" t="50506" r="15753" b="9451"/>
            <a:stretch/>
          </p:blipFill>
          <p:spPr>
            <a:xfrm>
              <a:off x="0" y="770250"/>
              <a:ext cx="1418850" cy="609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3"/>
          <p:cNvSpPr txBox="1"/>
          <p:nvPr/>
        </p:nvSpPr>
        <p:spPr>
          <a:xfrm>
            <a:off x="3589770" y="3392528"/>
            <a:ext cx="19945144" cy="239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indent="-5715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38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Em dez anos, de 2010 a 2020, mais de </a:t>
            </a:r>
            <a:r>
              <a:rPr lang="pt-BR" sz="3800" b="1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20 mil novas vagas </a:t>
            </a:r>
            <a:r>
              <a:rPr lang="pt-BR" sz="38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foram abertas (aumento de mais de 120%). Com o acréscimo de cinco mil novas vagas entre 2022 e 2023, o </a:t>
            </a:r>
            <a:r>
              <a:rPr lang="pt-BR" sz="3800" b="1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Brasil deve alcançar quase 837 mil médicos em dez anos</a:t>
            </a:r>
            <a:r>
              <a:rPr lang="pt-BR" sz="3800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.</a:t>
            </a:r>
          </a:p>
        </p:txBody>
      </p:sp>
      <p:pic>
        <p:nvPicPr>
          <p:cNvPr id="9" name="Imagem 3" descr="Gráfico, Gráfico de linhas, Gráfico de dispersão&#10;&#10;Descrição gerada automaticament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763" y="5568102"/>
            <a:ext cx="12474230" cy="6932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325227" y="12500267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i="1" dirty="0" err="1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ProvMed</a:t>
            </a:r>
            <a:r>
              <a:rPr lang="pt-BR" sz="2000" i="1" dirty="0">
                <a:solidFill>
                  <a:srgbClr val="5E5E5E"/>
                </a:solidFill>
                <a:latin typeface="Open Sans"/>
                <a:ea typeface="Open Sans"/>
                <a:cs typeface="Open Sans"/>
              </a:rPr>
              <a:t> 2030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30540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>
            <a:off x="2874525" y="3026800"/>
            <a:ext cx="0" cy="8957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3"/>
          <p:cNvSpPr/>
          <p:nvPr/>
        </p:nvSpPr>
        <p:spPr>
          <a:xfrm>
            <a:off x="0" y="818050"/>
            <a:ext cx="11301984" cy="2290800"/>
          </a:xfrm>
          <a:prstGeom prst="rect">
            <a:avLst/>
          </a:prstGeom>
          <a:solidFill>
            <a:srgbClr val="009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2584950" y="1465106"/>
            <a:ext cx="8881626" cy="141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01"/>
              </a:buClr>
              <a:buSzPts val="4800"/>
              <a:buFont typeface="Open Sans"/>
              <a:buNone/>
            </a:pPr>
            <a:r>
              <a:rPr lang="en-US" sz="95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Infraestrutura</a:t>
            </a:r>
            <a:endParaRPr sz="95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2458195" y="11930071"/>
            <a:ext cx="1418851" cy="1380100"/>
            <a:chOff x="0" y="0"/>
            <a:chExt cx="1418850" cy="1380098"/>
          </a:xfrm>
        </p:grpSpPr>
        <p:pic>
          <p:nvPicPr>
            <p:cNvPr id="135" name="Google Shape;135;p23" descr="Image"/>
            <p:cNvPicPr preferRelativeResize="0"/>
            <p:nvPr/>
          </p:nvPicPr>
          <p:blipFill rotWithShape="1">
            <a:blip r:embed="rId3">
              <a:alphaModFix/>
            </a:blip>
            <a:srcRect b="49731"/>
            <a:stretch/>
          </p:blipFill>
          <p:spPr>
            <a:xfrm>
              <a:off x="77520" y="0"/>
              <a:ext cx="1289183" cy="67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3" descr="resolucao-cfm-no-2074-1152-1252.jpg"/>
            <p:cNvPicPr preferRelativeResize="0"/>
            <p:nvPr/>
          </p:nvPicPr>
          <p:blipFill rotWithShape="1">
            <a:blip r:embed="rId4">
              <a:alphaModFix/>
            </a:blip>
            <a:srcRect l="15753" t="50506" r="15753" b="9451"/>
            <a:stretch/>
          </p:blipFill>
          <p:spPr>
            <a:xfrm>
              <a:off x="0" y="770250"/>
              <a:ext cx="1418850" cy="609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39975" y="3755906"/>
            <a:ext cx="20575812" cy="645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71500" indent="-571500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  <a:defRPr sz="3000" b="1">
                <a:solidFill>
                  <a:srgbClr val="5E5E5E"/>
                </a:solidFill>
                <a:latin typeface="Open Sans"/>
                <a:ea typeface="Open Sans"/>
                <a:cs typeface="Open Sans"/>
              </a:defRPr>
            </a:lvl1pPr>
          </a:lstStyle>
          <a:p>
            <a:endParaRPr lang="pt-BR" sz="3600" dirty="0"/>
          </a:p>
          <a:p>
            <a:r>
              <a:rPr lang="pt-BR" sz="3600" b="0" dirty="0"/>
              <a:t>Normas do MEC (Portarias 02/13 e 13/13) estabeleceram </a:t>
            </a:r>
            <a:r>
              <a:rPr lang="pt-BR" sz="3600" dirty="0"/>
              <a:t>pré-requisitos</a:t>
            </a:r>
            <a:r>
              <a:rPr lang="pt-BR" sz="3600" b="0" dirty="0"/>
              <a:t> para os municípios que sediam escolas médicas no País, dentre eles a existência de:</a:t>
            </a:r>
          </a:p>
          <a:p>
            <a:endParaRPr lang="pt-BR" sz="3600" b="0" dirty="0"/>
          </a:p>
          <a:p>
            <a:endParaRPr lang="pt-BR" sz="3600" b="0" dirty="0"/>
          </a:p>
          <a:p>
            <a:pPr marL="1176338" indent="0">
              <a:buNone/>
            </a:pPr>
            <a:r>
              <a:rPr lang="pt-BR" sz="3600" b="0" dirty="0"/>
              <a:t>No mínimo, </a:t>
            </a:r>
            <a:r>
              <a:rPr lang="pt-BR" sz="3600" dirty="0"/>
              <a:t>5 leitos públicos para cada aluno </a:t>
            </a:r>
            <a:r>
              <a:rPr lang="pt-BR" sz="3600" b="0" dirty="0"/>
              <a:t>no município sede do curso de Medicina;</a:t>
            </a:r>
          </a:p>
          <a:p>
            <a:pPr marL="1176338" indent="0">
              <a:buNone/>
            </a:pPr>
            <a:endParaRPr lang="pt-BR" sz="3600" b="0" dirty="0"/>
          </a:p>
          <a:p>
            <a:pPr marL="1176338" indent="0">
              <a:buNone/>
            </a:pPr>
            <a:r>
              <a:rPr lang="pt-BR" sz="3600" b="0" dirty="0"/>
              <a:t>No máximo, </a:t>
            </a:r>
            <a:r>
              <a:rPr lang="pt-BR" sz="3600" dirty="0"/>
              <a:t>3 alunos para cada ESF </a:t>
            </a:r>
            <a:r>
              <a:rPr lang="pt-BR" sz="3600" b="0" dirty="0"/>
              <a:t>- equipe de saúde da família; </a:t>
            </a:r>
          </a:p>
          <a:p>
            <a:pPr marL="1176338" indent="0">
              <a:buNone/>
            </a:pPr>
            <a:endParaRPr lang="pt-BR" sz="3600" b="0" dirty="0"/>
          </a:p>
          <a:p>
            <a:pPr marL="1176338" indent="0">
              <a:buNone/>
            </a:pPr>
            <a:r>
              <a:rPr lang="pt-BR" sz="3600" dirty="0"/>
              <a:t>1 Hospital Ensino </a:t>
            </a:r>
            <a:r>
              <a:rPr lang="pt-BR" sz="3600" b="0" dirty="0"/>
              <a:t>ou unidade hospitalar “com potencial para hospital de ensino”.</a:t>
            </a:r>
          </a:p>
          <a:p>
            <a:endParaRPr lang="pt-BR" sz="3600" dirty="0"/>
          </a:p>
          <a:p>
            <a:endParaRPr lang="pt-BR" sz="3600" dirty="0"/>
          </a:p>
          <a:p>
            <a:r>
              <a:rPr lang="pt-BR" sz="3600" b="0" dirty="0"/>
              <a:t>Para flexibilizar o rigor de suas próprias regras, posteriormente o MEC definiu que, “para fins de verificação de disponibilidade da infraestrutura”, pode-se considerar os dados da Região de Saúde na qual se insere o município de oferta do curso. </a:t>
            </a:r>
          </a:p>
        </p:txBody>
      </p:sp>
      <p:pic>
        <p:nvPicPr>
          <p:cNvPr id="12" name="Picture 2" descr="Resultado de imagem para icon bed hospi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99" y="6017674"/>
            <a:ext cx="106521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Resultado de imagem para icon health home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75" y="7505350"/>
            <a:ext cx="7826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Resultado de imagem para icon hospit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50" y="8612597"/>
            <a:ext cx="118586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717311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693</Words>
  <Application>Microsoft Office PowerPoint</Application>
  <PresentationFormat>Personalizar</PresentationFormat>
  <Paragraphs>135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Arial</vt:lpstr>
      <vt:lpstr>Helvetica Neue</vt:lpstr>
      <vt:lpstr>Montserrat Light</vt:lpstr>
      <vt:lpstr>Calibri</vt:lpstr>
      <vt:lpstr>Courier New</vt:lpstr>
      <vt:lpstr>Open Sans</vt:lpstr>
      <vt:lpstr>Montserrat</vt:lpstr>
      <vt:lpstr>Montserrat Classic Bold</vt:lpstr>
      <vt:lpstr>21_BasicWhite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Milton Júnior</dc:creator>
  <cp:lastModifiedBy>Felipe Luiz da Silva</cp:lastModifiedBy>
  <cp:revision>112</cp:revision>
  <dcterms:modified xsi:type="dcterms:W3CDTF">2024-05-07T17:22:57Z</dcterms:modified>
</cp:coreProperties>
</file>