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7"/>
  </p:notesMasterIdLst>
  <p:sldIdLst>
    <p:sldId id="269" r:id="rId2"/>
    <p:sldId id="270" r:id="rId3"/>
    <p:sldId id="273" r:id="rId4"/>
    <p:sldId id="271" r:id="rId5"/>
    <p:sldId id="274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A717"/>
    <a:srgbClr val="FFFF00"/>
    <a:srgbClr val="AE405F"/>
    <a:srgbClr val="F78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2" y="5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B07C7-CC35-47E5-AEC0-FAD18BAFE384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2B5A-A33C-4C09-B712-B3EC47A39F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61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411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98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726" y="18255"/>
            <a:ext cx="5740252" cy="928043"/>
          </a:xfrm>
        </p:spPr>
        <p:txBody>
          <a:bodyPr>
            <a:noAutofit/>
          </a:bodyPr>
          <a:lstStyle>
            <a:lvl1pPr algn="r">
              <a:defRPr sz="4400" b="1">
                <a:solidFill>
                  <a:srgbClr val="FFC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59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19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88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976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45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96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37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2E33E-BB85-401D-A445-A4DF40570646}" type="datetimeFigureOut">
              <a:rPr lang="pt-BR" smtClean="0"/>
              <a:pPr/>
              <a:t>12/03/2018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54AB0-287C-4DA7-826E-CEBB46460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81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49829-90E4-4146-AC9F-ABE521341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Voto Impresso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0A7935B-0C44-4657-839A-F1AF4A79A1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41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1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375ABD-9A3A-4220-90AC-2F6BF9BD57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4147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D49829-90E4-4146-AC9F-ABE521341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Voto Impresso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D9DA083-133E-4155-97FE-9CAB55E46CC8}"/>
              </a:ext>
            </a:extLst>
          </p:cNvPr>
          <p:cNvSpPr/>
          <p:nvPr/>
        </p:nvSpPr>
        <p:spPr>
          <a:xfrm>
            <a:off x="40466" y="5804453"/>
            <a:ext cx="5241471" cy="681540"/>
          </a:xfrm>
          <a:prstGeom prst="rect">
            <a:avLst/>
          </a:prstGeom>
          <a:noFill/>
          <a:ln w="57150">
            <a:solidFill>
              <a:srgbClr val="1AA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28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375ABD-9A3A-4220-90AC-2F6BF9BD5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 contrast="-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24147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D49829-90E4-4146-AC9F-ABE521341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Voto Impresso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D5EBBB-D62D-4B7D-8F7D-D7239A2B0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19" y="2932104"/>
            <a:ext cx="7371761" cy="99379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29391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CD2DD5-85F5-4E19-8FC9-4C675CCF6B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3" y="0"/>
            <a:ext cx="524147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D49829-90E4-4146-AC9F-ABE521341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Voto Impresso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E9F053C-AF99-46EB-B642-310537A5BA3C}"/>
              </a:ext>
            </a:extLst>
          </p:cNvPr>
          <p:cNvSpPr/>
          <p:nvPr/>
        </p:nvSpPr>
        <p:spPr>
          <a:xfrm>
            <a:off x="40465" y="1084786"/>
            <a:ext cx="5241471" cy="670180"/>
          </a:xfrm>
          <a:prstGeom prst="rect">
            <a:avLst/>
          </a:prstGeom>
          <a:noFill/>
          <a:ln w="57150">
            <a:solidFill>
              <a:srgbClr val="1AA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412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CD2DD5-85F5-4E19-8FC9-4C675CCF6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 contrast="-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3" y="0"/>
            <a:ext cx="524147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D49829-90E4-4146-AC9F-ABE521341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Voto Impresso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DE680C-9C72-40CE-A859-22034A534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36" y="2921923"/>
            <a:ext cx="7695727" cy="1014153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6967636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</TotalTime>
  <Words>10</Words>
  <Application>Microsoft Office PowerPoint</Application>
  <PresentationFormat>Apresentação na tela (4:3)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Verdana</vt:lpstr>
      <vt:lpstr>Tema do Office</vt:lpstr>
      <vt:lpstr>Voto Impresso</vt:lpstr>
      <vt:lpstr>Voto Impresso</vt:lpstr>
      <vt:lpstr>Voto Impresso</vt:lpstr>
      <vt:lpstr>Voto Impresso</vt:lpstr>
      <vt:lpstr>Voto Impresso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Luis Augusto Consularo</dc:creator>
  <cp:lastModifiedBy>Luis Augusto Consularo</cp:lastModifiedBy>
  <cp:revision>24</cp:revision>
  <dcterms:created xsi:type="dcterms:W3CDTF">2018-03-09T23:10:29Z</dcterms:created>
  <dcterms:modified xsi:type="dcterms:W3CDTF">2018-03-13T02:19:13Z</dcterms:modified>
</cp:coreProperties>
</file>