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1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6" autoAdjust="0"/>
    <p:restoredTop sz="94660"/>
  </p:normalViewPr>
  <p:slideViewPr>
    <p:cSldViewPr>
      <p:cViewPr varScale="1">
        <p:scale>
          <a:sx n="68" d="100"/>
          <a:sy n="68" d="100"/>
        </p:scale>
        <p:origin x="40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7D275-AD16-4B2F-803F-3E9CDF24304D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4F2D0CC-1A8E-4C56-BB3D-488F74508C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7D275-AD16-4B2F-803F-3E9CDF24304D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D0CC-1A8E-4C56-BB3D-488F74508C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7D275-AD16-4B2F-803F-3E9CDF24304D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D0CC-1A8E-4C56-BB3D-488F74508C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7D275-AD16-4B2F-803F-3E9CDF24304D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4F2D0CC-1A8E-4C56-BB3D-488F74508C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7D275-AD16-4B2F-803F-3E9CDF24304D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D0CC-1A8E-4C56-BB3D-488F74508CC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7D275-AD16-4B2F-803F-3E9CDF24304D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D0CC-1A8E-4C56-BB3D-488F74508C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7D275-AD16-4B2F-803F-3E9CDF24304D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4F2D0CC-1A8E-4C56-BB3D-488F74508CC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7D275-AD16-4B2F-803F-3E9CDF24304D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D0CC-1A8E-4C56-BB3D-488F74508C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7D275-AD16-4B2F-803F-3E9CDF24304D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D0CC-1A8E-4C56-BB3D-488F74508C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7D275-AD16-4B2F-803F-3E9CDF24304D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D0CC-1A8E-4C56-BB3D-488F74508C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7D275-AD16-4B2F-803F-3E9CDF24304D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2D0CC-1A8E-4C56-BB3D-488F74508CC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BE7D275-AD16-4B2F-803F-3E9CDF24304D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4F2D0CC-1A8E-4C56-BB3D-488F74508CC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340768"/>
            <a:ext cx="8458200" cy="2592288"/>
          </a:xfrm>
        </p:spPr>
        <p:txBody>
          <a:bodyPr>
            <a:normAutofit fontScale="90000"/>
          </a:bodyPr>
          <a:lstStyle/>
          <a:p>
            <a:pPr algn="ctr"/>
            <a:r>
              <a:rPr lang="pt-BR" sz="6000" dirty="0" smtClean="0"/>
              <a:t>AUDIÊNCIA PÚBLICA </a:t>
            </a:r>
            <a:br>
              <a:rPr lang="pt-BR" sz="6000" dirty="0" smtClean="0"/>
            </a:br>
            <a:r>
              <a:rPr lang="pt-BR" sz="6000" dirty="0" smtClean="0"/>
              <a:t>ADPF 183 E LEI 3857/60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COMPETÊNCIAS QUE NÃO SE CONFUNDEM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O Sindicato defende as relações trabalhistas e de emprego, fiscaliza o cumprimento da CLT e protege as relações empregatícias.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A Ordem dos Músicos do Brasil faz a seleção dos profissionais, a disciplina da profissão, a defesa da classe e a fiscalização do exercício da profissão.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O problema da </a:t>
            </a:r>
            <a:r>
              <a:rPr lang="pt-BR" sz="2400" dirty="0" err="1" smtClean="0"/>
              <a:t>omb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 ditadura instalada no Brasil a partir de 1964, distorceu o papel da Ordem ao nomear, sem eleição diretas e democráticas, um presidente (Sr. Wilson </a:t>
            </a:r>
            <a:r>
              <a:rPr lang="pt-BR" dirty="0" err="1" smtClean="0"/>
              <a:t>Sandoli</a:t>
            </a:r>
            <a:r>
              <a:rPr lang="pt-BR" dirty="0" smtClean="0"/>
              <a:t>), que se perpetuou no poder por 42 anos (de 1964 a 2006), trazendo profundas distorções na condução e comportamento da instituição em seu relacionamento com aqueles a quem deveria defender e proteger.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CONSEQUENCIAS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Desvio de finalidades</a:t>
            </a:r>
          </a:p>
          <a:p>
            <a:pPr algn="just"/>
            <a:r>
              <a:rPr lang="pt-BR" dirty="0" smtClean="0"/>
              <a:t>Invenção de categorias de carteiras de Músico que discriminavam os músicos autodidatas (carteira de músico-prático)</a:t>
            </a:r>
          </a:p>
          <a:p>
            <a:pPr algn="just"/>
            <a:r>
              <a:rPr lang="pt-BR" dirty="0" smtClean="0"/>
              <a:t>Ampliação da arrecadação através de justificativas sem transparência e sem finalidades claramente definidas (aumento de arrecadação sem contrapartida para a categoria)</a:t>
            </a:r>
          </a:p>
          <a:p>
            <a:pPr algn="just">
              <a:buNone/>
            </a:pPr>
            <a:r>
              <a:rPr lang="pt-BR" dirty="0" smtClean="0"/>
              <a:t> 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Total falta de transparência na prestação de constas da Ordem</a:t>
            </a:r>
          </a:p>
          <a:p>
            <a:pPr algn="just"/>
            <a:r>
              <a:rPr lang="pt-BR" dirty="0" smtClean="0"/>
              <a:t>Falta de transparência no processo eleitoral periódico, tendo como consequência a sua reeleição por 15 gestões consecutivas</a:t>
            </a:r>
          </a:p>
          <a:p>
            <a:pPr algn="just"/>
            <a:r>
              <a:rPr lang="pt-BR" dirty="0" smtClean="0"/>
              <a:t>Abandono da defesa e proteção dos músicos que eram meros provedores da instituição, sem a devida contrapartida.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CONSEQUENCIAS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 uma série de outras irregularidades que fizeram com que a Ordem dos Músicos do Brasil perdesse a credibilidade junto a seus associados.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CONSEQUENCIAS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700" dirty="0" smtClean="0"/>
              <a:t>MANIFESTO DOS FÓRUNS PERMANENTES DE MÚSICA - 2005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Considerando</a:t>
            </a:r>
          </a:p>
          <a:p>
            <a:pPr marL="514350" indent="-514350" algn="just">
              <a:buNone/>
            </a:pPr>
            <a:r>
              <a:rPr lang="pt-BR" dirty="0" smtClean="0"/>
              <a:t>1.  A Grave situação em que se encontra o mercado de trabalho do músico brasileiro, devido à falta de fiscalização e a uma lei ultrapassada (3.857/60), a qual não foi objeto por parte da Ordem do Músicos do Brasil, de nenhuma proposta de atualização em 45 anos.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None/>
            </a:pPr>
            <a:r>
              <a:rPr lang="pt-BR" dirty="0" smtClean="0"/>
              <a:t>2.  O Caráter arbitrário e truculento de que se revestiu a fiscalização da OMB, cometendo abusos cujo mais lamentável exemplo é a interrupção ou cancelamento de espetáculos, abusos que só recentemente foram contidos por força do esclarecimento dos músicos quanto aos seus direitos.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700" dirty="0" smtClean="0"/>
              <a:t>MANIFESTO DOS FÓRUNS PERMANENTES DE MÚSICA - 2005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/>
              <a:t>3.  O total afastamento da direção da OMB – Conselhos Regionais e Federal – da classe dos músicos, evidenciado pela sua omissão em tomar providências ou sequer manifestar-se publicamente sobre qualquer assunto de interesse da categoria.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700" dirty="0" smtClean="0"/>
              <a:t>MANIFESTO DOS FÓRUNS PERMANENTES DE MÚSICA - 2005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eriod" startAt="4"/>
            </a:pPr>
            <a:r>
              <a:rPr lang="pt-BR" dirty="0" smtClean="0"/>
              <a:t>Os expedientes no mínimo suspeitos que essa direção utiliza para manter o poder por mais de 40 anos nas mãos das mesmas pessoas, entre elas, interventores nomeados pela ditadura, expedientes como a sistemática sonegação de informações e um código eleitoral casuístico (Resolução 1.291/90).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700" dirty="0" smtClean="0"/>
              <a:t>MANIFESTO DOS FÓRUNS PERMANENTES DE MÚSICA - 2005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/>
              <a:t>5.  A desistência, por parte de uma grande parcela dos músicos, devido aos fatos acima descritos, de manter a OMB, levando a entidade a uma crise financeira sem precedentes.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700" dirty="0" smtClean="0"/>
              <a:t>MANIFESTO DOS FÓRUNS PERMANENTES DE MÚSICA - 2005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700" dirty="0" smtClean="0"/>
              <a:t>BREVE HISTÓRICO DA ORGANIZAÇÃO DOS MÚSICOS NO 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Ordem dos Músicos do Brasil começou a ser idealizada em agosto de 1946, quando o governo de Eurico Gaspar Dutra desempregou milhares de músicos brasileiros ao assinar o fim do jogo legalizado no Brasil, fechando dezenas de cassinos.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2716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BR" dirty="0" smtClean="0"/>
              <a:t>Os Fóruns Permanentes de Música dos Estados abaixo assinados, representados na câmara Setorial de Música, vêm a público:</a:t>
            </a:r>
          </a:p>
          <a:p>
            <a:pPr marL="514350" indent="-514350" algn="just">
              <a:buAutoNum type="arabicPeriod"/>
            </a:pPr>
            <a:r>
              <a:rPr lang="pt-BR" dirty="0" smtClean="0"/>
              <a:t>Declarar que não estão representados pela atual direção da OMB, em qualquer instância.</a:t>
            </a:r>
          </a:p>
          <a:p>
            <a:pPr marL="514350" indent="-514350" algn="just">
              <a:buAutoNum type="arabicPeriod"/>
            </a:pPr>
            <a:r>
              <a:rPr lang="pt-BR" dirty="0" smtClean="0"/>
              <a:t>Exigir a sua urgente e total renúncia, seguida de eleições amplamente divulgadas, com a participação de todos os músicos, na forma da lei, como única forma de recuperar a entidade.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700" dirty="0" smtClean="0"/>
              <a:t>MANIFESTO DOS FÓRUNS PERMANENTES DE MÚSICA - 2005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eriod" startAt="3"/>
            </a:pPr>
            <a:r>
              <a:rPr lang="pt-BR" dirty="0" smtClean="0"/>
              <a:t>Solicitar à autoridades competentes auditoria nas contas, patrimônio e procedimentos eleitorais da OMB.</a:t>
            </a:r>
          </a:p>
          <a:p>
            <a:pPr marL="514350" indent="-514350" algn="just">
              <a:buAutoNum type="arabicPeriod" startAt="3"/>
            </a:pPr>
            <a:endParaRPr lang="pt-BR" dirty="0"/>
          </a:p>
          <a:p>
            <a:pPr marL="514350" indent="0" algn="just">
              <a:buNone/>
            </a:pPr>
            <a:r>
              <a:rPr lang="pt-BR" dirty="0" smtClean="0"/>
              <a:t>Assinam o documento representantes dos Estados de:</a:t>
            </a:r>
          </a:p>
          <a:p>
            <a:pPr marL="514350" indent="0" algn="just">
              <a:buNone/>
            </a:pPr>
            <a:r>
              <a:rPr lang="pt-BR" dirty="0" smtClean="0"/>
              <a:t>SP –  RJ - MG – CE – PR – PE – GO – BA – MS – PA – RS  e DF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700" dirty="0" smtClean="0"/>
              <a:t>MANIFESTO DOS FÓRUNS PERMANENTES DE MÚSICA - 2005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O QUE FAZER PARA REVERTER  ESSE QUADRO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Convocar imediatamente eleições ampla, e transparentes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Elaborar uma nova regulamentação para as relações entre os Músicos (razão da existência) e a Instituição (criada para defesa e proteção), onde prevaleçam a defesa dos interesses dos músicos e da profissão de músico.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Criar um ambiente democrático de debate e escuta dos músicos brasileiros, que pode ser convocada por esta casa para promover um amplo debate dos problemas da instituição.</a:t>
            </a:r>
          </a:p>
          <a:p>
            <a:pPr algn="just"/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O QUE FAZER PARA REVERTER  ESSE QUADRO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PORQUE INSISTIR NA OMB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71182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O patrimônio da OMB é formado pelo suor e trabalho de milhões de músicos que contribuíram ao longo dos últimos 57 anos para sua existência e manutenção.</a:t>
            </a:r>
          </a:p>
          <a:p>
            <a:pPr marL="514350" indent="-514350" algn="just">
              <a:buFont typeface="+mj-lt"/>
              <a:buAutoNum type="arabicPeriod"/>
              <a:tabLst>
                <a:tab pos="1700213" algn="l"/>
              </a:tabLst>
            </a:pPr>
            <a:endParaRPr lang="pt-BR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pt-BR" dirty="0" smtClean="0"/>
              <a:t>A grande capilaridade da instituição, construída ao longo de todos esses anos, conta hoje com sede nos 27 estados brasileiros e mais de 20 delegacias em outras cidades.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600"/>
              </a:spcBef>
              <a:buNone/>
            </a:pPr>
            <a:endParaRPr lang="pt-BR" dirty="0" smtClean="0"/>
          </a:p>
          <a:p>
            <a:pPr marL="0" indent="0" algn="just">
              <a:spcBef>
                <a:spcPts val="600"/>
              </a:spcBef>
              <a:buNone/>
            </a:pPr>
            <a:endParaRPr lang="pt-BR" dirty="0" smtClean="0"/>
          </a:p>
          <a:p>
            <a:pPr marL="0" indent="0" algn="just">
              <a:spcBef>
                <a:spcPts val="600"/>
              </a:spcBef>
              <a:buNone/>
            </a:pPr>
            <a:r>
              <a:rPr lang="pt-BR" dirty="0" smtClean="0"/>
              <a:t>Uma instituição criada com uma finalidade tão nobre, com determinação e boa vontade, pode ter sua credibilidade recuperada pelo trabalho daqueles que verdadeiramente querem vê-la cumprindo o papel para o qual ela foi pensada.  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PORQUE INSISTIR NA OMB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/>
              <a:t>AGRADECEMOS</a:t>
            </a:r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323528" y="4967064"/>
            <a:ext cx="8686800" cy="838200"/>
          </a:xfrm>
          <a:prstGeom prst="rect">
            <a:avLst/>
          </a:prstGeom>
        </p:spPr>
        <p:txBody>
          <a:bodyPr vert="horz" anchor="t">
            <a:normAutofit fontScale="97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7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Claudia </a:t>
            </a:r>
            <a:r>
              <a:rPr kumimoji="0" lang="pt-BR" sz="2700" b="0" i="0" u="none" strike="noStrike" kern="1200" cap="all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queiroz</a:t>
            </a:r>
            <a:endParaRPr kumimoji="0" lang="pt-BR" sz="2700" b="0" i="0" u="none" strike="noStrike" kern="1200" cap="all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700" cap="all" dirty="0" err="1" smtClean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RepresentanTE</a:t>
            </a:r>
            <a:r>
              <a:rPr lang="pt-BR" sz="2700" cap="all" dirty="0" smtClean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 da música popular -  </a:t>
            </a:r>
            <a:r>
              <a:rPr lang="pt-BR" sz="2700" cap="all" dirty="0" err="1" smtClean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cnpc</a:t>
            </a:r>
            <a:endParaRPr kumimoji="0" lang="pt-BR" sz="36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Os cerca de 70 cassinos empregavam em torno de 55.000 trabalhadores e seu fechamento teve forte impacto na economia, principalmente em cidades que viviam do turismo ligado aos jogos.</a:t>
            </a:r>
          </a:p>
          <a:p>
            <a:pPr algn="just"/>
            <a:r>
              <a:rPr lang="pt-BR" dirty="0" smtClean="0"/>
              <a:t>O Brasil tinha à época, cerca de 41 milhões de habitantes.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700" dirty="0" smtClean="0"/>
              <a:t>BREVE HISTÓRICO DA ORGANIZAÇÃO DOS MÚSICOS NO BRASIL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Os grandes cassinos podiam ter até duas orquestras completas (80 músicos) e dezenas de pequenas formações de regionais para atender aos grandes, médios e pequenos cassinos nas cidades sede.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dirty="0" smtClean="0"/>
              <a:t>BREVE HISTÓRICO DA ORGANIZAÇÃO DOS MÚSICOS NO BRASIL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45024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Durante  os dez anos seguintes os músicos sofreram o abandono, o desprezo da Sociedade e o consequente desrespeito para com a profissão de Músico.</a:t>
            </a:r>
          </a:p>
          <a:p>
            <a:pPr algn="just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dirty="0" smtClean="0"/>
              <a:t>BREVE HISTÓRICO DA ORGANIZAÇÃO DOS MÚSICOS NO BRASIL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Preocupados com a situação precária de vida e sobrevivência da classe, o Maestro José Siqueira (1907-1988) e outros ilustres maestros da época, em 1955, conseguiram a promessa do então candidato a presidência da república JK, de olhar pela categoria.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dirty="0" smtClean="0"/>
              <a:t>BREVE HISTÓRICO DA ORGANIZAÇÃO DOS MÚSICOS NO BRASIL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Estes músicos ilustres ajudaram a formular e apresentaram o que se tornou a Lei 3.857/60, assinada por JK em 22 de dezembro de 1960.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dirty="0" smtClean="0"/>
              <a:t>BREVE HISTÓRICO DA ORGANIZAÇÃO DOS MÚSICOS NO BRASIL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Finalidade básica da criação da </a:t>
            </a:r>
            <a:r>
              <a:rPr lang="pt-BR" sz="2400" dirty="0" err="1" smtClean="0"/>
              <a:t>omb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 Art. 1º da lei 3.857/60, diz o seguinte:</a:t>
            </a:r>
          </a:p>
          <a:p>
            <a:pPr algn="just"/>
            <a:r>
              <a:rPr lang="pt-BR" dirty="0" smtClean="0"/>
              <a:t>“Fica criada a Ordem dos Músicos do Brasil, com a finalidade de exercer, em todo o país, a seleção, a disciplina, a defesa da classe e a fiscalização do exercício da profissão do músico, mantidas as atribuições específicas do Sindicato respectivo.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Papéis inconfundíveis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 Centro Musical, precursor do Sindicato dos Músicos do Rio de Janeiro é uma instituição com 110 anos, tendo sido criado em 5 de janeiro de 1907.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O Sindicato propriamente dito foi criado em 17 de fevereiro de 1932.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255</TotalTime>
  <Words>1221</Words>
  <Application>Microsoft Office PowerPoint</Application>
  <PresentationFormat>Apresentação na tela (4:3)</PresentationFormat>
  <Paragraphs>76</Paragraphs>
  <Slides>26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0" baseType="lpstr">
      <vt:lpstr>Franklin Gothic Book</vt:lpstr>
      <vt:lpstr>Franklin Gothic Medium</vt:lpstr>
      <vt:lpstr>Wingdings 2</vt:lpstr>
      <vt:lpstr>Viagem</vt:lpstr>
      <vt:lpstr>AUDIÊNCIA PÚBLICA  ADPF 183 E LEI 3857/60</vt:lpstr>
      <vt:lpstr>BREVE HISTÓRICO DA ORGANIZAÇÃO DOS MÚSICOS NO BRASIL</vt:lpstr>
      <vt:lpstr>BREVE HISTÓRICO DA ORGANIZAÇÃO DOS MÚSICOS NO BRASIL</vt:lpstr>
      <vt:lpstr>BREVE HISTÓRICO DA ORGANIZAÇÃO DOS MÚSICOS NO BRASIL</vt:lpstr>
      <vt:lpstr>BREVE HISTÓRICO DA ORGANIZAÇÃO DOS MÚSICOS NO BRASIL</vt:lpstr>
      <vt:lpstr>BREVE HISTÓRICO DA ORGANIZAÇÃO DOS MÚSICOS NO BRASIL</vt:lpstr>
      <vt:lpstr>BREVE HISTÓRICO DA ORGANIZAÇÃO DOS MÚSICOS NO BRASIL</vt:lpstr>
      <vt:lpstr>Finalidade básica da criação da omb</vt:lpstr>
      <vt:lpstr>Papéis inconfundíveis</vt:lpstr>
      <vt:lpstr>COMPETÊNCIAS QUE NÃO SE CONFUNDEM</vt:lpstr>
      <vt:lpstr>O problema da omb</vt:lpstr>
      <vt:lpstr>CONSEQUENCIAS</vt:lpstr>
      <vt:lpstr>CONSEQUENCIAS</vt:lpstr>
      <vt:lpstr>CONSEQUENCIAS</vt:lpstr>
      <vt:lpstr>MANIFESTO DOS FÓRUNS PERMANENTES DE MÚSICA - 2005</vt:lpstr>
      <vt:lpstr>MANIFESTO DOS FÓRUNS PERMANENTES DE MÚSICA - 2005</vt:lpstr>
      <vt:lpstr>MANIFESTO DOS FÓRUNS PERMANENTES DE MÚSICA - 2005</vt:lpstr>
      <vt:lpstr>MANIFESTO DOS FÓRUNS PERMANENTES DE MÚSICA - 2005</vt:lpstr>
      <vt:lpstr>MANIFESTO DOS FÓRUNS PERMANENTES DE MÚSICA - 2005</vt:lpstr>
      <vt:lpstr>MANIFESTO DOS FÓRUNS PERMANENTES DE MÚSICA - 2005</vt:lpstr>
      <vt:lpstr>MANIFESTO DOS FÓRUNS PERMANENTES DE MÚSICA - 2005</vt:lpstr>
      <vt:lpstr>O QUE FAZER PARA REVERTER  ESSE QUADRO</vt:lpstr>
      <vt:lpstr>O QUE FAZER PARA REVERTER  ESSE QUADRO</vt:lpstr>
      <vt:lpstr>PORQUE INSISTIR NA OMB</vt:lpstr>
      <vt:lpstr>PORQUE INSISTIR NA OMB</vt:lpstr>
      <vt:lpstr>AGRADECEMOS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 ADPF 183 E LEI 3857/60</dc:title>
  <dc:creator>Windows User</dc:creator>
  <cp:lastModifiedBy>Fernanda Regina de Jesus</cp:lastModifiedBy>
  <cp:revision>10</cp:revision>
  <dcterms:created xsi:type="dcterms:W3CDTF">2017-11-07T22:05:38Z</dcterms:created>
  <dcterms:modified xsi:type="dcterms:W3CDTF">2017-11-08T10:38:28Z</dcterms:modified>
</cp:coreProperties>
</file>