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5" r:id="rId4"/>
    <p:sldId id="266" r:id="rId5"/>
    <p:sldId id="265" r:id="rId6"/>
    <p:sldId id="267" r:id="rId7"/>
    <p:sldId id="268" r:id="rId8"/>
    <p:sldId id="269" r:id="rId9"/>
    <p:sldId id="277" r:id="rId10"/>
    <p:sldId id="270" r:id="rId11"/>
    <p:sldId id="271" r:id="rId12"/>
    <p:sldId id="276" r:id="rId13"/>
    <p:sldId id="272" r:id="rId14"/>
    <p:sldId id="273" r:id="rId15"/>
    <p:sldId id="274" r:id="rId16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298FB4-7E93-4907-ACB8-E27CD8D87D7D}" v="89" dt="2018-11-19T15:52:02.4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27" autoAdjust="0"/>
    <p:restoredTop sz="94660"/>
  </p:normalViewPr>
  <p:slideViewPr>
    <p:cSldViewPr>
      <p:cViewPr varScale="1">
        <p:scale>
          <a:sx n="87" d="100"/>
          <a:sy n="87" d="100"/>
        </p:scale>
        <p:origin x="157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Hathaway" userId="5c8eeb5244f28474" providerId="LiveId" clId="{25800552-4344-4DE4-806E-CECB1D8E9138}"/>
    <pc:docChg chg="undo custSel addSld delSld modSld sldOrd">
      <pc:chgData name="David Hathaway" userId="5c8eeb5244f28474" providerId="LiveId" clId="{25800552-4344-4DE4-806E-CECB1D8E9138}" dt="2018-11-18T03:23:06.992" v="1197" actId="113"/>
      <pc:docMkLst>
        <pc:docMk/>
      </pc:docMkLst>
      <pc:sldChg chg="modSp">
        <pc:chgData name="David Hathaway" userId="5c8eeb5244f28474" providerId="LiveId" clId="{25800552-4344-4DE4-806E-CECB1D8E9138}" dt="2018-11-18T01:21:35.605" v="255" actId="27636"/>
        <pc:sldMkLst>
          <pc:docMk/>
          <pc:sldMk cId="329271215" sldId="256"/>
        </pc:sldMkLst>
        <pc:spChg chg="mod">
          <ac:chgData name="David Hathaway" userId="5c8eeb5244f28474" providerId="LiveId" clId="{25800552-4344-4DE4-806E-CECB1D8E9138}" dt="2018-11-18T01:13:37.922" v="114"/>
          <ac:spMkLst>
            <pc:docMk/>
            <pc:sldMk cId="329271215" sldId="256"/>
            <ac:spMk id="2" creationId="{00000000-0000-0000-0000-000000000000}"/>
          </ac:spMkLst>
        </pc:spChg>
        <pc:spChg chg="mod">
          <ac:chgData name="David Hathaway" userId="5c8eeb5244f28474" providerId="LiveId" clId="{25800552-4344-4DE4-806E-CECB1D8E9138}" dt="2018-11-18T01:21:35.605" v="255" actId="27636"/>
          <ac:spMkLst>
            <pc:docMk/>
            <pc:sldMk cId="329271215" sldId="256"/>
            <ac:spMk id="3" creationId="{00000000-0000-0000-0000-000000000000}"/>
          </ac:spMkLst>
        </pc:spChg>
      </pc:sldChg>
      <pc:sldChg chg="modSp">
        <pc:chgData name="David Hathaway" userId="5c8eeb5244f28474" providerId="LiveId" clId="{25800552-4344-4DE4-806E-CECB1D8E9138}" dt="2018-11-18T01:48:18.169" v="574" actId="20577"/>
        <pc:sldMkLst>
          <pc:docMk/>
          <pc:sldMk cId="1810040390" sldId="257"/>
        </pc:sldMkLst>
        <pc:spChg chg="mod">
          <ac:chgData name="David Hathaway" userId="5c8eeb5244f28474" providerId="LiveId" clId="{25800552-4344-4DE4-806E-CECB1D8E9138}" dt="2018-11-18T01:31:55.881" v="341" actId="20577"/>
          <ac:spMkLst>
            <pc:docMk/>
            <pc:sldMk cId="1810040390" sldId="257"/>
            <ac:spMk id="2" creationId="{00000000-0000-0000-0000-000000000000}"/>
          </ac:spMkLst>
        </pc:spChg>
        <pc:spChg chg="mod">
          <ac:chgData name="David Hathaway" userId="5c8eeb5244f28474" providerId="LiveId" clId="{25800552-4344-4DE4-806E-CECB1D8E9138}" dt="2018-11-18T01:48:18.169" v="574" actId="20577"/>
          <ac:spMkLst>
            <pc:docMk/>
            <pc:sldMk cId="1810040390" sldId="257"/>
            <ac:spMk id="3" creationId="{00000000-0000-0000-0000-000000000000}"/>
          </ac:spMkLst>
        </pc:spChg>
      </pc:sldChg>
      <pc:sldChg chg="modSp">
        <pc:chgData name="David Hathaway" userId="5c8eeb5244f28474" providerId="LiveId" clId="{25800552-4344-4DE4-806E-CECB1D8E9138}" dt="2018-11-18T01:50:19.135" v="578" actId="20577"/>
        <pc:sldMkLst>
          <pc:docMk/>
          <pc:sldMk cId="199052471" sldId="265"/>
        </pc:sldMkLst>
        <pc:spChg chg="mod">
          <ac:chgData name="David Hathaway" userId="5c8eeb5244f28474" providerId="LiveId" clId="{25800552-4344-4DE4-806E-CECB1D8E9138}" dt="2018-11-18T01:50:19.135" v="578" actId="20577"/>
          <ac:spMkLst>
            <pc:docMk/>
            <pc:sldMk cId="199052471" sldId="265"/>
            <ac:spMk id="2" creationId="{00000000-0000-0000-0000-000000000000}"/>
          </ac:spMkLst>
        </pc:spChg>
      </pc:sldChg>
      <pc:sldChg chg="modSp">
        <pc:chgData name="David Hathaway" userId="5c8eeb5244f28474" providerId="LiveId" clId="{25800552-4344-4DE4-806E-CECB1D8E9138}" dt="2018-11-18T01:52:40.690" v="613" actId="20577"/>
        <pc:sldMkLst>
          <pc:docMk/>
          <pc:sldMk cId="2841376784" sldId="266"/>
        </pc:sldMkLst>
        <pc:spChg chg="mod">
          <ac:chgData name="David Hathaway" userId="5c8eeb5244f28474" providerId="LiveId" clId="{25800552-4344-4DE4-806E-CECB1D8E9138}" dt="2018-11-18T01:52:40.690" v="613" actId="20577"/>
          <ac:spMkLst>
            <pc:docMk/>
            <pc:sldMk cId="2841376784" sldId="266"/>
            <ac:spMk id="3" creationId="{00000000-0000-0000-0000-000000000000}"/>
          </ac:spMkLst>
        </pc:spChg>
      </pc:sldChg>
      <pc:sldChg chg="modSp">
        <pc:chgData name="David Hathaway" userId="5c8eeb5244f28474" providerId="LiveId" clId="{25800552-4344-4DE4-806E-CECB1D8E9138}" dt="2018-11-18T01:45:40.832" v="534" actId="20577"/>
        <pc:sldMkLst>
          <pc:docMk/>
          <pc:sldMk cId="322180992" sldId="267"/>
        </pc:sldMkLst>
        <pc:spChg chg="mod">
          <ac:chgData name="David Hathaway" userId="5c8eeb5244f28474" providerId="LiveId" clId="{25800552-4344-4DE4-806E-CECB1D8E9138}" dt="2018-11-18T01:45:40.832" v="534" actId="20577"/>
          <ac:spMkLst>
            <pc:docMk/>
            <pc:sldMk cId="322180992" sldId="267"/>
            <ac:spMk id="3" creationId="{00000000-0000-0000-0000-000000000000}"/>
          </ac:spMkLst>
        </pc:spChg>
      </pc:sldChg>
      <pc:sldChg chg="modSp">
        <pc:chgData name="David Hathaway" userId="5c8eeb5244f28474" providerId="LiveId" clId="{25800552-4344-4DE4-806E-CECB1D8E9138}" dt="2018-11-18T03:10:44.896" v="1135" actId="20577"/>
        <pc:sldMkLst>
          <pc:docMk/>
          <pc:sldMk cId="3052557231" sldId="268"/>
        </pc:sldMkLst>
        <pc:spChg chg="mod">
          <ac:chgData name="David Hathaway" userId="5c8eeb5244f28474" providerId="LiveId" clId="{25800552-4344-4DE4-806E-CECB1D8E9138}" dt="2018-11-18T03:10:44.896" v="1135" actId="20577"/>
          <ac:spMkLst>
            <pc:docMk/>
            <pc:sldMk cId="3052557231" sldId="268"/>
            <ac:spMk id="2" creationId="{00000000-0000-0000-0000-000000000000}"/>
          </ac:spMkLst>
        </pc:spChg>
        <pc:spChg chg="mod">
          <ac:chgData name="David Hathaway" userId="5c8eeb5244f28474" providerId="LiveId" clId="{25800552-4344-4DE4-806E-CECB1D8E9138}" dt="2018-11-18T02:16:21.466" v="797" actId="27636"/>
          <ac:spMkLst>
            <pc:docMk/>
            <pc:sldMk cId="3052557231" sldId="268"/>
            <ac:spMk id="3" creationId="{00000000-0000-0000-0000-000000000000}"/>
          </ac:spMkLst>
        </pc:spChg>
      </pc:sldChg>
      <pc:sldChg chg="addSp delSp modSp">
        <pc:chgData name="David Hathaway" userId="5c8eeb5244f28474" providerId="LiveId" clId="{25800552-4344-4DE4-806E-CECB1D8E9138}" dt="2018-11-18T03:10:58.432" v="1136"/>
        <pc:sldMkLst>
          <pc:docMk/>
          <pc:sldMk cId="2739926119" sldId="269"/>
        </pc:sldMkLst>
        <pc:spChg chg="del">
          <ac:chgData name="David Hathaway" userId="5c8eeb5244f28474" providerId="LiveId" clId="{25800552-4344-4DE4-806E-CECB1D8E9138}" dt="2018-11-18T02:16:44.036" v="798" actId="478"/>
          <ac:spMkLst>
            <pc:docMk/>
            <pc:sldMk cId="2739926119" sldId="269"/>
            <ac:spMk id="2" creationId="{00000000-0000-0000-0000-000000000000}"/>
          </ac:spMkLst>
        </pc:spChg>
        <pc:spChg chg="mod">
          <ac:chgData name="David Hathaway" userId="5c8eeb5244f28474" providerId="LiveId" clId="{25800552-4344-4DE4-806E-CECB1D8E9138}" dt="2018-11-18T02:40:13.243" v="1047" actId="113"/>
          <ac:spMkLst>
            <pc:docMk/>
            <pc:sldMk cId="2739926119" sldId="269"/>
            <ac:spMk id="3" creationId="{00000000-0000-0000-0000-000000000000}"/>
          </ac:spMkLst>
        </pc:spChg>
        <pc:spChg chg="add del mod">
          <ac:chgData name="David Hathaway" userId="5c8eeb5244f28474" providerId="LiveId" clId="{25800552-4344-4DE4-806E-CECB1D8E9138}" dt="2018-11-18T02:16:47.162" v="799" actId="478"/>
          <ac:spMkLst>
            <pc:docMk/>
            <pc:sldMk cId="2739926119" sldId="269"/>
            <ac:spMk id="5" creationId="{A424405A-7AEE-4BBA-BBC4-5A91C3313D63}"/>
          </ac:spMkLst>
        </pc:spChg>
        <pc:spChg chg="add mod">
          <ac:chgData name="David Hathaway" userId="5c8eeb5244f28474" providerId="LiveId" clId="{25800552-4344-4DE4-806E-CECB1D8E9138}" dt="2018-11-18T03:10:58.432" v="1136"/>
          <ac:spMkLst>
            <pc:docMk/>
            <pc:sldMk cId="2739926119" sldId="269"/>
            <ac:spMk id="6" creationId="{F255F85E-125B-418B-BCEB-013956E9EB98}"/>
          </ac:spMkLst>
        </pc:spChg>
      </pc:sldChg>
      <pc:sldChg chg="addSp delSp modSp">
        <pc:chgData name="David Hathaway" userId="5c8eeb5244f28474" providerId="LiveId" clId="{25800552-4344-4DE4-806E-CECB1D8E9138}" dt="2018-11-18T03:11:06.227" v="1137"/>
        <pc:sldMkLst>
          <pc:docMk/>
          <pc:sldMk cId="2808895619" sldId="270"/>
        </pc:sldMkLst>
        <pc:spChg chg="del">
          <ac:chgData name="David Hathaway" userId="5c8eeb5244f28474" providerId="LiveId" clId="{25800552-4344-4DE4-806E-CECB1D8E9138}" dt="2018-11-18T02:16:55.615" v="801" actId="478"/>
          <ac:spMkLst>
            <pc:docMk/>
            <pc:sldMk cId="2808895619" sldId="270"/>
            <ac:spMk id="2" creationId="{00000000-0000-0000-0000-000000000000}"/>
          </ac:spMkLst>
        </pc:spChg>
        <pc:spChg chg="del">
          <ac:chgData name="David Hathaway" userId="5c8eeb5244f28474" providerId="LiveId" clId="{25800552-4344-4DE4-806E-CECB1D8E9138}" dt="2018-11-18T02:07:45.542" v="685" actId="478"/>
          <ac:spMkLst>
            <pc:docMk/>
            <pc:sldMk cId="2808895619" sldId="270"/>
            <ac:spMk id="3" creationId="{00000000-0000-0000-0000-000000000000}"/>
          </ac:spMkLst>
        </pc:spChg>
        <pc:spChg chg="add del">
          <ac:chgData name="David Hathaway" userId="5c8eeb5244f28474" providerId="LiveId" clId="{25800552-4344-4DE4-806E-CECB1D8E9138}" dt="2018-11-18T02:07:43.378" v="684"/>
          <ac:spMkLst>
            <pc:docMk/>
            <pc:sldMk cId="2808895619" sldId="270"/>
            <ac:spMk id="4" creationId="{042FA548-8302-4B40-923F-7B7825864BD7}"/>
          </ac:spMkLst>
        </pc:spChg>
        <pc:spChg chg="add del mod">
          <ac:chgData name="David Hathaway" userId="5c8eeb5244f28474" providerId="LiveId" clId="{25800552-4344-4DE4-806E-CECB1D8E9138}" dt="2018-11-18T02:08:01.411" v="688"/>
          <ac:spMkLst>
            <pc:docMk/>
            <pc:sldMk cId="2808895619" sldId="270"/>
            <ac:spMk id="6" creationId="{EB3D795D-7CAE-4C81-9DF8-4F0AEB293AAC}"/>
          </ac:spMkLst>
        </pc:spChg>
        <pc:spChg chg="add del">
          <ac:chgData name="David Hathaway" userId="5c8eeb5244f28474" providerId="LiveId" clId="{25800552-4344-4DE4-806E-CECB1D8E9138}" dt="2018-11-18T02:07:52.685" v="687"/>
          <ac:spMkLst>
            <pc:docMk/>
            <pc:sldMk cId="2808895619" sldId="270"/>
            <ac:spMk id="7" creationId="{999F5226-65D3-4660-8103-B417AE11B788}"/>
          </ac:spMkLst>
        </pc:spChg>
        <pc:spChg chg="add del">
          <ac:chgData name="David Hathaway" userId="5c8eeb5244f28474" providerId="LiveId" clId="{25800552-4344-4DE4-806E-CECB1D8E9138}" dt="2018-11-18T02:08:11.879" v="690"/>
          <ac:spMkLst>
            <pc:docMk/>
            <pc:sldMk cId="2808895619" sldId="270"/>
            <ac:spMk id="8" creationId="{1BB495FF-EBDD-45F2-B4ED-E2EF46F0BF81}"/>
          </ac:spMkLst>
        </pc:spChg>
        <pc:spChg chg="add mod">
          <ac:chgData name="David Hathaway" userId="5c8eeb5244f28474" providerId="LiveId" clId="{25800552-4344-4DE4-806E-CECB1D8E9138}" dt="2018-11-18T03:05:31.742" v="1111" actId="6549"/>
          <ac:spMkLst>
            <pc:docMk/>
            <pc:sldMk cId="2808895619" sldId="270"/>
            <ac:spMk id="9" creationId="{FDBEB947-1EC8-45AD-BF13-4B3A1DA49857}"/>
          </ac:spMkLst>
        </pc:spChg>
        <pc:spChg chg="add del mod">
          <ac:chgData name="David Hathaway" userId="5c8eeb5244f28474" providerId="LiveId" clId="{25800552-4344-4DE4-806E-CECB1D8E9138}" dt="2018-11-18T02:16:58.352" v="802" actId="478"/>
          <ac:spMkLst>
            <pc:docMk/>
            <pc:sldMk cId="2808895619" sldId="270"/>
            <ac:spMk id="11" creationId="{40146AEB-4704-4959-ACE5-5F4000D4C70A}"/>
          </ac:spMkLst>
        </pc:spChg>
        <pc:spChg chg="add mod">
          <ac:chgData name="David Hathaway" userId="5c8eeb5244f28474" providerId="LiveId" clId="{25800552-4344-4DE4-806E-CECB1D8E9138}" dt="2018-11-18T03:11:06.227" v="1137"/>
          <ac:spMkLst>
            <pc:docMk/>
            <pc:sldMk cId="2808895619" sldId="270"/>
            <ac:spMk id="12" creationId="{A18D2A82-84FC-4E77-828F-0E4AE7A5E4F4}"/>
          </ac:spMkLst>
        </pc:spChg>
      </pc:sldChg>
      <pc:sldChg chg="addSp delSp modSp">
        <pc:chgData name="David Hathaway" userId="5c8eeb5244f28474" providerId="LiveId" clId="{25800552-4344-4DE4-806E-CECB1D8E9138}" dt="2018-11-18T03:11:15.392" v="1138"/>
        <pc:sldMkLst>
          <pc:docMk/>
          <pc:sldMk cId="359274147" sldId="271"/>
        </pc:sldMkLst>
        <pc:spChg chg="del">
          <ac:chgData name="David Hathaway" userId="5c8eeb5244f28474" providerId="LiveId" clId="{25800552-4344-4DE4-806E-CECB1D8E9138}" dt="2018-11-18T02:21:08.387" v="818" actId="478"/>
          <ac:spMkLst>
            <pc:docMk/>
            <pc:sldMk cId="359274147" sldId="271"/>
            <ac:spMk id="2" creationId="{00000000-0000-0000-0000-000000000000}"/>
          </ac:spMkLst>
        </pc:spChg>
        <pc:spChg chg="del">
          <ac:chgData name="David Hathaway" userId="5c8eeb5244f28474" providerId="LiveId" clId="{25800552-4344-4DE4-806E-CECB1D8E9138}" dt="2018-11-18T02:21:13.924" v="820" actId="478"/>
          <ac:spMkLst>
            <pc:docMk/>
            <pc:sldMk cId="359274147" sldId="271"/>
            <ac:spMk id="3" creationId="{00000000-0000-0000-0000-000000000000}"/>
          </ac:spMkLst>
        </pc:spChg>
        <pc:spChg chg="add del mod">
          <ac:chgData name="David Hathaway" userId="5c8eeb5244f28474" providerId="LiveId" clId="{25800552-4344-4DE4-806E-CECB1D8E9138}" dt="2018-11-18T02:21:11.633" v="819" actId="478"/>
          <ac:spMkLst>
            <pc:docMk/>
            <pc:sldMk cId="359274147" sldId="271"/>
            <ac:spMk id="5" creationId="{A3F628BF-DDCC-46A2-AB45-57EB5C1C0E70}"/>
          </ac:spMkLst>
        </pc:spChg>
        <pc:spChg chg="add del mod">
          <ac:chgData name="David Hathaway" userId="5c8eeb5244f28474" providerId="LiveId" clId="{25800552-4344-4DE4-806E-CECB1D8E9138}" dt="2018-11-18T02:21:17.132" v="821" actId="478"/>
          <ac:spMkLst>
            <pc:docMk/>
            <pc:sldMk cId="359274147" sldId="271"/>
            <ac:spMk id="7" creationId="{99E65A74-B4CF-4192-A4D3-15D2FF30C4A5}"/>
          </ac:spMkLst>
        </pc:spChg>
        <pc:spChg chg="add mod">
          <ac:chgData name="David Hathaway" userId="5c8eeb5244f28474" providerId="LiveId" clId="{25800552-4344-4DE4-806E-CECB1D8E9138}" dt="2018-11-18T02:41:35.101" v="1065" actId="20577"/>
          <ac:spMkLst>
            <pc:docMk/>
            <pc:sldMk cId="359274147" sldId="271"/>
            <ac:spMk id="8" creationId="{3DE5E0EA-A294-44EF-A434-C63FA2B58DDE}"/>
          </ac:spMkLst>
        </pc:spChg>
        <pc:spChg chg="add mod">
          <ac:chgData name="David Hathaway" userId="5c8eeb5244f28474" providerId="LiveId" clId="{25800552-4344-4DE4-806E-CECB1D8E9138}" dt="2018-11-18T03:11:15.392" v="1138"/>
          <ac:spMkLst>
            <pc:docMk/>
            <pc:sldMk cId="359274147" sldId="271"/>
            <ac:spMk id="9" creationId="{A496C1A2-9709-4DAE-9928-CF45B3276D61}"/>
          </ac:spMkLst>
        </pc:spChg>
      </pc:sldChg>
      <pc:sldChg chg="modSp">
        <pc:chgData name="David Hathaway" userId="5c8eeb5244f28474" providerId="LiveId" clId="{25800552-4344-4DE4-806E-CECB1D8E9138}" dt="2018-11-18T01:51:51.587" v="603" actId="20577"/>
        <pc:sldMkLst>
          <pc:docMk/>
          <pc:sldMk cId="3693204036" sldId="275"/>
        </pc:sldMkLst>
        <pc:spChg chg="mod">
          <ac:chgData name="David Hathaway" userId="5c8eeb5244f28474" providerId="LiveId" clId="{25800552-4344-4DE4-806E-CECB1D8E9138}" dt="2018-11-18T01:51:51.587" v="603" actId="20577"/>
          <ac:spMkLst>
            <pc:docMk/>
            <pc:sldMk cId="3693204036" sldId="275"/>
            <ac:spMk id="3" creationId="{00000000-0000-0000-0000-000000000000}"/>
          </ac:spMkLst>
        </pc:spChg>
      </pc:sldChg>
      <pc:sldChg chg="delSp modSp add ord">
        <pc:chgData name="David Hathaway" userId="5c8eeb5244f28474" providerId="LiveId" clId="{25800552-4344-4DE4-806E-CECB1D8E9138}" dt="2018-11-18T03:23:06.992" v="1197" actId="113"/>
        <pc:sldMkLst>
          <pc:docMk/>
          <pc:sldMk cId="3015200709" sldId="276"/>
        </pc:sldMkLst>
        <pc:spChg chg="del">
          <ac:chgData name="David Hathaway" userId="5c8eeb5244f28474" providerId="LiveId" clId="{25800552-4344-4DE4-806E-CECB1D8E9138}" dt="2018-11-18T02:52:44.422" v="1068" actId="478"/>
          <ac:spMkLst>
            <pc:docMk/>
            <pc:sldMk cId="3015200709" sldId="276"/>
            <ac:spMk id="2" creationId="{7598C3BC-0F5E-4057-882D-804CE8492848}"/>
          </ac:spMkLst>
        </pc:spChg>
        <pc:spChg chg="mod">
          <ac:chgData name="David Hathaway" userId="5c8eeb5244f28474" providerId="LiveId" clId="{25800552-4344-4DE4-806E-CECB1D8E9138}" dt="2018-11-18T03:23:06.992" v="1197" actId="113"/>
          <ac:spMkLst>
            <pc:docMk/>
            <pc:sldMk cId="3015200709" sldId="276"/>
            <ac:spMk id="3" creationId="{E221F63A-5638-44C7-AF4E-3FD039FCA945}"/>
          </ac:spMkLst>
        </pc:spChg>
      </pc:sldChg>
      <pc:sldChg chg="delSp modSp add">
        <pc:chgData name="David Hathaway" userId="5c8eeb5244f28474" providerId="LiveId" clId="{25800552-4344-4DE4-806E-CECB1D8E9138}" dt="2018-11-18T03:08:26.607" v="1126" actId="948"/>
        <pc:sldMkLst>
          <pc:docMk/>
          <pc:sldMk cId="544278498" sldId="277"/>
        </pc:sldMkLst>
        <pc:spChg chg="del">
          <ac:chgData name="David Hathaway" userId="5c8eeb5244f28474" providerId="LiveId" clId="{25800552-4344-4DE4-806E-CECB1D8E9138}" dt="2018-11-18T03:05:52.240" v="1113" actId="478"/>
          <ac:spMkLst>
            <pc:docMk/>
            <pc:sldMk cId="544278498" sldId="277"/>
            <ac:spMk id="2" creationId="{D0E6BD48-B153-409D-B1AC-3FFDB1FE4F55}"/>
          </ac:spMkLst>
        </pc:spChg>
        <pc:spChg chg="mod">
          <ac:chgData name="David Hathaway" userId="5c8eeb5244f28474" providerId="LiveId" clId="{25800552-4344-4DE4-806E-CECB1D8E9138}" dt="2018-11-18T03:08:26.607" v="1126" actId="948"/>
          <ac:spMkLst>
            <pc:docMk/>
            <pc:sldMk cId="544278498" sldId="277"/>
            <ac:spMk id="3" creationId="{970768B1-EEB0-411E-AFA7-980DFF087B16}"/>
          </ac:spMkLst>
        </pc:spChg>
      </pc:sldChg>
    </pc:docChg>
  </pc:docChgLst>
  <pc:docChgLst>
    <pc:chgData name="David Hathaway" userId="5c8eeb5244f28474" providerId="LiveId" clId="{37298FB4-7E93-4907-ACB8-E27CD8D87D7D}"/>
    <pc:docChg chg="undo custSel modSld sldOrd">
      <pc:chgData name="David Hathaway" userId="5c8eeb5244f28474" providerId="LiveId" clId="{37298FB4-7E93-4907-ACB8-E27CD8D87D7D}" dt="2018-11-20T01:06:11.804" v="1298" actId="20577"/>
      <pc:docMkLst>
        <pc:docMk/>
      </pc:docMkLst>
      <pc:sldChg chg="modSp">
        <pc:chgData name="David Hathaway" userId="5c8eeb5244f28474" providerId="LiveId" clId="{37298FB4-7E93-4907-ACB8-E27CD8D87D7D}" dt="2018-11-19T12:25:49.478" v="625" actId="207"/>
        <pc:sldMkLst>
          <pc:docMk/>
          <pc:sldMk cId="329271215" sldId="256"/>
        </pc:sldMkLst>
        <pc:spChg chg="mod">
          <ac:chgData name="David Hathaway" userId="5c8eeb5244f28474" providerId="LiveId" clId="{37298FB4-7E93-4907-ACB8-E27CD8D87D7D}" dt="2018-11-19T12:25:49.478" v="625" actId="207"/>
          <ac:spMkLst>
            <pc:docMk/>
            <pc:sldMk cId="329271215" sldId="256"/>
            <ac:spMk id="3" creationId="{00000000-0000-0000-0000-000000000000}"/>
          </ac:spMkLst>
        </pc:spChg>
      </pc:sldChg>
      <pc:sldChg chg="modSp">
        <pc:chgData name="David Hathaway" userId="5c8eeb5244f28474" providerId="LiveId" clId="{37298FB4-7E93-4907-ACB8-E27CD8D87D7D}" dt="2018-11-20T00:47:26.609" v="1192" actId="20577"/>
        <pc:sldMkLst>
          <pc:docMk/>
          <pc:sldMk cId="1810040390" sldId="257"/>
        </pc:sldMkLst>
        <pc:spChg chg="mod">
          <ac:chgData name="David Hathaway" userId="5c8eeb5244f28474" providerId="LiveId" clId="{37298FB4-7E93-4907-ACB8-E27CD8D87D7D}" dt="2018-11-20T00:47:26.609" v="1192" actId="20577"/>
          <ac:spMkLst>
            <pc:docMk/>
            <pc:sldMk cId="1810040390" sldId="257"/>
            <ac:spMk id="3" creationId="{00000000-0000-0000-0000-000000000000}"/>
          </ac:spMkLst>
        </pc:spChg>
      </pc:sldChg>
      <pc:sldChg chg="modSp ord">
        <pc:chgData name="David Hathaway" userId="5c8eeb5244f28474" providerId="LiveId" clId="{37298FB4-7E93-4907-ACB8-E27CD8D87D7D}" dt="2018-11-20T00:53:48.570" v="1209" actId="6549"/>
        <pc:sldMkLst>
          <pc:docMk/>
          <pc:sldMk cId="199052471" sldId="265"/>
        </pc:sldMkLst>
        <pc:spChg chg="mod">
          <ac:chgData name="David Hathaway" userId="5c8eeb5244f28474" providerId="LiveId" clId="{37298FB4-7E93-4907-ACB8-E27CD8D87D7D}" dt="2018-11-20T00:53:15.227" v="1208" actId="113"/>
          <ac:spMkLst>
            <pc:docMk/>
            <pc:sldMk cId="199052471" sldId="265"/>
            <ac:spMk id="2" creationId="{00000000-0000-0000-0000-000000000000}"/>
          </ac:spMkLst>
        </pc:spChg>
        <pc:spChg chg="mod">
          <ac:chgData name="David Hathaway" userId="5c8eeb5244f28474" providerId="LiveId" clId="{37298FB4-7E93-4907-ACB8-E27CD8D87D7D}" dt="2018-11-20T00:53:48.570" v="1209" actId="6549"/>
          <ac:spMkLst>
            <pc:docMk/>
            <pc:sldMk cId="199052471" sldId="265"/>
            <ac:spMk id="3" creationId="{00000000-0000-0000-0000-000000000000}"/>
          </ac:spMkLst>
        </pc:spChg>
      </pc:sldChg>
      <pc:sldChg chg="modSp">
        <pc:chgData name="David Hathaway" userId="5c8eeb5244f28474" providerId="LiveId" clId="{37298FB4-7E93-4907-ACB8-E27CD8D87D7D}" dt="2018-11-19T01:03:43.660" v="347" actId="27636"/>
        <pc:sldMkLst>
          <pc:docMk/>
          <pc:sldMk cId="2841376784" sldId="266"/>
        </pc:sldMkLst>
        <pc:spChg chg="mod">
          <ac:chgData name="David Hathaway" userId="5c8eeb5244f28474" providerId="LiveId" clId="{37298FB4-7E93-4907-ACB8-E27CD8D87D7D}" dt="2018-11-19T01:03:43.660" v="347" actId="27636"/>
          <ac:spMkLst>
            <pc:docMk/>
            <pc:sldMk cId="2841376784" sldId="266"/>
            <ac:spMk id="3" creationId="{00000000-0000-0000-0000-000000000000}"/>
          </ac:spMkLst>
        </pc:spChg>
      </pc:sldChg>
      <pc:sldChg chg="modSp">
        <pc:chgData name="David Hathaway" userId="5c8eeb5244f28474" providerId="LiveId" clId="{37298FB4-7E93-4907-ACB8-E27CD8D87D7D}" dt="2018-11-20T00:56:55.863" v="1251" actId="6549"/>
        <pc:sldMkLst>
          <pc:docMk/>
          <pc:sldMk cId="322180992" sldId="267"/>
        </pc:sldMkLst>
        <pc:spChg chg="mod">
          <ac:chgData name="David Hathaway" userId="5c8eeb5244f28474" providerId="LiveId" clId="{37298FB4-7E93-4907-ACB8-E27CD8D87D7D}" dt="2018-11-20T00:56:55.863" v="1251" actId="6549"/>
          <ac:spMkLst>
            <pc:docMk/>
            <pc:sldMk cId="322180992" sldId="267"/>
            <ac:spMk id="3" creationId="{00000000-0000-0000-0000-000000000000}"/>
          </ac:spMkLst>
        </pc:spChg>
      </pc:sldChg>
      <pc:sldChg chg="modSp">
        <pc:chgData name="David Hathaway" userId="5c8eeb5244f28474" providerId="LiveId" clId="{37298FB4-7E93-4907-ACB8-E27CD8D87D7D}" dt="2018-11-19T13:03:35.628" v="1054" actId="20577"/>
        <pc:sldMkLst>
          <pc:docMk/>
          <pc:sldMk cId="3052557231" sldId="268"/>
        </pc:sldMkLst>
        <pc:spChg chg="mod">
          <ac:chgData name="David Hathaway" userId="5c8eeb5244f28474" providerId="LiveId" clId="{37298FB4-7E93-4907-ACB8-E27CD8D87D7D}" dt="2018-11-19T13:03:35.628" v="1054" actId="20577"/>
          <ac:spMkLst>
            <pc:docMk/>
            <pc:sldMk cId="3052557231" sldId="268"/>
            <ac:spMk id="3" creationId="{00000000-0000-0000-0000-000000000000}"/>
          </ac:spMkLst>
        </pc:spChg>
      </pc:sldChg>
      <pc:sldChg chg="modSp">
        <pc:chgData name="David Hathaway" userId="5c8eeb5244f28474" providerId="LiveId" clId="{37298FB4-7E93-4907-ACB8-E27CD8D87D7D}" dt="2018-11-20T00:59:08.282" v="1252" actId="113"/>
        <pc:sldMkLst>
          <pc:docMk/>
          <pc:sldMk cId="2739926119" sldId="269"/>
        </pc:sldMkLst>
        <pc:spChg chg="mod">
          <ac:chgData name="David Hathaway" userId="5c8eeb5244f28474" providerId="LiveId" clId="{37298FB4-7E93-4907-ACB8-E27CD8D87D7D}" dt="2018-11-20T00:59:08.282" v="1252" actId="113"/>
          <ac:spMkLst>
            <pc:docMk/>
            <pc:sldMk cId="2739926119" sldId="269"/>
            <ac:spMk id="3" creationId="{00000000-0000-0000-0000-000000000000}"/>
          </ac:spMkLst>
        </pc:spChg>
      </pc:sldChg>
      <pc:sldChg chg="modSp">
        <pc:chgData name="David Hathaway" userId="5c8eeb5244f28474" providerId="LiveId" clId="{37298FB4-7E93-4907-ACB8-E27CD8D87D7D}" dt="2018-11-20T01:00:49.967" v="1254" actId="113"/>
        <pc:sldMkLst>
          <pc:docMk/>
          <pc:sldMk cId="2808895619" sldId="270"/>
        </pc:sldMkLst>
        <pc:spChg chg="mod">
          <ac:chgData name="David Hathaway" userId="5c8eeb5244f28474" providerId="LiveId" clId="{37298FB4-7E93-4907-ACB8-E27CD8D87D7D}" dt="2018-11-20T01:00:49.967" v="1254" actId="113"/>
          <ac:spMkLst>
            <pc:docMk/>
            <pc:sldMk cId="2808895619" sldId="270"/>
            <ac:spMk id="9" creationId="{FDBEB947-1EC8-45AD-BF13-4B3A1DA49857}"/>
          </ac:spMkLst>
        </pc:spChg>
      </pc:sldChg>
      <pc:sldChg chg="modSp">
        <pc:chgData name="David Hathaway" userId="5c8eeb5244f28474" providerId="LiveId" clId="{37298FB4-7E93-4907-ACB8-E27CD8D87D7D}" dt="2018-11-19T13:07:30.781" v="1105" actId="115"/>
        <pc:sldMkLst>
          <pc:docMk/>
          <pc:sldMk cId="359274147" sldId="271"/>
        </pc:sldMkLst>
        <pc:spChg chg="mod">
          <ac:chgData name="David Hathaway" userId="5c8eeb5244f28474" providerId="LiveId" clId="{37298FB4-7E93-4907-ACB8-E27CD8D87D7D}" dt="2018-11-19T13:07:30.781" v="1105" actId="115"/>
          <ac:spMkLst>
            <pc:docMk/>
            <pc:sldMk cId="359274147" sldId="271"/>
            <ac:spMk id="8" creationId="{3DE5E0EA-A294-44EF-A434-C63FA2B58DDE}"/>
          </ac:spMkLst>
        </pc:spChg>
      </pc:sldChg>
      <pc:sldChg chg="modSp">
        <pc:chgData name="David Hathaway" userId="5c8eeb5244f28474" providerId="LiveId" clId="{37298FB4-7E93-4907-ACB8-E27CD8D87D7D}" dt="2018-11-20T01:06:11.804" v="1298" actId="20577"/>
        <pc:sldMkLst>
          <pc:docMk/>
          <pc:sldMk cId="2978247999" sldId="272"/>
        </pc:sldMkLst>
        <pc:spChg chg="mod">
          <ac:chgData name="David Hathaway" userId="5c8eeb5244f28474" providerId="LiveId" clId="{37298FB4-7E93-4907-ACB8-E27CD8D87D7D}" dt="2018-11-19T01:30:07.208" v="621" actId="255"/>
          <ac:spMkLst>
            <pc:docMk/>
            <pc:sldMk cId="2978247999" sldId="272"/>
            <ac:spMk id="2" creationId="{00000000-0000-0000-0000-000000000000}"/>
          </ac:spMkLst>
        </pc:spChg>
        <pc:spChg chg="mod">
          <ac:chgData name="David Hathaway" userId="5c8eeb5244f28474" providerId="LiveId" clId="{37298FB4-7E93-4907-ACB8-E27CD8D87D7D}" dt="2018-11-20T01:06:11.804" v="1298" actId="20577"/>
          <ac:spMkLst>
            <pc:docMk/>
            <pc:sldMk cId="2978247999" sldId="272"/>
            <ac:spMk id="3" creationId="{00000000-0000-0000-0000-000000000000}"/>
          </ac:spMkLst>
        </pc:spChg>
      </pc:sldChg>
      <pc:sldChg chg="modSp">
        <pc:chgData name="David Hathaway" userId="5c8eeb5244f28474" providerId="LiveId" clId="{37298FB4-7E93-4907-ACB8-E27CD8D87D7D}" dt="2018-11-19T13:16:15.854" v="1140" actId="20577"/>
        <pc:sldMkLst>
          <pc:docMk/>
          <pc:sldMk cId="1473793848" sldId="273"/>
        </pc:sldMkLst>
        <pc:spChg chg="mod">
          <ac:chgData name="David Hathaway" userId="5c8eeb5244f28474" providerId="LiveId" clId="{37298FB4-7E93-4907-ACB8-E27CD8D87D7D}" dt="2018-11-19T13:16:15.854" v="1140" actId="20577"/>
          <ac:spMkLst>
            <pc:docMk/>
            <pc:sldMk cId="1473793848" sldId="273"/>
            <ac:spMk id="3" creationId="{00000000-0000-0000-0000-000000000000}"/>
          </ac:spMkLst>
        </pc:spChg>
      </pc:sldChg>
      <pc:sldChg chg="modSp">
        <pc:chgData name="David Hathaway" userId="5c8eeb5244f28474" providerId="LiveId" clId="{37298FB4-7E93-4907-ACB8-E27CD8D87D7D}" dt="2018-11-19T01:22:48.986" v="523" actId="114"/>
        <pc:sldMkLst>
          <pc:docMk/>
          <pc:sldMk cId="3321027389" sldId="274"/>
        </pc:sldMkLst>
        <pc:spChg chg="mod">
          <ac:chgData name="David Hathaway" userId="5c8eeb5244f28474" providerId="LiveId" clId="{37298FB4-7E93-4907-ACB8-E27CD8D87D7D}" dt="2018-11-19T01:22:48.986" v="523" actId="114"/>
          <ac:spMkLst>
            <pc:docMk/>
            <pc:sldMk cId="3321027389" sldId="274"/>
            <ac:spMk id="3" creationId="{00000000-0000-0000-0000-000000000000}"/>
          </ac:spMkLst>
        </pc:spChg>
      </pc:sldChg>
      <pc:sldChg chg="modSp">
        <pc:chgData name="David Hathaway" userId="5c8eeb5244f28474" providerId="LiveId" clId="{37298FB4-7E93-4907-ACB8-E27CD8D87D7D}" dt="2018-11-19T12:45:52.289" v="802" actId="6549"/>
        <pc:sldMkLst>
          <pc:docMk/>
          <pc:sldMk cId="3693204036" sldId="275"/>
        </pc:sldMkLst>
        <pc:spChg chg="mod">
          <ac:chgData name="David Hathaway" userId="5c8eeb5244f28474" providerId="LiveId" clId="{37298FB4-7E93-4907-ACB8-E27CD8D87D7D}" dt="2018-11-19T12:45:52.289" v="802" actId="6549"/>
          <ac:spMkLst>
            <pc:docMk/>
            <pc:sldMk cId="3693204036" sldId="275"/>
            <ac:spMk id="3" creationId="{00000000-0000-0000-0000-000000000000}"/>
          </ac:spMkLst>
        </pc:spChg>
      </pc:sldChg>
      <pc:sldChg chg="modSp">
        <pc:chgData name="David Hathaway" userId="5c8eeb5244f28474" providerId="LiveId" clId="{37298FB4-7E93-4907-ACB8-E27CD8D87D7D}" dt="2018-11-20T01:02:17.247" v="1289" actId="20577"/>
        <pc:sldMkLst>
          <pc:docMk/>
          <pc:sldMk cId="3015200709" sldId="276"/>
        </pc:sldMkLst>
        <pc:spChg chg="mod">
          <ac:chgData name="David Hathaway" userId="5c8eeb5244f28474" providerId="LiveId" clId="{37298FB4-7E93-4907-ACB8-E27CD8D87D7D}" dt="2018-11-20T01:02:17.247" v="1289" actId="20577"/>
          <ac:spMkLst>
            <pc:docMk/>
            <pc:sldMk cId="3015200709" sldId="276"/>
            <ac:spMk id="3" creationId="{E221F63A-5638-44C7-AF4E-3FD039FCA945}"/>
          </ac:spMkLst>
        </pc:spChg>
      </pc:sldChg>
      <pc:sldChg chg="modSp">
        <pc:chgData name="David Hathaway" userId="5c8eeb5244f28474" providerId="LiveId" clId="{37298FB4-7E93-4907-ACB8-E27CD8D87D7D}" dt="2018-11-20T00:59:48.875" v="1253" actId="115"/>
        <pc:sldMkLst>
          <pc:docMk/>
          <pc:sldMk cId="544278498" sldId="277"/>
        </pc:sldMkLst>
        <pc:spChg chg="mod">
          <ac:chgData name="David Hathaway" userId="5c8eeb5244f28474" providerId="LiveId" clId="{37298FB4-7E93-4907-ACB8-E27CD8D87D7D}" dt="2018-11-20T00:59:48.875" v="1253" actId="115"/>
          <ac:spMkLst>
            <pc:docMk/>
            <pc:sldMk cId="544278498" sldId="277"/>
            <ac:spMk id="3" creationId="{970768B1-EEB0-411E-AFA7-980DFF087B1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DF823-C690-4A52-87BB-EB160E059E96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1283B-ADD6-4E79-B21C-D09F67EB2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3640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1283B-ADD6-4E79-B21C-D09F67EB21FF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7918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1283B-ADD6-4E79-B21C-D09F67EB21FF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0326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3A0-B556-48ED-B71C-5B1300F4842F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D51F0-89D6-4079-A8C7-3532ADC95D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707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3A0-B556-48ED-B71C-5B1300F4842F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D51F0-89D6-4079-A8C7-3532ADC95D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457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3A0-B556-48ED-B71C-5B1300F4842F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D51F0-89D6-4079-A8C7-3532ADC95D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4328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3A0-B556-48ED-B71C-5B1300F4842F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D51F0-89D6-4079-A8C7-3532ADC95D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1898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3A0-B556-48ED-B71C-5B1300F4842F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D51F0-89D6-4079-A8C7-3532ADC95D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6218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3A0-B556-48ED-B71C-5B1300F4842F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D51F0-89D6-4079-A8C7-3532ADC95D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9298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3A0-B556-48ED-B71C-5B1300F4842F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D51F0-89D6-4079-A8C7-3532ADC95D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930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3A0-B556-48ED-B71C-5B1300F4842F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D51F0-89D6-4079-A8C7-3532ADC95D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6066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3A0-B556-48ED-B71C-5B1300F4842F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D51F0-89D6-4079-A8C7-3532ADC95D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98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3A0-B556-48ED-B71C-5B1300F4842F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D51F0-89D6-4079-A8C7-3532ADC95D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893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3A0-B556-48ED-B71C-5B1300F4842F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D51F0-89D6-4079-A8C7-3532ADC95D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139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FE3A0-B556-48ED-B71C-5B1300F4842F}" type="datetimeFigureOut">
              <a:rPr lang="pt-BR" smtClean="0"/>
              <a:t>20/11/2018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D51F0-89D6-4079-A8C7-3532ADC95D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752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2952328"/>
          </a:xfrm>
        </p:spPr>
        <p:txBody>
          <a:bodyPr>
            <a:normAutofit fontScale="90000"/>
          </a:bodyPr>
          <a:lstStyle/>
          <a:p>
            <a:r>
              <a:rPr lang="pt-BR" sz="6000" dirty="0"/>
              <a:t>A Legislação Pertinente</a:t>
            </a:r>
            <a:br>
              <a:rPr lang="pt-BR" sz="6000" dirty="0"/>
            </a:br>
            <a:r>
              <a:rPr lang="pt-BR" sz="6000" dirty="0"/>
              <a:t>às Sementes e os Agricultores Melhoristas</a:t>
            </a:r>
            <a:br>
              <a:rPr lang="pt-BR" sz="6000" dirty="0"/>
            </a:br>
            <a:r>
              <a:rPr lang="pt-BR" sz="2200" dirty="0"/>
              <a:t/>
            </a:r>
            <a:br>
              <a:rPr lang="pt-BR" sz="2200" dirty="0"/>
            </a:br>
            <a:r>
              <a:rPr lang="pt-BR" sz="3200" dirty="0"/>
              <a:t>David Hathaway, consultor</a:t>
            </a:r>
            <a:br>
              <a:rPr lang="pt-BR" sz="3200" dirty="0"/>
            </a:br>
            <a:r>
              <a:rPr lang="pt-BR" sz="3200" dirty="0"/>
              <a:t>Articulação Nacional de Agroecologia - ANA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1600" y="4437112"/>
            <a:ext cx="7344816" cy="1752600"/>
          </a:xfrm>
        </p:spPr>
        <p:txBody>
          <a:bodyPr>
            <a:normAutofit lnSpcReduction="10000"/>
          </a:bodyPr>
          <a:lstStyle/>
          <a:p>
            <a:r>
              <a:rPr lang="pt-BR" sz="2400" dirty="0">
                <a:solidFill>
                  <a:schemeClr val="tx1"/>
                </a:solidFill>
              </a:rPr>
              <a:t>Audiência Pública do Senado Federal</a:t>
            </a:r>
          </a:p>
          <a:p>
            <a:r>
              <a:rPr lang="pt-BR" sz="2400" dirty="0">
                <a:solidFill>
                  <a:schemeClr val="tx1"/>
                </a:solidFill>
              </a:rPr>
              <a:t>Comissão de Agricultura e Reforma Agrária</a:t>
            </a:r>
          </a:p>
          <a:p>
            <a:r>
              <a:rPr lang="pt-BR" sz="2800" b="1" dirty="0">
                <a:solidFill>
                  <a:schemeClr val="tx1"/>
                </a:solidFill>
              </a:rPr>
              <a:t>PLC 88/2014 – Ornamentais de Domínio Público</a:t>
            </a:r>
          </a:p>
          <a:p>
            <a:r>
              <a:rPr lang="pt-BR" sz="2400" dirty="0">
                <a:solidFill>
                  <a:schemeClr val="tx1"/>
                </a:solidFill>
              </a:rPr>
              <a:t>Brasília, 20 de novembro de 2018</a:t>
            </a:r>
          </a:p>
        </p:txBody>
      </p:sp>
    </p:spTree>
    <p:extLst>
      <p:ext uri="{BB962C8B-B14F-4D97-AF65-F5344CB8AC3E}">
        <p14:creationId xmlns:p14="http://schemas.microsoft.com/office/powerpoint/2010/main" val="329271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xmlns="" id="{FDBEB947-1EC8-45AD-BF13-4B3A1DA49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A Lei de Sementes permite a produção, beneficiamento e comercialização de sementes de </a:t>
            </a:r>
            <a:r>
              <a:rPr lang="pt-BR" b="1" dirty="0"/>
              <a:t>cultivares</a:t>
            </a:r>
            <a:r>
              <a:rPr lang="pt-BR" dirty="0"/>
              <a:t> </a:t>
            </a:r>
            <a:r>
              <a:rPr lang="pt-BR" b="1" dirty="0"/>
              <a:t>sem inscrição no</a:t>
            </a:r>
            <a:r>
              <a:rPr lang="pt-BR" dirty="0"/>
              <a:t> MAPA/Registro Nacional de Cultivares </a:t>
            </a:r>
            <a:r>
              <a:rPr lang="pt-BR" b="1" dirty="0"/>
              <a:t>RNC</a:t>
            </a:r>
            <a:r>
              <a:rPr lang="pt-BR" dirty="0"/>
              <a:t> (</a:t>
            </a:r>
            <a:r>
              <a:rPr lang="pt-BR" u="sng" dirty="0"/>
              <a:t>art. 11, §6º</a:t>
            </a:r>
            <a:r>
              <a:rPr lang="pt-BR" dirty="0"/>
              <a:t>):</a:t>
            </a:r>
            <a:endParaRPr lang="pt-BR" sz="2400" dirty="0"/>
          </a:p>
          <a:p>
            <a:pPr marL="800100" lvl="2" indent="0">
              <a:buNone/>
            </a:pPr>
            <a:endParaRPr lang="pt-BR" dirty="0"/>
          </a:p>
          <a:p>
            <a:pPr marL="800100" lvl="2" indent="0">
              <a:buNone/>
            </a:pPr>
            <a:r>
              <a:rPr lang="pt-BR" sz="3200" dirty="0"/>
              <a:t>“Não é obrigatória a inscrição no RNC de </a:t>
            </a:r>
            <a:r>
              <a:rPr lang="pt-BR" sz="3200" b="1" dirty="0"/>
              <a:t>cultivar local, tradicional ou crioula</a:t>
            </a:r>
            <a:r>
              <a:rPr lang="pt-BR" sz="3200" dirty="0"/>
              <a:t>, utilizada por agricultores familiares, assentados da reforma agrária ou indígenas.”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xmlns="" id="{A18D2A82-84FC-4E77-828F-0E4AE7A5E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pt-BR" sz="3200" b="1" i="1" dirty="0"/>
              <a:t>Isenções na Lei de Sementes</a:t>
            </a:r>
          </a:p>
        </p:txBody>
      </p:sp>
    </p:spTree>
    <p:extLst>
      <p:ext uri="{BB962C8B-B14F-4D97-AF65-F5344CB8AC3E}">
        <p14:creationId xmlns:p14="http://schemas.microsoft.com/office/powerpoint/2010/main" val="2808895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xmlns="" id="{3DE5E0EA-A294-44EF-A434-C63FA2B58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Além disso, a Lei de Sementes já prevê uma exclusão do RNC para qualquer semente ou muda de cultivar que não seja </a:t>
            </a:r>
            <a:r>
              <a:rPr lang="pt-BR" b="1" i="1" dirty="0"/>
              <a:t>objeto de concessão ou de solicitação de Certificado de Proteção de Cultivar </a:t>
            </a:r>
            <a:r>
              <a:rPr lang="pt-BR" dirty="0"/>
              <a:t>(</a:t>
            </a:r>
            <a:r>
              <a:rPr lang="pt-BR" u="sng" dirty="0"/>
              <a:t>art. 11, §7º</a:t>
            </a:r>
            <a:r>
              <a:rPr lang="pt-BR" dirty="0"/>
              <a:t>):</a:t>
            </a:r>
            <a:endParaRPr lang="pt-BR" sz="2400" dirty="0"/>
          </a:p>
          <a:p>
            <a:pPr marL="800100" lvl="2" indent="0">
              <a:buNone/>
            </a:pPr>
            <a:endParaRPr lang="pt-BR" dirty="0"/>
          </a:p>
          <a:p>
            <a:pPr marL="800100" lvl="2" indent="0">
              <a:buNone/>
            </a:pPr>
            <a:r>
              <a:rPr lang="pt-BR" sz="3200" dirty="0"/>
              <a:t>“O regulamento desta Lei estabelecerá os critérios de permanência ou exclusão de inscrição no RNC, das </a:t>
            </a:r>
            <a:r>
              <a:rPr lang="pt-BR" sz="3200" b="1" i="1" dirty="0"/>
              <a:t>cultivares de domínio público</a:t>
            </a:r>
            <a:r>
              <a:rPr lang="pt-BR" sz="3200" dirty="0"/>
              <a:t>.”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A496C1A2-9709-4DAE-9928-CF45B3276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pt-BR" sz="3200" b="1" i="1" dirty="0"/>
              <a:t>Isenções na Lei de Sementes</a:t>
            </a:r>
          </a:p>
        </p:txBody>
      </p:sp>
    </p:spTree>
    <p:extLst>
      <p:ext uri="{BB962C8B-B14F-4D97-AF65-F5344CB8AC3E}">
        <p14:creationId xmlns:p14="http://schemas.microsoft.com/office/powerpoint/2010/main" val="359274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221F63A-5638-44C7-AF4E-3FD039FCA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dirty="0"/>
              <a:t>O </a:t>
            </a:r>
            <a:r>
              <a:rPr lang="pt-BR" b="1" u="sng" dirty="0"/>
              <a:t>PLC 88/2014 </a:t>
            </a:r>
            <a:r>
              <a:rPr lang="pt-BR" dirty="0"/>
              <a:t>de fato alcança a mesma finalidade, ao separar o </a:t>
            </a:r>
            <a:r>
              <a:rPr lang="pt-BR" u="sng" dirty="0"/>
              <a:t>art. 11, §6º</a:t>
            </a:r>
            <a:r>
              <a:rPr lang="pt-BR" dirty="0"/>
              <a:t> da Lei de Sementes em duas alíneas:</a:t>
            </a:r>
          </a:p>
          <a:p>
            <a:pPr marL="0" indent="0">
              <a:buNone/>
            </a:pPr>
            <a:endParaRPr lang="pt-BR" dirty="0"/>
          </a:p>
          <a:p>
            <a:pPr marL="400050" lvl="1" indent="0">
              <a:buNone/>
            </a:pPr>
            <a:r>
              <a:rPr lang="pt-BR" sz="3300" dirty="0"/>
              <a:t>§ 6º Não é obrigatória a inscrição no RNC de:</a:t>
            </a:r>
          </a:p>
          <a:p>
            <a:pPr marL="800100" lvl="2" indent="0">
              <a:buNone/>
            </a:pPr>
            <a:r>
              <a:rPr lang="pt-BR" sz="3300" dirty="0"/>
              <a:t>a) cultivar local, tradicional ou crioula, utilizada por agricultores familiares, assentados da reforma agrária ou indígenas;</a:t>
            </a:r>
          </a:p>
          <a:p>
            <a:pPr marL="800100" lvl="2" indent="0">
              <a:buNone/>
            </a:pPr>
            <a:r>
              <a:rPr lang="pt-BR" sz="3300" dirty="0"/>
              <a:t>b) </a:t>
            </a:r>
            <a:r>
              <a:rPr lang="pt-BR" sz="3300" b="1" dirty="0"/>
              <a:t>cultivar de flores e plantas ornamentais, exceto aquelas objeto de concessão ou de solicitação de Certificado de Proteção de Cultivar </a:t>
            </a:r>
            <a:r>
              <a:rPr lang="pt-BR" sz="3300" dirty="0"/>
              <a:t>instituído pela Lei n.º 9.456, de 25 de abril de 1997.”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3800" dirty="0"/>
              <a:t>Está nas mãos do Senado Federal não só </a:t>
            </a:r>
            <a:r>
              <a:rPr lang="pt-BR" sz="3800" b="1" dirty="0"/>
              <a:t>destravar a exploração de novas variedades nacionais </a:t>
            </a:r>
            <a:r>
              <a:rPr lang="pt-BR" sz="3800" dirty="0"/>
              <a:t>de plantas ornamentais, como </a:t>
            </a:r>
            <a:r>
              <a:rPr lang="pt-BR" sz="3800" b="1" dirty="0"/>
              <a:t>liberar o potencial também dos floricultores brasileiros para enriquecerem a biodiversidade agrícola </a:t>
            </a:r>
            <a:r>
              <a:rPr lang="pt-BR" sz="3800" dirty="0"/>
              <a:t>que está em suas mãos.</a:t>
            </a:r>
          </a:p>
        </p:txBody>
      </p:sp>
    </p:spTree>
    <p:extLst>
      <p:ext uri="{BB962C8B-B14F-4D97-AF65-F5344CB8AC3E}">
        <p14:creationId xmlns:p14="http://schemas.microsoft.com/office/powerpoint/2010/main" val="3015200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Autofit/>
          </a:bodyPr>
          <a:lstStyle/>
          <a:p>
            <a:r>
              <a:rPr lang="pt-BR" sz="3600" b="1" i="1" dirty="0"/>
              <a:t>Dificuldades Adicionais:</a:t>
            </a:r>
            <a:br>
              <a:rPr lang="pt-BR" sz="3600" b="1" i="1" dirty="0"/>
            </a:br>
            <a:r>
              <a:rPr lang="pt-BR" sz="4000" b="1" dirty="0"/>
              <a:t>O Cadastro Nacional</a:t>
            </a:r>
            <a:br>
              <a:rPr lang="pt-BR" sz="4000" b="1" dirty="0"/>
            </a:br>
            <a:r>
              <a:rPr lang="pt-BR" sz="4000" b="1" dirty="0"/>
              <a:t>de Cultivares Crioulas (1)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Em 2003 o governo decidiu que o acesso ao Credito Rural para sementes crioulas, garantida pela Lei de Sementes, não garante o mesmo acesso ao </a:t>
            </a:r>
            <a:r>
              <a:rPr lang="pt-BR" b="1" dirty="0"/>
              <a:t>Seguro Agrícola </a:t>
            </a:r>
            <a:r>
              <a:rPr lang="pt-BR" dirty="0"/>
              <a:t>(SEAF) do PRONAF. Só </a:t>
            </a:r>
            <a:r>
              <a:rPr lang="pt-BR"/>
              <a:t>quem produz </a:t>
            </a:r>
            <a:r>
              <a:rPr lang="pt-BR" dirty="0"/>
              <a:t>semente </a:t>
            </a:r>
            <a:r>
              <a:rPr lang="pt-BR"/>
              <a:t>com registro no </a:t>
            </a:r>
            <a:r>
              <a:rPr lang="pt-BR" b="1" dirty="0" err="1"/>
              <a:t>Renasem</a:t>
            </a:r>
            <a:r>
              <a:rPr lang="pt-BR" dirty="0"/>
              <a:t> tem seguro, até hoje.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Em 2006 o MDA criou o Cadastro, como “registro paralelo” ao </a:t>
            </a:r>
            <a:r>
              <a:rPr lang="pt-BR" b="1" dirty="0"/>
              <a:t>RNC</a:t>
            </a:r>
            <a:r>
              <a:rPr lang="pt-BR" dirty="0"/>
              <a:t> para cultivares crioulas terem acesso ao SEAF.</a:t>
            </a:r>
          </a:p>
        </p:txBody>
      </p:sp>
    </p:spTree>
    <p:extLst>
      <p:ext uri="{BB962C8B-B14F-4D97-AF65-F5344CB8AC3E}">
        <p14:creationId xmlns:p14="http://schemas.microsoft.com/office/powerpoint/2010/main" val="2978247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Cadastro Nacional</a:t>
            </a:r>
            <a:br>
              <a:rPr lang="pt-BR" b="1" dirty="0"/>
            </a:br>
            <a:r>
              <a:rPr lang="pt-BR" b="1" dirty="0"/>
              <a:t>de Cultivares Crioulas (2)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/>
              <a:t>O Cadastro, porém, apresenta vários problemas:</a:t>
            </a:r>
          </a:p>
          <a:p>
            <a:r>
              <a:rPr lang="pt-BR" dirty="0"/>
              <a:t>Pouca aceitação pelas comunidades, por medo de biopirataria e/ou por acharem inútil.</a:t>
            </a:r>
          </a:p>
          <a:p>
            <a:r>
              <a:rPr lang="pt-BR" dirty="0"/>
              <a:t>As sementes crioulas são dinâmicas, evoluem, e não se congelam em uma descrição.</a:t>
            </a:r>
          </a:p>
          <a:p>
            <a:r>
              <a:rPr lang="pt-BR" dirty="0"/>
              <a:t>A administração local (por comunidades e autoridades) das variedades realmente plantadas é fraca.</a:t>
            </a:r>
          </a:p>
          <a:p>
            <a:r>
              <a:rPr lang="pt-BR" dirty="0"/>
              <a:t>As inscrição no Cadastro não garante a qualidade da semente.</a:t>
            </a:r>
          </a:p>
        </p:txBody>
      </p:sp>
    </p:spTree>
    <p:extLst>
      <p:ext uri="{BB962C8B-B14F-4D97-AF65-F5344CB8AC3E}">
        <p14:creationId xmlns:p14="http://schemas.microsoft.com/office/powerpoint/2010/main" val="1473793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Cadastro Nacional</a:t>
            </a:r>
            <a:br>
              <a:rPr lang="pt-BR" b="1" dirty="0"/>
            </a:br>
            <a:r>
              <a:rPr lang="pt-BR" b="1" dirty="0"/>
              <a:t>de Cultivares Crioulas (3)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Em 2011, o MDA tentou exigir a inscrição nesse Cadastro para a venda ao PAA-Conab.</a:t>
            </a:r>
          </a:p>
          <a:p>
            <a:r>
              <a:rPr lang="pt-BR" dirty="0"/>
              <a:t>Frente a muitas críticas das comunidades e movimentos, o MDA voltou atrás nesta exigência.</a:t>
            </a:r>
          </a:p>
          <a:p>
            <a:r>
              <a:rPr lang="pt-BR" dirty="0"/>
              <a:t>Porém o MDA nunca revogou a “Seleção Pública” que a criou em 2011, e o futuro é incerto. </a:t>
            </a:r>
            <a:r>
              <a:rPr lang="pt-BR" i="1" dirty="0"/>
              <a:t>[Informação de 2016]</a:t>
            </a:r>
          </a:p>
        </p:txBody>
      </p:sp>
    </p:spTree>
    <p:extLst>
      <p:ext uri="{BB962C8B-B14F-4D97-AF65-F5344CB8AC3E}">
        <p14:creationId xmlns:p14="http://schemas.microsoft.com/office/powerpoint/2010/main" val="3321027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Leis que afetam as cultivares crioulas (melhoradas no campo)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80520"/>
          </a:xfrm>
        </p:spPr>
        <p:txBody>
          <a:bodyPr>
            <a:normAutofit fontScale="62500" lnSpcReduction="20000"/>
          </a:bodyPr>
          <a:lstStyle/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pt-BR" b="1" u="sng" dirty="0"/>
              <a:t>Sementes</a:t>
            </a:r>
            <a:r>
              <a:rPr lang="pt-BR" dirty="0"/>
              <a:t> – da “inspeção e fiscalização” do produtor (</a:t>
            </a:r>
            <a:r>
              <a:rPr lang="pt-BR" b="1" dirty="0"/>
              <a:t>Leis 4.727/65</a:t>
            </a:r>
            <a:r>
              <a:rPr lang="pt-BR" b="1" i="1" dirty="0"/>
              <a:t> </a:t>
            </a:r>
            <a:r>
              <a:rPr lang="pt-BR" dirty="0"/>
              <a:t>e</a:t>
            </a:r>
            <a:r>
              <a:rPr lang="pt-BR" b="1" dirty="0"/>
              <a:t> 6.507/77</a:t>
            </a:r>
            <a:r>
              <a:rPr lang="pt-BR" dirty="0"/>
              <a:t>) para a “identidade e qualidade” da cultivar (</a:t>
            </a:r>
            <a:r>
              <a:rPr lang="pt-BR" b="1" dirty="0"/>
              <a:t>Lei 10.711/03</a:t>
            </a:r>
            <a:r>
              <a:rPr lang="pt-BR" dirty="0"/>
              <a:t>)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pt-BR" b="1" u="sng" dirty="0"/>
              <a:t>Cultivares</a:t>
            </a:r>
            <a:r>
              <a:rPr lang="pt-BR" b="1" dirty="0"/>
              <a:t> – Lei 9.456/97</a:t>
            </a:r>
            <a:r>
              <a:rPr lang="pt-BR" dirty="0"/>
              <a:t>: monopólio para variedades não transgênicas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pt-BR" b="1" u="sng" dirty="0"/>
              <a:t>Patentes</a:t>
            </a:r>
            <a:r>
              <a:rPr lang="pt-BR" b="1" dirty="0"/>
              <a:t> – Lei 9.279/96</a:t>
            </a:r>
            <a:r>
              <a:rPr lang="pt-BR" dirty="0"/>
              <a:t>:  monopólio para sementes transgênicas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pt-BR" b="1" u="sng" dirty="0"/>
              <a:t>Acesso</a:t>
            </a:r>
            <a:r>
              <a:rPr lang="pt-BR" dirty="0"/>
              <a:t> aos recursos genéticos </a:t>
            </a:r>
            <a:r>
              <a:rPr lang="pt-BR" b="1" dirty="0"/>
              <a:t>–</a:t>
            </a:r>
            <a:r>
              <a:rPr lang="pt-BR" dirty="0"/>
              <a:t> </a:t>
            </a:r>
            <a:r>
              <a:rPr lang="pt-BR" b="1" dirty="0"/>
              <a:t>Lei 13.123/15 (“Biodiversidade”)</a:t>
            </a:r>
            <a:r>
              <a:rPr lang="pt-BR" dirty="0"/>
              <a:t>: ovos de ouro para melhoristas; consentimento? benefícios?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pt-BR" b="1" u="sng" dirty="0"/>
              <a:t>Agrotóxicos</a:t>
            </a:r>
            <a:r>
              <a:rPr lang="pt-BR" b="1" dirty="0"/>
              <a:t> – Lei 7.802/89</a:t>
            </a:r>
            <a:r>
              <a:rPr lang="pt-BR" dirty="0"/>
              <a:t>: Hoje se procura flexibilizar o registro para viabilizar a venda (concentrar no MAPA, liberar cancerígenos, etc.).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pt-BR" b="1" u="sng" dirty="0"/>
              <a:t>Biossegurança</a:t>
            </a:r>
            <a:r>
              <a:rPr lang="pt-BR" b="1" dirty="0"/>
              <a:t> – Lei 11.105/05</a:t>
            </a:r>
            <a:r>
              <a:rPr lang="pt-BR" dirty="0"/>
              <a:t>: garantir mercado de sementes transgênicas, com segurança a cargo do MCT</a:t>
            </a:r>
          </a:p>
          <a:p>
            <a:pPr lvl="0"/>
            <a:r>
              <a:rPr lang="pt-BR" b="1" u="sng" dirty="0"/>
              <a:t>Previdência </a:t>
            </a:r>
            <a:r>
              <a:rPr lang="pt-BR" b="1" dirty="0"/>
              <a:t>– Lei 8.213/91</a:t>
            </a:r>
            <a:r>
              <a:rPr lang="pt-BR" dirty="0"/>
              <a:t>: aposentadoria rural mantém veteranos/as no campo, cuidando inclusive das sementes e das próximas gerações.</a:t>
            </a:r>
          </a:p>
        </p:txBody>
      </p:sp>
    </p:spTree>
    <p:extLst>
      <p:ext uri="{BB962C8B-B14F-4D97-AF65-F5344CB8AC3E}">
        <p14:creationId xmlns:p14="http://schemas.microsoft.com/office/powerpoint/2010/main" val="1810040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6000" b="1" dirty="0"/>
              <a:t>Revolução Verde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O melhoramento “moderno” das sementes acompanhou e </a:t>
            </a:r>
            <a:r>
              <a:rPr lang="pt-BR" i="1" dirty="0"/>
              <a:t>reforçou</a:t>
            </a:r>
            <a:r>
              <a:rPr lang="pt-BR" dirty="0"/>
              <a:t> a </a:t>
            </a:r>
            <a:r>
              <a:rPr lang="pt-BR" b="1" dirty="0"/>
              <a:t>dependência</a:t>
            </a:r>
            <a:r>
              <a:rPr lang="pt-BR" dirty="0"/>
              <a:t> a agrotóxicos, adubos químicos, máquinas agrícolas, e também o</a:t>
            </a:r>
            <a:r>
              <a:rPr lang="pt-BR" b="1" dirty="0"/>
              <a:t> destino da colheita</a:t>
            </a:r>
            <a:r>
              <a:rPr lang="pt-BR" dirty="0"/>
              <a:t> para consumo industrial: fumo, rações, fibras, etc.</a:t>
            </a:r>
          </a:p>
          <a:p>
            <a:r>
              <a:rPr lang="pt-BR" dirty="0"/>
              <a:t>Os </a:t>
            </a:r>
            <a:r>
              <a:rPr lang="pt-BR" b="1" dirty="0"/>
              <a:t>mercados</a:t>
            </a:r>
            <a:r>
              <a:rPr lang="pt-BR" dirty="0"/>
              <a:t> a montante e a jusante do campo são </a:t>
            </a:r>
            <a:r>
              <a:rPr lang="pt-BR" b="1" dirty="0"/>
              <a:t>dominados</a:t>
            </a:r>
            <a:r>
              <a:rPr lang="pt-BR" dirty="0"/>
              <a:t> por poucas grandes empresas transnacionais.</a:t>
            </a:r>
          </a:p>
          <a:p>
            <a:r>
              <a:rPr lang="pt-BR" dirty="0"/>
              <a:t>O </a:t>
            </a:r>
            <a:r>
              <a:rPr lang="pt-BR" b="1" dirty="0"/>
              <a:t>controle</a:t>
            </a:r>
            <a:r>
              <a:rPr lang="pt-BR" dirty="0"/>
              <a:t> e a </a:t>
            </a:r>
            <a:r>
              <a:rPr lang="pt-BR" b="1" dirty="0"/>
              <a:t>riqueza</a:t>
            </a:r>
            <a:r>
              <a:rPr lang="pt-BR" dirty="0"/>
              <a:t> se concentram cada vez mais, e longe do campo.</a:t>
            </a:r>
          </a:p>
        </p:txBody>
      </p:sp>
    </p:spTree>
    <p:extLst>
      <p:ext uri="{BB962C8B-B14F-4D97-AF65-F5344CB8AC3E}">
        <p14:creationId xmlns:p14="http://schemas.microsoft.com/office/powerpoint/2010/main" val="369320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Ameaça à semente local, crioula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O melhoramento público e privado </a:t>
            </a:r>
            <a:r>
              <a:rPr lang="pt-BR" b="1" dirty="0"/>
              <a:t>coletam ou “resgatam” do paiol do agricultor</a:t>
            </a:r>
            <a:r>
              <a:rPr lang="pt-BR" dirty="0"/>
              <a:t> sementes das variedades crioulas para criar novas cultivares, livremente.</a:t>
            </a:r>
          </a:p>
          <a:p>
            <a:r>
              <a:rPr lang="pt-BR" dirty="0"/>
              <a:t>As </a:t>
            </a:r>
            <a:r>
              <a:rPr lang="pt-BR" b="1" dirty="0"/>
              <a:t>sementes comerciais substituem e eliminam as crioulas</a:t>
            </a:r>
            <a:r>
              <a:rPr lang="pt-BR" dirty="0"/>
              <a:t>, causando a perda da galinha desses ovos de ouro.</a:t>
            </a:r>
          </a:p>
          <a:p>
            <a:r>
              <a:rPr lang="pt-BR" dirty="0"/>
              <a:t>As </a:t>
            </a:r>
            <a:r>
              <a:rPr lang="pt-BR" b="1" dirty="0"/>
              <a:t>empresas continuam donas das sementes </a:t>
            </a:r>
            <a:r>
              <a:rPr lang="pt-BR" dirty="0"/>
              <a:t>que vendem, que não podem ser replantadas.</a:t>
            </a:r>
          </a:p>
          <a:p>
            <a:r>
              <a:rPr lang="pt-BR" b="1" dirty="0"/>
              <a:t>A semente que era livre vira mercadoria</a:t>
            </a:r>
            <a:r>
              <a:rPr lang="pt-BR" dirty="0"/>
              <a:t>, com dono exclusivo, que cobra por seu uso: “</a:t>
            </a:r>
            <a:r>
              <a:rPr lang="pt-BR" b="1" i="1" dirty="0" err="1"/>
              <a:t>comodificação</a:t>
            </a:r>
            <a:r>
              <a:rPr lang="pt-BR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376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Sementes na Agricultura:</a:t>
            </a:r>
            <a:br>
              <a:rPr lang="pt-BR" b="1" dirty="0"/>
            </a:br>
            <a:r>
              <a:rPr lang="pt-BR" b="1" i="1" dirty="0"/>
              <a:t>Todas</a:t>
            </a:r>
            <a:r>
              <a:rPr lang="pt-BR" b="1" dirty="0"/>
              <a:t> eram de “Domínio Público”!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1900: Começou o </a:t>
            </a:r>
            <a:r>
              <a:rPr lang="pt-BR" b="1" dirty="0"/>
              <a:t>melhoramento público </a:t>
            </a:r>
            <a:r>
              <a:rPr lang="pt-BR" dirty="0"/>
              <a:t>por governos e institutos de pesquisa nos EUA.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1930: Lançado o milho </a:t>
            </a:r>
            <a:r>
              <a:rPr lang="pt-BR" b="1" dirty="0"/>
              <a:t>híbrido</a:t>
            </a:r>
            <a:r>
              <a:rPr lang="pt-BR" dirty="0"/>
              <a:t>, viabilizando as </a:t>
            </a:r>
            <a:r>
              <a:rPr lang="pt-BR" b="1" dirty="0"/>
              <a:t>sementeiras privadas</a:t>
            </a:r>
            <a:r>
              <a:rPr lang="pt-BR" dirty="0"/>
              <a:t>.</a:t>
            </a:r>
          </a:p>
          <a:p>
            <a:pPr marL="800100" lvl="2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b="1" dirty="0"/>
              <a:t>Proteção contra replantio e cópias</a:t>
            </a:r>
            <a:r>
              <a:rPr lang="pt-BR" dirty="0"/>
              <a:t>, porque a próxima geração não presta. É preciso comprar de novo.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1960: </a:t>
            </a:r>
            <a:r>
              <a:rPr lang="pt-BR" b="1" dirty="0"/>
              <a:t>UPOV/Leis de Cultivares</a:t>
            </a:r>
            <a:r>
              <a:rPr lang="pt-BR" dirty="0"/>
              <a:t> para variedades não híbridas.</a:t>
            </a:r>
            <a:endParaRPr lang="pt-BR" b="1" dirty="0"/>
          </a:p>
          <a:p>
            <a:pPr marL="800100" lvl="2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b="1" dirty="0"/>
              <a:t>Monopólio</a:t>
            </a:r>
            <a:r>
              <a:rPr lang="pt-BR" dirty="0"/>
              <a:t> ou “proteção” oficial sobre a venda se </a:t>
            </a:r>
            <a:r>
              <a:rPr lang="pt-BR" b="1" dirty="0"/>
              <a:t>sementes de variedades</a:t>
            </a:r>
            <a:r>
              <a:rPr lang="pt-BR" dirty="0"/>
              <a:t>, com direito apenas ao replantio na própria fazenda.</a:t>
            </a:r>
          </a:p>
        </p:txBody>
      </p:sp>
    </p:spTree>
    <p:extLst>
      <p:ext uri="{BB962C8B-B14F-4D97-AF65-F5344CB8AC3E}">
        <p14:creationId xmlns:p14="http://schemas.microsoft.com/office/powerpoint/2010/main" val="199052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4800" b="1" dirty="0"/>
              <a:t>O monopólio sobre sementes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3000" dirty="0"/>
              <a:t>Anos 90: </a:t>
            </a:r>
            <a:r>
              <a:rPr lang="pt-BR" sz="3000" b="1" dirty="0"/>
              <a:t>Patentes</a:t>
            </a:r>
            <a:r>
              <a:rPr lang="pt-BR" sz="3000" dirty="0"/>
              <a:t> sobre plantas, transgênicas ou não (no Brasil, apenas as transgênicas).</a:t>
            </a:r>
          </a:p>
          <a:p>
            <a:pPr marL="800100" lvl="2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3000" dirty="0"/>
              <a:t>Monopólio sobre um </a:t>
            </a:r>
            <a:r>
              <a:rPr lang="pt-BR" sz="3000" b="1" dirty="0"/>
              <a:t>gene</a:t>
            </a:r>
            <a:r>
              <a:rPr lang="pt-BR" sz="3000" dirty="0"/>
              <a:t>, uma </a:t>
            </a:r>
            <a:r>
              <a:rPr lang="pt-BR" sz="3000" b="1" dirty="0"/>
              <a:t>característica</a:t>
            </a:r>
            <a:r>
              <a:rPr lang="pt-BR" sz="3000" dirty="0"/>
              <a:t> ou um </a:t>
            </a:r>
            <a:r>
              <a:rPr lang="pt-BR" sz="3000" b="1" dirty="0"/>
              <a:t>processo</a:t>
            </a:r>
            <a:r>
              <a:rPr lang="pt-BR" sz="3000" dirty="0"/>
              <a:t> para criar uma planta transgênica. Impede toda a reprodução, própria ou comercial.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3000" dirty="0"/>
              <a:t>Hoje: No monopólio via RNC, a semente só vale como “semente” com inscrição da cultivar no MAPA. </a:t>
            </a:r>
            <a:r>
              <a:rPr lang="pt-BR" sz="3000" b="1" i="1" dirty="0"/>
              <a:t>Exceção para cultivares crioulas e (potencialmente) as de domínio público.</a:t>
            </a:r>
            <a:r>
              <a:rPr lang="pt-BR" sz="3000" dirty="0"/>
              <a:t> </a:t>
            </a:r>
          </a:p>
          <a:p>
            <a:pPr marL="800100" lvl="2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3000" dirty="0"/>
              <a:t>Para escapar da inscrição no RNC e da “proteção” por PI, só formalizando a inclusão no </a:t>
            </a:r>
            <a:r>
              <a:rPr lang="pt-BR" sz="3000" b="1" dirty="0"/>
              <a:t>domínio público</a:t>
            </a:r>
            <a:r>
              <a:rPr lang="pt-BR" sz="3000" dirty="0"/>
              <a:t>, que assim também </a:t>
            </a:r>
            <a:r>
              <a:rPr lang="pt-BR" sz="3000" b="1" dirty="0"/>
              <a:t>virou cerca</a:t>
            </a:r>
            <a:r>
              <a:rPr lang="pt-BR" sz="3000" dirty="0"/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22180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pt-BR" sz="3200" b="1" i="1" dirty="0"/>
              <a:t>Isenções na Lei de Sementes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5004" y="1268760"/>
            <a:ext cx="8229600" cy="47811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A Lei de Sementes (10.711/2003) definiu e delimitou as isenções para as sementes de </a:t>
            </a:r>
            <a:r>
              <a:rPr lang="pt-BR" b="1" dirty="0"/>
              <a:t>cultivar local, tradicional ou crioula</a:t>
            </a:r>
            <a:r>
              <a:rPr lang="pt-BR" dirty="0"/>
              <a:t> (art. 2º):</a:t>
            </a:r>
          </a:p>
          <a:p>
            <a:pPr marL="857250" lvl="2" indent="0">
              <a:buNone/>
            </a:pPr>
            <a:endParaRPr lang="pt-BR" dirty="0"/>
          </a:p>
          <a:p>
            <a:pPr marL="857250" lvl="2" indent="0">
              <a:buNone/>
            </a:pPr>
            <a:r>
              <a:rPr lang="pt-BR" dirty="0"/>
              <a:t>“</a:t>
            </a:r>
            <a:r>
              <a:rPr lang="pt-BR" b="1" i="1" dirty="0"/>
              <a:t>variedade desenvolvida, adaptada ou produzida por agricultores </a:t>
            </a:r>
            <a:r>
              <a:rPr lang="pt-BR" dirty="0"/>
              <a:t>familiares, assentados da reforma agrária ou indígenas, </a:t>
            </a:r>
            <a:r>
              <a:rPr lang="pt-BR" b="1" i="1" dirty="0"/>
              <a:t>com características fenotípicas bem determinadas </a:t>
            </a:r>
            <a:r>
              <a:rPr lang="pt-BR" dirty="0"/>
              <a:t>e reconhecidas pelas respectivas comunidades e que, a critério do Mapa, considerados também os descritores socioculturais e ambientais, </a:t>
            </a:r>
            <a:r>
              <a:rPr lang="pt-BR" b="1" i="1" dirty="0"/>
              <a:t>não se caracterizem como substancialmente semelhantes às cultivares comerciais</a:t>
            </a:r>
            <a:r>
              <a:rPr lang="pt-BR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052557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1845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/>
              <a:t>A Lei de Sementes permite a produção, uso e venda de sementes de variedades crioulas por </a:t>
            </a:r>
            <a:r>
              <a:rPr lang="pt-BR" b="1" dirty="0"/>
              <a:t>agricultores</a:t>
            </a:r>
            <a:r>
              <a:rPr lang="pt-BR" dirty="0"/>
              <a:t> </a:t>
            </a:r>
            <a:r>
              <a:rPr lang="pt-BR" b="1" dirty="0"/>
              <a:t>sem inscrição </a:t>
            </a:r>
            <a:r>
              <a:rPr lang="pt-BR" dirty="0"/>
              <a:t>no MAPA/Registro Nacional de Sementes de Mudas </a:t>
            </a:r>
            <a:r>
              <a:rPr lang="pt-BR" b="1" dirty="0"/>
              <a:t>RENASEM</a:t>
            </a:r>
            <a:r>
              <a:rPr lang="pt-BR" dirty="0"/>
              <a:t> (art. 8º, §3º):</a:t>
            </a:r>
          </a:p>
          <a:p>
            <a:pPr marL="800100" lvl="2" indent="0">
              <a:buNone/>
            </a:pPr>
            <a:endParaRPr lang="pt-BR" sz="2800" dirty="0"/>
          </a:p>
          <a:p>
            <a:pPr marL="800100" lvl="2" indent="0">
              <a:buNone/>
            </a:pPr>
            <a:r>
              <a:rPr lang="pt-BR" sz="3200" dirty="0"/>
              <a:t>“Ficam isentos da inscrição no </a:t>
            </a:r>
            <a:r>
              <a:rPr lang="pt-BR" sz="3200" dirty="0" err="1"/>
              <a:t>Renasem</a:t>
            </a:r>
            <a:r>
              <a:rPr lang="pt-BR" sz="3200" dirty="0"/>
              <a:t> (Registro Nacional de Sementes e Mudas) os </a:t>
            </a:r>
            <a:r>
              <a:rPr lang="pt-BR" sz="3200" b="1" dirty="0"/>
              <a:t>agricultores</a:t>
            </a:r>
            <a:r>
              <a:rPr lang="pt-BR" sz="3200" dirty="0"/>
              <a:t> familiares, os assentados da reforma agrária e os indígenas </a:t>
            </a:r>
            <a:r>
              <a:rPr lang="pt-BR" sz="3200" b="1" dirty="0"/>
              <a:t>que multipliquem sementes ou mudas para distribuição, troca ou comercialização entre si</a:t>
            </a:r>
            <a:r>
              <a:rPr lang="pt-BR" sz="3200" dirty="0"/>
              <a:t>.”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F255F85E-125B-418B-BCEB-013956E9E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pt-BR" sz="3200" b="1" i="1" dirty="0"/>
              <a:t>Isenções na Lei de Sementes</a:t>
            </a:r>
          </a:p>
        </p:txBody>
      </p:sp>
    </p:spTree>
    <p:extLst>
      <p:ext uri="{BB962C8B-B14F-4D97-AF65-F5344CB8AC3E}">
        <p14:creationId xmlns:p14="http://schemas.microsoft.com/office/powerpoint/2010/main" val="2739926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70768B1-EEB0-411E-AFA7-980DFF087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pt-BR" sz="4400" b="1" dirty="0"/>
              <a:t>Exigências para uma Cultivar Inscrita no RNC</a:t>
            </a:r>
            <a:endParaRPr lang="pt-BR" sz="4400" dirty="0"/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dirty="0"/>
              <a:t>Art. 11. </a:t>
            </a:r>
            <a:r>
              <a:rPr lang="pt-BR" b="1" dirty="0"/>
              <a:t>A produção, o beneficiamento e a comercialização de sementes e de mudas ficam condicionados à </a:t>
            </a:r>
            <a:r>
              <a:rPr lang="pt-BR" b="1" u="sng" dirty="0"/>
              <a:t>prévia inscrição </a:t>
            </a:r>
            <a:r>
              <a:rPr lang="pt-BR" b="1" dirty="0"/>
              <a:t>da respectiva cultivar no RNC.</a:t>
            </a:r>
            <a:endParaRPr lang="pt-BR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dirty="0"/>
              <a:t>        § 1o A inscrição da cultivar deverá ser única.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dirty="0"/>
              <a:t>        § 2o A permanência da inscrição de uma cultivar, no RNC, fica </a:t>
            </a:r>
            <a:r>
              <a:rPr lang="pt-BR" b="1" dirty="0"/>
              <a:t>condicionada à existência de pelo menos um </a:t>
            </a:r>
            <a:r>
              <a:rPr lang="pt-BR" b="1" u="sng" dirty="0"/>
              <a:t>mantenedor</a:t>
            </a:r>
            <a:r>
              <a:rPr lang="pt-BR" dirty="0"/>
              <a:t>, </a:t>
            </a:r>
            <a:r>
              <a:rPr lang="pt-BR" dirty="0">
                <a:highlight>
                  <a:srgbClr val="FFFF00"/>
                </a:highlight>
              </a:rPr>
              <a:t>excetuadas as cultivares </a:t>
            </a:r>
            <a:r>
              <a:rPr lang="pt-BR" dirty="0"/>
              <a:t>cujo material de propagação dependa exclusivamente </a:t>
            </a:r>
            <a:r>
              <a:rPr lang="pt-BR" dirty="0">
                <a:highlight>
                  <a:srgbClr val="FFFF00"/>
                </a:highlight>
              </a:rPr>
              <a:t>de importação</a:t>
            </a:r>
            <a:r>
              <a:rPr lang="pt-BR" dirty="0"/>
              <a:t>.</a:t>
            </a:r>
          </a:p>
          <a:p>
            <a:pPr marL="0" indent="0">
              <a:buNone/>
            </a:pPr>
            <a:r>
              <a:rPr lang="pt-BR" dirty="0"/>
              <a:t>        § 3o O Mapa poderá aceitar mais de um mantenedor da mesma cultivar inscrita no RNC, desde que comprove possuir </a:t>
            </a:r>
            <a:r>
              <a:rPr lang="pt-BR" b="1" u="sng" dirty="0"/>
              <a:t>condições técnicas</a:t>
            </a:r>
            <a:r>
              <a:rPr lang="pt-BR" b="1" dirty="0"/>
              <a:t> para garantir a manutenção da cultivar</a:t>
            </a:r>
            <a:r>
              <a:rPr lang="pt-BR" dirty="0"/>
              <a:t>.</a:t>
            </a:r>
          </a:p>
          <a:p>
            <a:pPr marL="0" indent="0">
              <a:buNone/>
            </a:pPr>
            <a:r>
              <a:rPr lang="pt-BR" dirty="0"/>
              <a:t>        </a:t>
            </a:r>
          </a:p>
          <a:p>
            <a:pPr marL="0" indent="0">
              <a:buNone/>
            </a:pPr>
            <a:r>
              <a:rPr lang="pt-BR" dirty="0"/>
              <a:t>Art. 15. O Mapa estabelecerá </a:t>
            </a:r>
            <a:r>
              <a:rPr lang="pt-BR" b="1" u="sng" dirty="0"/>
              <a:t>normas</a:t>
            </a:r>
            <a:r>
              <a:rPr lang="pt-BR" b="1" dirty="0"/>
              <a:t> para determinação de valor de cultivo e de uso</a:t>
            </a:r>
            <a:r>
              <a:rPr lang="pt-BR" dirty="0"/>
              <a:t> - VCU pertinentes a </a:t>
            </a:r>
            <a:r>
              <a:rPr lang="pt-BR" b="1" u="sng" dirty="0"/>
              <a:t>cada espécie</a:t>
            </a:r>
            <a:r>
              <a:rPr lang="pt-BR" b="1" dirty="0"/>
              <a:t> vegetal</a:t>
            </a:r>
            <a:r>
              <a:rPr lang="pt-BR" dirty="0"/>
              <a:t>, para a inscrição das respectivas cultivares no RNC.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0" indent="0">
              <a:buNone/>
            </a:pPr>
            <a:r>
              <a:rPr lang="pt-BR" dirty="0"/>
              <a:t>Art. 16. </a:t>
            </a:r>
            <a:r>
              <a:rPr lang="pt-BR" b="1" dirty="0"/>
              <a:t>A inscrição de cultivar no RNC </a:t>
            </a:r>
            <a:r>
              <a:rPr lang="pt-BR" b="1" u="sng" dirty="0"/>
              <a:t>poderá ser cancelada ou suspensa</a:t>
            </a:r>
            <a:r>
              <a:rPr lang="pt-BR" dirty="0"/>
              <a:t>, na forma que estabelecer o regulamento desta Lei.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0" indent="0">
              <a:buNone/>
            </a:pPr>
            <a:r>
              <a:rPr lang="pt-BR" dirty="0"/>
              <a:t>Art. 17. </a:t>
            </a:r>
            <a:r>
              <a:rPr lang="pt-BR" b="1" dirty="0"/>
              <a:t>Os </a:t>
            </a:r>
            <a:r>
              <a:rPr lang="pt-BR" b="1" u="sng" dirty="0"/>
              <a:t>serviços</a:t>
            </a:r>
            <a:r>
              <a:rPr lang="pt-BR" b="1" dirty="0"/>
              <a:t> públicos decorrentes da inscrição no RNC serão </a:t>
            </a:r>
            <a:r>
              <a:rPr lang="pt-BR" b="1" u="sng" dirty="0"/>
              <a:t>remunerados</a:t>
            </a:r>
            <a:r>
              <a:rPr lang="pt-BR" dirty="0"/>
              <a:t> pelo regime de preços de serviços públicos específicos, cabendo ao Mapa fixar valores e formas de arrecadação.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42784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1173</Words>
  <Application>Microsoft Office PowerPoint</Application>
  <PresentationFormat>Apresentação na tela (4:3)</PresentationFormat>
  <Paragraphs>83</Paragraphs>
  <Slides>15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Arial</vt:lpstr>
      <vt:lpstr>Calibri</vt:lpstr>
      <vt:lpstr>Tema do Office</vt:lpstr>
      <vt:lpstr>A Legislação Pertinente às Sementes e os Agricultores Melhoristas  David Hathaway, consultor Articulação Nacional de Agroecologia - ANA</vt:lpstr>
      <vt:lpstr>Leis que afetam as cultivares crioulas (melhoradas no campo)</vt:lpstr>
      <vt:lpstr>Revolução Verde</vt:lpstr>
      <vt:lpstr>Ameaça à semente local, crioula</vt:lpstr>
      <vt:lpstr>Sementes na Agricultura: Todas eram de “Domínio Público”!</vt:lpstr>
      <vt:lpstr>O monopólio sobre sementes</vt:lpstr>
      <vt:lpstr>Isenções na Lei de Sementes</vt:lpstr>
      <vt:lpstr>Isenções na Lei de Sementes</vt:lpstr>
      <vt:lpstr>Apresentação do PowerPoint</vt:lpstr>
      <vt:lpstr>Isenções na Lei de Sementes</vt:lpstr>
      <vt:lpstr>Isenções na Lei de Sementes</vt:lpstr>
      <vt:lpstr>Apresentação do PowerPoint</vt:lpstr>
      <vt:lpstr>Dificuldades Adicionais: O Cadastro Nacional de Cultivares Crioulas (1)</vt:lpstr>
      <vt:lpstr>Cadastro Nacional de Cultivares Crioulas (2)</vt:lpstr>
      <vt:lpstr>Cadastro Nacional de Cultivares Crioulas (3)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David Hathaway</dc:creator>
  <cp:lastModifiedBy>Leomar Diniz</cp:lastModifiedBy>
  <cp:revision>45</cp:revision>
  <cp:lastPrinted>2018-11-18T03:15:24Z</cp:lastPrinted>
  <dcterms:created xsi:type="dcterms:W3CDTF">2016-11-15T19:56:46Z</dcterms:created>
  <dcterms:modified xsi:type="dcterms:W3CDTF">2018-11-20T09:45:51Z</dcterms:modified>
</cp:coreProperties>
</file>