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38" r:id="rId5"/>
    <p:sldId id="336" r:id="rId6"/>
    <p:sldId id="343" r:id="rId7"/>
    <p:sldId id="345" r:id="rId8"/>
    <p:sldId id="344" r:id="rId9"/>
    <p:sldId id="346" r:id="rId10"/>
    <p:sldId id="347" r:id="rId11"/>
    <p:sldId id="348" r:id="rId12"/>
    <p:sldId id="349" r:id="rId13"/>
    <p:sldId id="350" r:id="rId14"/>
    <p:sldId id="351" r:id="rId15"/>
    <p:sldId id="352" r:id="rId16"/>
    <p:sldId id="354" r:id="rId17"/>
    <p:sldId id="353" r:id="rId18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B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749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405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0175283-229A-4F5F-9DFA-1F92EAA927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06F6A4B-6373-4887-89DA-53386FAB4E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0F7FCAE-5E5A-45D5-B18D-66F72D93A103}" type="datetime1">
              <a:rPr lang="pt-BR" smtClean="0"/>
              <a:t>01/10/2024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7725007-2A21-48A1-9E5A-231B265B35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2FC09BF5-426E-412D-AFEA-FE30D83B44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0EFC00-6002-45FF-8385-9CF07DD24DC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1924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FCAE9-E826-4007-AEA7-DD30C08FEB2F}" type="datetime1">
              <a:rPr lang="pt-BR" smtClean="0"/>
              <a:pPr/>
              <a:t>01/10/2024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DE82FD2-F864-2E4E-ACF0-2DBC196A7066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107142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1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372494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10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25697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11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313487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12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063318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13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116268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2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38987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690757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4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434289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5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20475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6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043572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7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82584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8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95826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pt-BR" noProof="0" smtClean="0"/>
              <a:t>9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12555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id="{D2AF3450-104B-47D0-B01B-DC08566F9D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86175" y="0"/>
            <a:ext cx="8505825" cy="6858000"/>
          </a:xfrm>
          <a:custGeom>
            <a:avLst/>
            <a:gdLst>
              <a:gd name="connsiteX0" fmla="*/ 1701752 w 8505825"/>
              <a:gd name="connsiteY0" fmla="*/ 0 h 6858000"/>
              <a:gd name="connsiteX1" fmla="*/ 8505825 w 8505825"/>
              <a:gd name="connsiteY1" fmla="*/ 0 h 6858000"/>
              <a:gd name="connsiteX2" fmla="*/ 8505825 w 8505825"/>
              <a:gd name="connsiteY2" fmla="*/ 6858000 h 6858000"/>
              <a:gd name="connsiteX3" fmla="*/ 0 w 8505825"/>
              <a:gd name="connsiteY3" fmla="*/ 6858000 h 6858000"/>
              <a:gd name="connsiteX4" fmla="*/ 0 w 8505825"/>
              <a:gd name="connsiteY4" fmla="*/ 68373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5825" h="6858000">
                <a:moveTo>
                  <a:pt x="1701752" y="0"/>
                </a:moveTo>
                <a:lnTo>
                  <a:pt x="8505825" y="0"/>
                </a:lnTo>
                <a:lnTo>
                  <a:pt x="8505825" y="6858000"/>
                </a:lnTo>
                <a:lnTo>
                  <a:pt x="0" y="6858000"/>
                </a:lnTo>
                <a:lnTo>
                  <a:pt x="0" y="683739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93C4921B-870F-DA4B-99FE-526B47FAF5FF}"/>
              </a:ext>
            </a:extLst>
          </p:cNvPr>
          <p:cNvCxnSpPr/>
          <p:nvPr userDrawn="1"/>
        </p:nvCxnSpPr>
        <p:spPr>
          <a:xfrm flipH="1">
            <a:off x="3510116" y="0"/>
            <a:ext cx="1533832" cy="6091084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1">
            <a:extLst>
              <a:ext uri="{FF2B5EF4-FFF2-40B4-BE49-F238E27FC236}">
                <a16:creationId xmlns:a16="http://schemas.microsoft.com/office/drawing/2014/main" id="{3C217E0E-2C1A-4D03-BC55-D7D6609B8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683" y="879635"/>
            <a:ext cx="7659486" cy="1198178"/>
          </a:xfrm>
          <a:custGeom>
            <a:avLst/>
            <a:gdLst>
              <a:gd name="connsiteX0" fmla="*/ 0 w 7659486"/>
              <a:gd name="connsiteY0" fmla="*/ 0 h 1198178"/>
              <a:gd name="connsiteX1" fmla="*/ 7659486 w 7659486"/>
              <a:gd name="connsiteY1" fmla="*/ 0 h 1198178"/>
              <a:gd name="connsiteX2" fmla="*/ 7355455 w 7659486"/>
              <a:gd name="connsiteY2" fmla="*/ 1198178 h 1198178"/>
              <a:gd name="connsiteX3" fmla="*/ 0 w 7659486"/>
              <a:gd name="connsiteY3" fmla="*/ 1198178 h 1198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59486" h="1198178">
                <a:moveTo>
                  <a:pt x="0" y="0"/>
                </a:moveTo>
                <a:lnTo>
                  <a:pt x="7659486" y="0"/>
                </a:lnTo>
                <a:lnTo>
                  <a:pt x="7355455" y="1198178"/>
                </a:lnTo>
                <a:lnTo>
                  <a:pt x="0" y="119817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320040" rtlCol="0">
            <a:noAutofit/>
          </a:bodyPr>
          <a:lstStyle>
            <a:lvl1pPr>
              <a:defRPr sz="40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6016" y="2551819"/>
            <a:ext cx="2952599" cy="1781642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spc="140" baseline="0">
                <a:solidFill>
                  <a:schemeClr val="tx2"/>
                </a:solidFill>
                <a:latin typeface="Tw Cen MT" panose="020B06020201040206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CC3E5904-E918-4A8B-8EC4-387286850D16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6B46AC40-4848-C146-B8DE-C805F662DC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6016" y="983785"/>
            <a:ext cx="8447439" cy="1074828"/>
          </a:xfrm>
        </p:spPr>
        <p:txBody>
          <a:bodyPr rtlCol="0">
            <a:normAutofit/>
          </a:bodyPr>
          <a:lstStyle>
            <a:lvl1pPr>
              <a:defRPr sz="4000" spc="300">
                <a:solidFill>
                  <a:schemeClr val="tx2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DO TÍTULO PRINCIPAL</a:t>
            </a:r>
          </a:p>
        </p:txBody>
      </p:sp>
    </p:spTree>
    <p:extLst>
      <p:ext uri="{BB962C8B-B14F-4D97-AF65-F5344CB8AC3E}">
        <p14:creationId xmlns:p14="http://schemas.microsoft.com/office/powerpoint/2010/main" val="390966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 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F4C3CA-7962-4B8E-8004-FBD88F0EF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A0DAFC3C-8A9C-459F-A997-D616407C53EC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E7B5E76-E101-4994-92F5-1F540EB16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53114" y="6356350"/>
            <a:ext cx="2188029" cy="365125"/>
          </a:xfrm>
        </p:spPr>
        <p:txBody>
          <a:bodyPr rtlCol="0"/>
          <a:lstStyle>
            <a:lvl1pPr algn="r">
              <a:defRPr sz="1000"/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E249F242-2699-411D-B3F7-3D6D480E4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9FE6242-19BA-2847-9959-30D6F0E27035}"/>
              </a:ext>
            </a:extLst>
          </p:cNvPr>
          <p:cNvCxnSpPr/>
          <p:nvPr userDrawn="1"/>
        </p:nvCxnSpPr>
        <p:spPr>
          <a:xfrm flipH="1">
            <a:off x="6333066" y="0"/>
            <a:ext cx="1533832" cy="6091084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1">
            <a:extLst>
              <a:ext uri="{FF2B5EF4-FFF2-40B4-BE49-F238E27FC236}">
                <a16:creationId xmlns:a16="http://schemas.microsoft.com/office/drawing/2014/main" id="{715A3155-E4BF-478C-8D90-C66F5EB274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683" y="879636"/>
            <a:ext cx="6192892" cy="1198179"/>
          </a:xfrm>
          <a:custGeom>
            <a:avLst/>
            <a:gdLst>
              <a:gd name="connsiteX0" fmla="*/ 0 w 6192892"/>
              <a:gd name="connsiteY0" fmla="*/ 0 h 1198179"/>
              <a:gd name="connsiteX1" fmla="*/ 6192892 w 6192892"/>
              <a:gd name="connsiteY1" fmla="*/ 0 h 1198179"/>
              <a:gd name="connsiteX2" fmla="*/ 5947075 w 6192892"/>
              <a:gd name="connsiteY2" fmla="*/ 1198179 h 1198179"/>
              <a:gd name="connsiteX3" fmla="*/ 0 w 6192892"/>
              <a:gd name="connsiteY3" fmla="*/ 119817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2892" h="1198179">
                <a:moveTo>
                  <a:pt x="0" y="0"/>
                </a:moveTo>
                <a:lnTo>
                  <a:pt x="6192892" y="0"/>
                </a:lnTo>
                <a:lnTo>
                  <a:pt x="5947075" y="1198179"/>
                </a:lnTo>
                <a:lnTo>
                  <a:pt x="0" y="119817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228600" rtlCol="0" anchor="ctr">
            <a:noAutofit/>
          </a:bodyPr>
          <a:lstStyle>
            <a:lvl1pPr algn="l">
              <a:lnSpc>
                <a:spcPct val="100000"/>
              </a:lnSpc>
              <a:defRPr sz="4000" cap="all" spc="3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EDF23CDC-9A9D-5247-AD71-0A10D94BDC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6016" y="2551819"/>
            <a:ext cx="4413068" cy="3539265"/>
          </a:xfrm>
        </p:spPr>
        <p:txBody>
          <a:bodyPr rtlCol="0">
            <a:normAutofit/>
          </a:bodyPr>
          <a:lstStyle>
            <a:lvl1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  <a:defRPr sz="2000" spc="140" baseline="0">
                <a:solidFill>
                  <a:schemeClr val="tx2"/>
                </a:solidFill>
                <a:latin typeface="Tw Cen MT" panose="020B06020201040206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27" name="Espaço Reservado para Imagem 26">
            <a:extLst>
              <a:ext uri="{FF2B5EF4-FFF2-40B4-BE49-F238E27FC236}">
                <a16:creationId xmlns:a16="http://schemas.microsoft.com/office/drawing/2014/main" id="{0DA38E85-9448-450D-A4ED-FFA79C7100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61342" y="0"/>
            <a:ext cx="5730658" cy="6858000"/>
          </a:xfrm>
          <a:custGeom>
            <a:avLst/>
            <a:gdLst>
              <a:gd name="connsiteX0" fmla="*/ 1688746 w 5730658"/>
              <a:gd name="connsiteY0" fmla="*/ 0 h 6858000"/>
              <a:gd name="connsiteX1" fmla="*/ 5730658 w 5730658"/>
              <a:gd name="connsiteY1" fmla="*/ 0 h 6858000"/>
              <a:gd name="connsiteX2" fmla="*/ 5730658 w 5730658"/>
              <a:gd name="connsiteY2" fmla="*/ 6858000 h 6858000"/>
              <a:gd name="connsiteX3" fmla="*/ 31751 w 5730658"/>
              <a:gd name="connsiteY3" fmla="*/ 6858000 h 6858000"/>
              <a:gd name="connsiteX4" fmla="*/ 31751 w 5730658"/>
              <a:gd name="connsiteY4" fmla="*/ 6857688 h 6858000"/>
              <a:gd name="connsiteX5" fmla="*/ 0 w 5730658"/>
              <a:gd name="connsiteY5" fmla="*/ 6857932 h 6858000"/>
              <a:gd name="connsiteX6" fmla="*/ 31751 w 5730658"/>
              <a:gd name="connsiteY6" fmla="*/ 6729501 h 6858000"/>
              <a:gd name="connsiteX7" fmla="*/ 31751 w 5730658"/>
              <a:gd name="connsiteY7" fmla="*/ 6681788 h 6858000"/>
              <a:gd name="connsiteX8" fmla="*/ 43547 w 5730658"/>
              <a:gd name="connsiteY8" fmla="*/ 6681788 h 6858000"/>
              <a:gd name="connsiteX9" fmla="*/ 1688746 w 5730658"/>
              <a:gd name="connsiteY9" fmla="*/ 270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0658" h="6858000">
                <a:moveTo>
                  <a:pt x="1688746" y="0"/>
                </a:moveTo>
                <a:lnTo>
                  <a:pt x="5730658" y="0"/>
                </a:lnTo>
                <a:lnTo>
                  <a:pt x="5730658" y="6858000"/>
                </a:lnTo>
                <a:lnTo>
                  <a:pt x="31751" y="6858000"/>
                </a:lnTo>
                <a:lnTo>
                  <a:pt x="31751" y="6857688"/>
                </a:lnTo>
                <a:lnTo>
                  <a:pt x="0" y="6857932"/>
                </a:lnTo>
                <a:lnTo>
                  <a:pt x="31751" y="6729501"/>
                </a:lnTo>
                <a:lnTo>
                  <a:pt x="31751" y="6681788"/>
                </a:lnTo>
                <a:lnTo>
                  <a:pt x="43547" y="6681788"/>
                </a:lnTo>
                <a:lnTo>
                  <a:pt x="1688746" y="27053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ês 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0F72571D-58D5-4367-9E7E-94A5A5D795B8}"/>
              </a:ext>
            </a:extLst>
          </p:cNvPr>
          <p:cNvSpPr/>
          <p:nvPr userDrawn="1"/>
        </p:nvSpPr>
        <p:spPr>
          <a:xfrm>
            <a:off x="693682" y="2286000"/>
            <a:ext cx="11498318" cy="34163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1" name="Espaço Reservado para Imagem 20">
            <a:extLst>
              <a:ext uri="{FF2B5EF4-FFF2-40B4-BE49-F238E27FC236}">
                <a16:creationId xmlns:a16="http://schemas.microsoft.com/office/drawing/2014/main" id="{ACD184E7-842E-4CDA-8022-CFE5CEA0DB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8534400" cy="6858000"/>
          </a:xfrm>
          <a:custGeom>
            <a:avLst/>
            <a:gdLst>
              <a:gd name="connsiteX0" fmla="*/ 0 w 8534400"/>
              <a:gd name="connsiteY0" fmla="*/ 0 h 6858000"/>
              <a:gd name="connsiteX1" fmla="*/ 6827520 w 8534400"/>
              <a:gd name="connsiteY1" fmla="*/ 0 h 6858000"/>
              <a:gd name="connsiteX2" fmla="*/ 7396480 w 8534400"/>
              <a:gd name="connsiteY2" fmla="*/ 2286000 h 6858000"/>
              <a:gd name="connsiteX3" fmla="*/ 693682 w 8534400"/>
              <a:gd name="connsiteY3" fmla="*/ 2286000 h 6858000"/>
              <a:gd name="connsiteX4" fmla="*/ 693682 w 8534400"/>
              <a:gd name="connsiteY4" fmla="*/ 5702300 h 6858000"/>
              <a:gd name="connsiteX5" fmla="*/ 8246759 w 8534400"/>
              <a:gd name="connsiteY5" fmla="*/ 5702300 h 6858000"/>
              <a:gd name="connsiteX6" fmla="*/ 8534400 w 8534400"/>
              <a:gd name="connsiteY6" fmla="*/ 6858000 h 6858000"/>
              <a:gd name="connsiteX7" fmla="*/ 0 w 85344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34400" h="6858000">
                <a:moveTo>
                  <a:pt x="0" y="0"/>
                </a:moveTo>
                <a:lnTo>
                  <a:pt x="6827520" y="0"/>
                </a:lnTo>
                <a:lnTo>
                  <a:pt x="7396480" y="2286000"/>
                </a:lnTo>
                <a:lnTo>
                  <a:pt x="693682" y="2286000"/>
                </a:lnTo>
                <a:lnTo>
                  <a:pt x="693682" y="5702300"/>
                </a:lnTo>
                <a:lnTo>
                  <a:pt x="8246759" y="5702300"/>
                </a:lnTo>
                <a:lnTo>
                  <a:pt x="8534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F4C3CA-7962-4B8E-8004-FBD88F0EF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FE362CB4-78A2-44AA-B928-610456D16D31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E7B5E76-E101-4994-92F5-1F540EB16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E249F242-2699-411D-B3F7-3D6D480E4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CC650A3-C37B-8949-AAFB-1CA610A432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1069" y="2654299"/>
            <a:ext cx="3165475" cy="270510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cap="all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0" indent="0">
              <a:lnSpc>
                <a:spcPct val="9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2pPr>
            <a:lvl3pPr marL="9144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3pPr>
            <a:lvl4pPr marL="13716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4pPr>
            <a:lvl5pPr marL="18288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id="{6823CE96-7B45-0E4E-8DD2-AAE6F7DB97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15132" y="2654299"/>
            <a:ext cx="3165475" cy="270510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cap="all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0" indent="0">
              <a:lnSpc>
                <a:spcPct val="9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2pPr>
            <a:lvl3pPr marL="9144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3pPr>
            <a:lvl4pPr marL="13716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4pPr>
            <a:lvl5pPr marL="18288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</p:txBody>
      </p:sp>
      <p:sp>
        <p:nvSpPr>
          <p:cNvPr id="15" name="Espaço Reservado para Texto 2">
            <a:extLst>
              <a:ext uri="{FF2B5EF4-FFF2-40B4-BE49-F238E27FC236}">
                <a16:creationId xmlns:a16="http://schemas.microsoft.com/office/drawing/2014/main" id="{7F451F20-9248-594B-8CD5-3442A6451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9032" y="2654299"/>
            <a:ext cx="3165475" cy="270510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cap="all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0" indent="0">
              <a:lnSpc>
                <a:spcPct val="9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2pPr>
            <a:lvl3pPr marL="9144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3pPr>
            <a:lvl4pPr marL="13716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4pPr>
            <a:lvl5pPr marL="1828800" indent="0">
              <a:lnSpc>
                <a:spcPct val="100000"/>
              </a:lnSpc>
              <a:spcBef>
                <a:spcPts val="1000"/>
              </a:spcBef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92008AA3-BEDF-CE40-9D94-F5875454E799}"/>
              </a:ext>
            </a:extLst>
          </p:cNvPr>
          <p:cNvCxnSpPr>
            <a:cxnSpLocks/>
          </p:cNvCxnSpPr>
          <p:nvPr userDrawn="1"/>
        </p:nvCxnSpPr>
        <p:spPr>
          <a:xfrm>
            <a:off x="7108236" y="0"/>
            <a:ext cx="1533832" cy="6091084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ítulo 19">
            <a:extLst>
              <a:ext uri="{FF2B5EF4-FFF2-40B4-BE49-F238E27FC236}">
                <a16:creationId xmlns:a16="http://schemas.microsoft.com/office/drawing/2014/main" id="{028065BE-52F2-4F89-82A3-E5DA80527B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684" y="879636"/>
            <a:ext cx="6294727" cy="1206888"/>
          </a:xfrm>
          <a:custGeom>
            <a:avLst/>
            <a:gdLst>
              <a:gd name="connsiteX0" fmla="*/ 5986630 w 6294727"/>
              <a:gd name="connsiteY0" fmla="*/ 0 h 1206888"/>
              <a:gd name="connsiteX1" fmla="*/ 6294727 w 6294727"/>
              <a:gd name="connsiteY1" fmla="*/ 1206888 h 1206888"/>
              <a:gd name="connsiteX2" fmla="*/ 0 w 6294727"/>
              <a:gd name="connsiteY2" fmla="*/ 1206888 h 1206888"/>
              <a:gd name="connsiteX3" fmla="*/ 0 w 6294727"/>
              <a:gd name="connsiteY3" fmla="*/ 8709 h 120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94727" h="1206888">
                <a:moveTo>
                  <a:pt x="5986630" y="0"/>
                </a:moveTo>
                <a:lnTo>
                  <a:pt x="6294727" y="1206888"/>
                </a:lnTo>
                <a:lnTo>
                  <a:pt x="0" y="1206888"/>
                </a:lnTo>
                <a:lnTo>
                  <a:pt x="0" y="870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rtlCol="0" anchor="ctr">
            <a:noAutofit/>
          </a:bodyPr>
          <a:lstStyle>
            <a:lvl1pPr algn="l">
              <a:defRPr sz="4000" cap="all" spc="3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831027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262AE2-3831-A6E0-ED9C-5A8F78DD1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81BB82-455D-9D80-0854-3850588497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14B77A-B69B-BF5B-D694-CCB4B1DC2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BC9F5-CBAB-4413-A58C-9D7F984719D3}" type="datetimeFigureOut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1F55A7-6009-9A0D-9832-66FF933D7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1FF265-B6D9-57E2-D167-D67547744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0069F-E674-430A-B44C-11F194B2B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07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AA6943C0-A7A3-4C4C-BEB2-9176DE8630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047" y="0"/>
            <a:ext cx="8510952" cy="6858000"/>
          </a:xfrm>
          <a:custGeom>
            <a:avLst/>
            <a:gdLst>
              <a:gd name="connsiteX0" fmla="*/ 1706880 w 8510952"/>
              <a:gd name="connsiteY0" fmla="*/ 0 h 6858000"/>
              <a:gd name="connsiteX1" fmla="*/ 8510952 w 8510952"/>
              <a:gd name="connsiteY1" fmla="*/ 0 h 6858000"/>
              <a:gd name="connsiteX2" fmla="*/ 8510952 w 8510952"/>
              <a:gd name="connsiteY2" fmla="*/ 6858000 h 6858000"/>
              <a:gd name="connsiteX3" fmla="*/ 0 w 85109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10952" h="6858000">
                <a:moveTo>
                  <a:pt x="1706880" y="0"/>
                </a:moveTo>
                <a:lnTo>
                  <a:pt x="8510952" y="0"/>
                </a:lnTo>
                <a:lnTo>
                  <a:pt x="851095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941283B3-F5BE-4FDF-829D-D1BE17F716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683" y="879635"/>
            <a:ext cx="6192892" cy="1198179"/>
          </a:xfrm>
          <a:custGeom>
            <a:avLst/>
            <a:gdLst>
              <a:gd name="connsiteX0" fmla="*/ 0 w 6192892"/>
              <a:gd name="connsiteY0" fmla="*/ 0 h 1198179"/>
              <a:gd name="connsiteX1" fmla="*/ 6192892 w 6192892"/>
              <a:gd name="connsiteY1" fmla="*/ 0 h 1198179"/>
              <a:gd name="connsiteX2" fmla="*/ 5947075 w 6192892"/>
              <a:gd name="connsiteY2" fmla="*/ 1198179 h 1198179"/>
              <a:gd name="connsiteX3" fmla="*/ 0 w 6192892"/>
              <a:gd name="connsiteY3" fmla="*/ 119817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2892" h="1198179">
                <a:moveTo>
                  <a:pt x="0" y="0"/>
                </a:moveTo>
                <a:lnTo>
                  <a:pt x="6192892" y="0"/>
                </a:lnTo>
                <a:lnTo>
                  <a:pt x="5947075" y="1198179"/>
                </a:lnTo>
                <a:lnTo>
                  <a:pt x="0" y="119817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320040" rtlCol="0" anchor="ctr">
            <a:noAutofit/>
          </a:bodyPr>
          <a:lstStyle>
            <a:lvl1pPr algn="l">
              <a:defRPr sz="4000" cap="all" spc="3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B641A16B-3688-D842-92F4-5D2C281153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6016" y="2551819"/>
            <a:ext cx="2952599" cy="3539265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2000" spc="140" baseline="0">
                <a:solidFill>
                  <a:schemeClr val="tx2"/>
                </a:solidFill>
                <a:latin typeface="Tw Cen MT" panose="020B06020201040206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A19933E8-EEFC-754B-93AE-557EFF8A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730829" cy="365125"/>
          </a:xfrm>
        </p:spPr>
        <p:txBody>
          <a:bodyPr rtlCol="0"/>
          <a:lstStyle>
            <a:lvl1pPr>
              <a:defRPr sz="1000"/>
            </a:lvl1pPr>
          </a:lstStyle>
          <a:p>
            <a:pPr rtl="0"/>
            <a:fld id="{2E04B8DD-B607-42A7-9A44-175DBA79615D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F21EDEC1-EB5D-6C48-A2AB-048088167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9" name="Espaço Reservado para o Número do Slide 5">
            <a:extLst>
              <a:ext uri="{FF2B5EF4-FFF2-40B4-BE49-F238E27FC236}">
                <a16:creationId xmlns:a16="http://schemas.microsoft.com/office/drawing/2014/main" id="{E33BD7B8-5805-4D48-B17D-88E5EE75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1342" y="6356350"/>
            <a:ext cx="1539658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8227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ço Reservado para Imagem 18">
            <a:extLst>
              <a:ext uri="{FF2B5EF4-FFF2-40B4-BE49-F238E27FC236}">
                <a16:creationId xmlns:a16="http://schemas.microsoft.com/office/drawing/2014/main" id="{FD6AC9F3-6F32-409B-A3B1-EEF36BA066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534400" cy="6858000"/>
          </a:xfrm>
          <a:custGeom>
            <a:avLst/>
            <a:gdLst>
              <a:gd name="connsiteX0" fmla="*/ 0 w 8534400"/>
              <a:gd name="connsiteY0" fmla="*/ 0 h 6858000"/>
              <a:gd name="connsiteX1" fmla="*/ 6827520 w 8534400"/>
              <a:gd name="connsiteY1" fmla="*/ 0 h 6858000"/>
              <a:gd name="connsiteX2" fmla="*/ 7070048 w 8534400"/>
              <a:gd name="connsiteY2" fmla="*/ 974442 h 6858000"/>
              <a:gd name="connsiteX3" fmla="*/ 5680814 w 8534400"/>
              <a:gd name="connsiteY3" fmla="*/ 974442 h 6858000"/>
              <a:gd name="connsiteX4" fmla="*/ 5680814 w 8534400"/>
              <a:gd name="connsiteY4" fmla="*/ 5758652 h 6858000"/>
              <a:gd name="connsiteX5" fmla="*/ 8260785 w 8534400"/>
              <a:gd name="connsiteY5" fmla="*/ 5758652 h 6858000"/>
              <a:gd name="connsiteX6" fmla="*/ 8534400 w 8534400"/>
              <a:gd name="connsiteY6" fmla="*/ 6858000 h 6858000"/>
              <a:gd name="connsiteX7" fmla="*/ 0 w 85344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34400" h="6858000">
                <a:moveTo>
                  <a:pt x="0" y="0"/>
                </a:moveTo>
                <a:lnTo>
                  <a:pt x="6827520" y="0"/>
                </a:lnTo>
                <a:lnTo>
                  <a:pt x="7070048" y="974442"/>
                </a:lnTo>
                <a:lnTo>
                  <a:pt x="5680814" y="974442"/>
                </a:lnTo>
                <a:lnTo>
                  <a:pt x="5680814" y="5758652"/>
                </a:lnTo>
                <a:lnTo>
                  <a:pt x="8260785" y="5758652"/>
                </a:lnTo>
                <a:lnTo>
                  <a:pt x="85344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5942173C-2B01-804E-85FB-4D68140D4E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0" y="1106424"/>
            <a:ext cx="4446062" cy="916644"/>
          </a:xfrm>
        </p:spPr>
        <p:txBody>
          <a:bodyPr rtlCol="0" anchor="b">
            <a:noAutofit/>
          </a:bodyPr>
          <a:lstStyle>
            <a:lvl1pPr algn="l">
              <a:defRPr sz="4000" cap="all" spc="3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B641A16B-3688-D842-92F4-5D2C281153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075245"/>
            <a:ext cx="4446062" cy="3295405"/>
          </a:xfrm>
        </p:spPr>
        <p:txBody>
          <a:bodyPr rtlCol="0">
            <a:normAutofit/>
          </a:bodyPr>
          <a:lstStyle>
            <a:lvl1pPr marL="0" indent="0" algn="l">
              <a:lnSpc>
                <a:spcPct val="125000"/>
              </a:lnSpc>
              <a:buNone/>
              <a:defRPr sz="1800" spc="14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104F3C93-C085-8A47-9A2A-6AD3F3D69F4E}"/>
              </a:ext>
            </a:extLst>
          </p:cNvPr>
          <p:cNvCxnSpPr>
            <a:cxnSpLocks/>
          </p:cNvCxnSpPr>
          <p:nvPr userDrawn="1"/>
        </p:nvCxnSpPr>
        <p:spPr>
          <a:xfrm>
            <a:off x="7108236" y="0"/>
            <a:ext cx="1533832" cy="6091084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A19933E8-EEFC-754B-93AE-557EFF8A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356350"/>
            <a:ext cx="1730829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92858600-834A-4D1E-BA00-6ADC0ED9AF66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F21EDEC1-EB5D-6C48-A2AB-048088167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9" name="Espaço Reservado para o Número do Slide 5">
            <a:extLst>
              <a:ext uri="{FF2B5EF4-FFF2-40B4-BE49-F238E27FC236}">
                <a16:creationId xmlns:a16="http://schemas.microsoft.com/office/drawing/2014/main" id="{E33BD7B8-5805-4D48-B17D-88E5EE75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1342" y="6356350"/>
            <a:ext cx="1539658" cy="365125"/>
          </a:xfrm>
        </p:spPr>
        <p:txBody>
          <a:bodyPr rtlCol="0"/>
          <a:lstStyle>
            <a:lvl1pPr>
              <a:defRPr sz="10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7C00B690-D495-014F-8F60-C8152AD122A2}"/>
              </a:ext>
            </a:extLst>
          </p:cNvPr>
          <p:cNvSpPr/>
          <p:nvPr userDrawn="1"/>
        </p:nvSpPr>
        <p:spPr>
          <a:xfrm>
            <a:off x="11504428" y="382772"/>
            <a:ext cx="382772" cy="3827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3D3DB60-9D00-2B4C-A1B6-A76F20998922}"/>
              </a:ext>
            </a:extLst>
          </p:cNvPr>
          <p:cNvSpPr/>
          <p:nvPr userDrawn="1"/>
        </p:nvSpPr>
        <p:spPr>
          <a:xfrm>
            <a:off x="11504428" y="974442"/>
            <a:ext cx="382772" cy="3827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4B7F1F1-6439-8D45-8BCD-B68DB64CEDC1}"/>
              </a:ext>
            </a:extLst>
          </p:cNvPr>
          <p:cNvSpPr/>
          <p:nvPr userDrawn="1"/>
        </p:nvSpPr>
        <p:spPr>
          <a:xfrm>
            <a:off x="11504428" y="1566113"/>
            <a:ext cx="382772" cy="3827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B870777-57CE-7A40-BCBA-E189F67DF446}"/>
              </a:ext>
            </a:extLst>
          </p:cNvPr>
          <p:cNvSpPr/>
          <p:nvPr userDrawn="1"/>
        </p:nvSpPr>
        <p:spPr>
          <a:xfrm>
            <a:off x="11504428" y="2157783"/>
            <a:ext cx="382772" cy="3827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A332DFE-5DF9-9744-86D5-7CE052E088CE}"/>
              </a:ext>
            </a:extLst>
          </p:cNvPr>
          <p:cNvSpPr/>
          <p:nvPr userDrawn="1"/>
        </p:nvSpPr>
        <p:spPr>
          <a:xfrm>
            <a:off x="11504428" y="2755481"/>
            <a:ext cx="382772" cy="3827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758699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B469568F-F17C-4C3C-9A6F-ED292B601115}"/>
              </a:ext>
            </a:extLst>
          </p:cNvPr>
          <p:cNvSpPr/>
          <p:nvPr userDrawn="1"/>
        </p:nvSpPr>
        <p:spPr>
          <a:xfrm>
            <a:off x="2043953" y="2205318"/>
            <a:ext cx="8104094" cy="23128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id="{22459DEE-E152-47DA-8D52-C9681014B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043953 w 12192000"/>
              <a:gd name="connsiteY0" fmla="*/ 2205318 h 6858000"/>
              <a:gd name="connsiteX1" fmla="*/ 2043953 w 12192000"/>
              <a:gd name="connsiteY1" fmla="*/ 4518212 h 6858000"/>
              <a:gd name="connsiteX2" fmla="*/ 10148047 w 12192000"/>
              <a:gd name="connsiteY2" fmla="*/ 4518212 h 6858000"/>
              <a:gd name="connsiteX3" fmla="*/ 10148047 w 12192000"/>
              <a:gd name="connsiteY3" fmla="*/ 2205318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043953" y="2205318"/>
                </a:moveTo>
                <a:lnTo>
                  <a:pt x="2043953" y="4518212"/>
                </a:lnTo>
                <a:lnTo>
                  <a:pt x="10148047" y="4518212"/>
                </a:lnTo>
                <a:lnTo>
                  <a:pt x="10148047" y="2205318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2050" y="2665037"/>
            <a:ext cx="7327900" cy="902916"/>
          </a:xfrm>
        </p:spPr>
        <p:txBody>
          <a:bodyPr rtlCol="0" anchor="ctr">
            <a:normAutofit/>
          </a:bodyPr>
          <a:lstStyle>
            <a:lvl1pPr algn="ctr">
              <a:defRPr sz="4000" spc="30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97462" y="3567953"/>
            <a:ext cx="4997076" cy="610066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 spc="30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lemento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6016" y="983785"/>
            <a:ext cx="8447439" cy="1074828"/>
          </a:xfrm>
        </p:spPr>
        <p:txBody>
          <a:bodyPr rtlCol="0">
            <a:normAutofit/>
          </a:bodyPr>
          <a:lstStyle>
            <a:lvl1pPr>
              <a:defRPr sz="4000" spc="300">
                <a:solidFill>
                  <a:schemeClr val="tx2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DO TÍTULO PRINCIPAL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D6988164-40AB-49EE-803B-BD4D9132F885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8582161-389A-C649-9A2B-A16F489BB170}"/>
              </a:ext>
            </a:extLst>
          </p:cNvPr>
          <p:cNvSpPr/>
          <p:nvPr userDrawn="1"/>
        </p:nvSpPr>
        <p:spPr>
          <a:xfrm>
            <a:off x="11504428" y="382772"/>
            <a:ext cx="382772" cy="3827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F7AA420-2BBF-AF48-8EF7-EF3CC47451FA}"/>
              </a:ext>
            </a:extLst>
          </p:cNvPr>
          <p:cNvSpPr/>
          <p:nvPr userDrawn="1"/>
        </p:nvSpPr>
        <p:spPr>
          <a:xfrm>
            <a:off x="11504428" y="974442"/>
            <a:ext cx="382772" cy="3827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0EDE653-D0BD-314F-B7B9-FD426A4C487F}"/>
              </a:ext>
            </a:extLst>
          </p:cNvPr>
          <p:cNvSpPr/>
          <p:nvPr userDrawn="1"/>
        </p:nvSpPr>
        <p:spPr>
          <a:xfrm>
            <a:off x="11504428" y="1566113"/>
            <a:ext cx="382772" cy="3827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6C43E8D-A8CD-974D-B3E2-5B4500E55B0A}"/>
              </a:ext>
            </a:extLst>
          </p:cNvPr>
          <p:cNvSpPr/>
          <p:nvPr userDrawn="1"/>
        </p:nvSpPr>
        <p:spPr>
          <a:xfrm>
            <a:off x="11504428" y="2157783"/>
            <a:ext cx="382772" cy="3827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9A540AC-3D9F-5A42-BE59-E7EC044230B4}"/>
              </a:ext>
            </a:extLst>
          </p:cNvPr>
          <p:cNvSpPr/>
          <p:nvPr userDrawn="1"/>
        </p:nvSpPr>
        <p:spPr>
          <a:xfrm>
            <a:off x="11504428" y="2755481"/>
            <a:ext cx="382772" cy="3827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AE70196-45DE-CB4D-A7AC-0610E7A187C3}"/>
              </a:ext>
            </a:extLst>
          </p:cNvPr>
          <p:cNvCxnSpPr/>
          <p:nvPr userDrawn="1"/>
        </p:nvCxnSpPr>
        <p:spPr>
          <a:xfrm flipH="1">
            <a:off x="9211669" y="0"/>
            <a:ext cx="1533832" cy="6091084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1909E4AC-1256-48D1-AB33-AB53CEC39D0A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AE70196-45DE-CB4D-A7AC-0610E7A187C3}"/>
              </a:ext>
            </a:extLst>
          </p:cNvPr>
          <p:cNvCxnSpPr/>
          <p:nvPr userDrawn="1"/>
        </p:nvCxnSpPr>
        <p:spPr>
          <a:xfrm flipH="1">
            <a:off x="9211669" y="0"/>
            <a:ext cx="1533832" cy="6091084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>
            <a:extLst>
              <a:ext uri="{FF2B5EF4-FFF2-40B4-BE49-F238E27FC236}">
                <a16:creationId xmlns:a16="http://schemas.microsoft.com/office/drawing/2014/main" id="{B329649E-3847-4CC6-A84D-56DE76BD19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683" y="879635"/>
            <a:ext cx="6192892" cy="1198179"/>
          </a:xfrm>
          <a:custGeom>
            <a:avLst/>
            <a:gdLst>
              <a:gd name="connsiteX0" fmla="*/ 0 w 6192892"/>
              <a:gd name="connsiteY0" fmla="*/ 0 h 1198179"/>
              <a:gd name="connsiteX1" fmla="*/ 6192892 w 6192892"/>
              <a:gd name="connsiteY1" fmla="*/ 0 h 1198179"/>
              <a:gd name="connsiteX2" fmla="*/ 5947075 w 6192892"/>
              <a:gd name="connsiteY2" fmla="*/ 1198179 h 1198179"/>
              <a:gd name="connsiteX3" fmla="*/ 0 w 6192892"/>
              <a:gd name="connsiteY3" fmla="*/ 119817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2892" h="1198179">
                <a:moveTo>
                  <a:pt x="0" y="0"/>
                </a:moveTo>
                <a:lnTo>
                  <a:pt x="6192892" y="0"/>
                </a:lnTo>
                <a:lnTo>
                  <a:pt x="5947075" y="1198179"/>
                </a:lnTo>
                <a:lnTo>
                  <a:pt x="0" y="119817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228600" rtlCol="0" anchor="ctr">
            <a:noAutofit/>
          </a:bodyPr>
          <a:lstStyle>
            <a:lvl1pPr algn="l">
              <a:defRPr sz="4000" cap="all" spc="3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4E120DB-DDEC-4DDF-8FB4-5C52F8078B8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3738" y="2705425"/>
            <a:ext cx="10745787" cy="3273100"/>
          </a:xfrm>
        </p:spPr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4555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1764" y="2145265"/>
            <a:ext cx="8348472" cy="2363568"/>
          </a:xfrm>
          <a:noFill/>
        </p:spPr>
        <p:txBody>
          <a:bodyPr rtlCol="0">
            <a:normAutofit/>
          </a:bodyPr>
          <a:lstStyle>
            <a:lvl1pPr algn="ctr">
              <a:defRPr sz="4000" spc="140" baseline="0">
                <a:solidFill>
                  <a:schemeClr val="tx2"/>
                </a:solidFill>
                <a:latin typeface="Tw Cen MT" panose="020B0602020104020603" pitchFamily="34" charset="77"/>
              </a:defRPr>
            </a:lvl1pPr>
          </a:lstStyle>
          <a:p>
            <a:pPr rtl="0"/>
            <a:r>
              <a:rPr lang="pt-BR" noProof="0"/>
              <a:t>Clique para editar o estilo do título principal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99416404-1E85-458F-9885-4DE6A730C40E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1000"/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B51AFA9-C4C0-D44A-BE1A-30964CBCFE37}"/>
              </a:ext>
            </a:extLst>
          </p:cNvPr>
          <p:cNvSpPr txBox="1">
            <a:spLocks/>
          </p:cNvSpPr>
          <p:nvPr userDrawn="1"/>
        </p:nvSpPr>
        <p:spPr>
          <a:xfrm>
            <a:off x="970130" y="1879594"/>
            <a:ext cx="1141699" cy="12206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300">
                <a:solidFill>
                  <a:schemeClr val="tx2"/>
                </a:solidFill>
                <a:latin typeface="Tw Cen MT" panose="020B0602020104020603" pitchFamily="34" charset="77"/>
                <a:ea typeface="+mj-ea"/>
                <a:cs typeface="+mj-cs"/>
              </a:defRPr>
            </a:lvl1pPr>
          </a:lstStyle>
          <a:p>
            <a:pPr rtl="0"/>
            <a:r>
              <a:rPr lang="pt-BR" sz="16600" noProof="0">
                <a:solidFill>
                  <a:schemeClr val="accent3">
                    <a:lumMod val="75000"/>
                  </a:schemeClr>
                </a:solidFill>
              </a:rPr>
              <a:t>“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E169998-8E4C-AC45-9496-F3E1D40DD604}"/>
              </a:ext>
            </a:extLst>
          </p:cNvPr>
          <p:cNvSpPr txBox="1">
            <a:spLocks/>
          </p:cNvSpPr>
          <p:nvPr userDrawn="1"/>
        </p:nvSpPr>
        <p:spPr>
          <a:xfrm>
            <a:off x="10408852" y="4443180"/>
            <a:ext cx="1141699" cy="12206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300">
                <a:solidFill>
                  <a:schemeClr val="tx2"/>
                </a:solidFill>
                <a:latin typeface="Tw Cen MT" panose="020B0602020104020603" pitchFamily="34" charset="77"/>
                <a:ea typeface="+mj-ea"/>
                <a:cs typeface="+mj-cs"/>
              </a:defRPr>
            </a:lvl1pPr>
          </a:lstStyle>
          <a:p>
            <a:pPr rtl="0"/>
            <a:r>
              <a:rPr lang="pt-BR" sz="16600" noProof="0">
                <a:solidFill>
                  <a:schemeClr val="accent3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F3F62FE2-8018-8846-A38A-108C9B02DF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2738" y="4526051"/>
            <a:ext cx="3727450" cy="515938"/>
          </a:xfrm>
          <a:noFill/>
        </p:spPr>
        <p:txBody>
          <a:bodyPr rtlCol="0">
            <a:noAutofit/>
          </a:bodyPr>
          <a:lstStyle>
            <a:lvl1pPr marL="0" indent="0" algn="r">
              <a:buNone/>
              <a:defRPr sz="2000" spc="140" baseline="0">
                <a:solidFill>
                  <a:schemeClr val="tx2"/>
                </a:solidFill>
                <a:latin typeface="Tw Cen MT" panose="020B0602020104020603" pitchFamily="34" charset="77"/>
              </a:defRPr>
            </a:lvl1pPr>
            <a:lvl2pPr marL="457200" indent="0" algn="r">
              <a:buNone/>
              <a:defRPr sz="1800">
                <a:solidFill>
                  <a:schemeClr val="tx2"/>
                </a:solidFill>
                <a:latin typeface="Tw Cen MT" panose="020B0602020104020603" pitchFamily="34" charset="77"/>
              </a:defRPr>
            </a:lvl2pPr>
            <a:lvl3pPr marL="914400" indent="0" algn="r">
              <a:buNone/>
              <a:defRPr sz="1600">
                <a:solidFill>
                  <a:schemeClr val="tx2"/>
                </a:solidFill>
                <a:latin typeface="Tw Cen MT" panose="020B0602020104020603" pitchFamily="34" charset="77"/>
              </a:defRPr>
            </a:lvl3pPr>
            <a:lvl4pPr marL="1371600" indent="0" algn="r">
              <a:buNone/>
              <a:defRPr sz="1400">
                <a:solidFill>
                  <a:schemeClr val="tx2"/>
                </a:solidFill>
                <a:latin typeface="Tw Cen MT" panose="020B0602020104020603" pitchFamily="34" charset="77"/>
              </a:defRPr>
            </a:lvl4pPr>
            <a:lvl5pPr marL="1828800" indent="0" algn="r">
              <a:buNone/>
              <a:defRPr sz="1400">
                <a:solidFill>
                  <a:schemeClr val="tx2"/>
                </a:solidFill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9331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heça a equip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01F428E6-A8A2-E844-9C02-078ED4D993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rtl="0"/>
            <a:fld id="{C278AAAD-8891-45F2-9DB5-3284CBC7B898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7" name="Espaço Reservado para Imagem 16">
            <a:extLst>
              <a:ext uri="{FF2B5EF4-FFF2-40B4-BE49-F238E27FC236}">
                <a16:creationId xmlns:a16="http://schemas.microsoft.com/office/drawing/2014/main" id="{27B76286-63A1-AF4F-B23C-363AA8A847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38044" y="2405063"/>
            <a:ext cx="946150" cy="944562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id="{64F5D22F-DDAB-8A40-B9D8-54ACF9C0E0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00773" y="2498043"/>
            <a:ext cx="2917826" cy="404812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20" name="Espaço Reservado para Texto 18">
            <a:extLst>
              <a:ext uri="{FF2B5EF4-FFF2-40B4-BE49-F238E27FC236}">
                <a16:creationId xmlns:a16="http://schemas.microsoft.com/office/drawing/2014/main" id="{3970178A-7D91-5F40-B3BD-58988D1D23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00773" y="2922586"/>
            <a:ext cx="2917826" cy="404812"/>
          </a:xfrm>
        </p:spPr>
        <p:txBody>
          <a:bodyPr rtlCol="0" anchor="t">
            <a:noAutofit/>
          </a:bodyPr>
          <a:lstStyle>
            <a:lvl1pPr marL="0" indent="0">
              <a:buNone/>
              <a:defRPr sz="15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21" name="Espaço Reservado para Imagem 16">
            <a:extLst>
              <a:ext uri="{FF2B5EF4-FFF2-40B4-BE49-F238E27FC236}">
                <a16:creationId xmlns:a16="http://schemas.microsoft.com/office/drawing/2014/main" id="{6D61AF1F-6298-744E-B9E2-999EED4A1EC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38044" y="4021592"/>
            <a:ext cx="946150" cy="944562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2" name="Espaço Reservado para Texto 18">
            <a:extLst>
              <a:ext uri="{FF2B5EF4-FFF2-40B4-BE49-F238E27FC236}">
                <a16:creationId xmlns:a16="http://schemas.microsoft.com/office/drawing/2014/main" id="{B409E4EC-6771-344F-AC49-F0493C4E50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00773" y="4114572"/>
            <a:ext cx="2917826" cy="404812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23" name="Espaço Reservado para Texto 18">
            <a:extLst>
              <a:ext uri="{FF2B5EF4-FFF2-40B4-BE49-F238E27FC236}">
                <a16:creationId xmlns:a16="http://schemas.microsoft.com/office/drawing/2014/main" id="{22E21560-0E2C-7E48-882F-77B02B0CE3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00773" y="4539115"/>
            <a:ext cx="2917826" cy="404812"/>
          </a:xfrm>
        </p:spPr>
        <p:txBody>
          <a:bodyPr rtlCol="0" anchor="t">
            <a:noAutofit/>
          </a:bodyPr>
          <a:lstStyle>
            <a:lvl1pPr marL="0" indent="0">
              <a:buNone/>
              <a:defRPr sz="15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30" name="Espaço Reservado para Imagem 16">
            <a:extLst>
              <a:ext uri="{FF2B5EF4-FFF2-40B4-BE49-F238E27FC236}">
                <a16:creationId xmlns:a16="http://schemas.microsoft.com/office/drawing/2014/main" id="{E38C0995-936E-464D-86FA-9C8847D9C4D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710265" y="2405063"/>
            <a:ext cx="946150" cy="944562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1" name="Espaço Reservado para Texto 18">
            <a:extLst>
              <a:ext uri="{FF2B5EF4-FFF2-40B4-BE49-F238E27FC236}">
                <a16:creationId xmlns:a16="http://schemas.microsoft.com/office/drawing/2014/main" id="{00F264F2-A8BF-BF4E-82E5-457A75FF38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72994" y="2498043"/>
            <a:ext cx="2917826" cy="404812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32" name="Espaço Reservado para Texto 18">
            <a:extLst>
              <a:ext uri="{FF2B5EF4-FFF2-40B4-BE49-F238E27FC236}">
                <a16:creationId xmlns:a16="http://schemas.microsoft.com/office/drawing/2014/main" id="{C969F956-9E58-0C47-8A73-BA93723042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72994" y="2922586"/>
            <a:ext cx="2917826" cy="404812"/>
          </a:xfrm>
        </p:spPr>
        <p:txBody>
          <a:bodyPr rtlCol="0" anchor="t">
            <a:noAutofit/>
          </a:bodyPr>
          <a:lstStyle>
            <a:lvl1pPr marL="0" indent="0">
              <a:buNone/>
              <a:defRPr sz="15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33" name="Espaço Reservado para Imagem 16">
            <a:extLst>
              <a:ext uri="{FF2B5EF4-FFF2-40B4-BE49-F238E27FC236}">
                <a16:creationId xmlns:a16="http://schemas.microsoft.com/office/drawing/2014/main" id="{3A0B62B7-7680-5D4B-BC6D-4FFA4956151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710265" y="4021592"/>
            <a:ext cx="946150" cy="944562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4" name="Espaço Reservado para Texto 18">
            <a:extLst>
              <a:ext uri="{FF2B5EF4-FFF2-40B4-BE49-F238E27FC236}">
                <a16:creationId xmlns:a16="http://schemas.microsoft.com/office/drawing/2014/main" id="{6C664169-B5AF-FB46-AA38-C9DDC1EB8F7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72994" y="4114572"/>
            <a:ext cx="2917826" cy="404812"/>
          </a:xfrm>
        </p:spPr>
        <p:txBody>
          <a:bodyPr rtlCol="0" anchor="b">
            <a:noAutofit/>
          </a:bodyPr>
          <a:lstStyle>
            <a:lvl1pPr marL="0" indent="0">
              <a:buNone/>
              <a:defRPr sz="18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35" name="Espaço Reservado para Texto 18">
            <a:extLst>
              <a:ext uri="{FF2B5EF4-FFF2-40B4-BE49-F238E27FC236}">
                <a16:creationId xmlns:a16="http://schemas.microsoft.com/office/drawing/2014/main" id="{EB349D7E-9425-EA4B-906F-145652D007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872994" y="4539115"/>
            <a:ext cx="2917826" cy="404812"/>
          </a:xfrm>
        </p:spPr>
        <p:txBody>
          <a:bodyPr rtlCol="0" anchor="t">
            <a:noAutofit/>
          </a:bodyPr>
          <a:lstStyle>
            <a:lvl1pPr marL="0" indent="0">
              <a:buNone/>
              <a:defRPr sz="15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36" name="Título 1">
            <a:extLst>
              <a:ext uri="{FF2B5EF4-FFF2-40B4-BE49-F238E27FC236}">
                <a16:creationId xmlns:a16="http://schemas.microsoft.com/office/drawing/2014/main" id="{E6971742-A7E0-0D4A-AE6E-496FB9EC1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6017" y="978408"/>
            <a:ext cx="8357616" cy="1088136"/>
          </a:xfrm>
        </p:spPr>
        <p:txBody>
          <a:bodyPr rtlCol="0" anchor="ctr">
            <a:normAutofit/>
          </a:bodyPr>
          <a:lstStyle>
            <a:lvl1pPr algn="l">
              <a:defRPr sz="4000" cap="all" spc="3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171849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heça a equip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01F428E6-A8A2-E844-9C02-078ED4D993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0C71211-4520-46A1-9487-4AE49C323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rtl="0"/>
            <a:fld id="{0A34E484-3701-421D-972C-79DAFDCD2D1F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1000">
                <a:solidFill>
                  <a:schemeClr val="tx2"/>
                </a:solidFill>
              </a:defRPr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  <p:sp>
        <p:nvSpPr>
          <p:cNvPr id="17" name="Espaço Reservado para Imagem 16">
            <a:extLst>
              <a:ext uri="{FF2B5EF4-FFF2-40B4-BE49-F238E27FC236}">
                <a16:creationId xmlns:a16="http://schemas.microsoft.com/office/drawing/2014/main" id="{27B76286-63A1-AF4F-B23C-363AA8A847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38044" y="2159159"/>
            <a:ext cx="923886" cy="922335"/>
          </a:xfrm>
        </p:spPr>
        <p:txBody>
          <a:bodyPr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id="{64F5D22F-DDAB-8A40-B9D8-54ACF9C0E0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8044" y="3105654"/>
            <a:ext cx="2526566" cy="402336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20" name="Espaço Reservado para Texto 18">
            <a:extLst>
              <a:ext uri="{FF2B5EF4-FFF2-40B4-BE49-F238E27FC236}">
                <a16:creationId xmlns:a16="http://schemas.microsoft.com/office/drawing/2014/main" id="{3970178A-7D91-5F40-B3BD-58988D1D23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8044" y="3483864"/>
            <a:ext cx="2526566" cy="404812"/>
          </a:xfrm>
        </p:spPr>
        <p:txBody>
          <a:bodyPr lIns="0" rtlCol="0" anchor="t">
            <a:noAutofit/>
          </a:bodyPr>
          <a:lstStyle>
            <a:lvl1pPr marL="0" indent="0">
              <a:buNone/>
              <a:defRPr sz="12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24" name="Espaço Reservado para Imagem 16">
            <a:extLst>
              <a:ext uri="{FF2B5EF4-FFF2-40B4-BE49-F238E27FC236}">
                <a16:creationId xmlns:a16="http://schemas.microsoft.com/office/drawing/2014/main" id="{6A88DE59-CC76-784E-91CC-86A873E12B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719251" y="2159159"/>
            <a:ext cx="923886" cy="922335"/>
          </a:xfrm>
        </p:spPr>
        <p:txBody>
          <a:bodyPr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5" name="Espaço Reservado para Texto 18">
            <a:extLst>
              <a:ext uri="{FF2B5EF4-FFF2-40B4-BE49-F238E27FC236}">
                <a16:creationId xmlns:a16="http://schemas.microsoft.com/office/drawing/2014/main" id="{EC7436AA-C631-914A-893C-01BFCB51446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19251" y="3105654"/>
            <a:ext cx="2526566" cy="402336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26" name="Espaço Reservado para Texto 18">
            <a:extLst>
              <a:ext uri="{FF2B5EF4-FFF2-40B4-BE49-F238E27FC236}">
                <a16:creationId xmlns:a16="http://schemas.microsoft.com/office/drawing/2014/main" id="{7D3267A9-41C6-6D41-B94A-AF3A0B8D3CC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9251" y="3483864"/>
            <a:ext cx="2526566" cy="404812"/>
          </a:xfrm>
        </p:spPr>
        <p:txBody>
          <a:bodyPr lIns="0" rtlCol="0" anchor="t">
            <a:noAutofit/>
          </a:bodyPr>
          <a:lstStyle>
            <a:lvl1pPr marL="0" indent="0">
              <a:buNone/>
              <a:defRPr sz="12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27" name="Espaço Reservado para Imagem 16">
            <a:extLst>
              <a:ext uri="{FF2B5EF4-FFF2-40B4-BE49-F238E27FC236}">
                <a16:creationId xmlns:a16="http://schemas.microsoft.com/office/drawing/2014/main" id="{0CA14719-28D1-1245-82ED-C30AEA3FF51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415955" y="2159159"/>
            <a:ext cx="923886" cy="922335"/>
          </a:xfrm>
        </p:spPr>
        <p:txBody>
          <a:bodyPr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8" name="Espaço Reservado para Texto 18">
            <a:extLst>
              <a:ext uri="{FF2B5EF4-FFF2-40B4-BE49-F238E27FC236}">
                <a16:creationId xmlns:a16="http://schemas.microsoft.com/office/drawing/2014/main" id="{A0F20BEC-0D1F-424C-A708-3CD1B159CB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5955" y="3105654"/>
            <a:ext cx="2526566" cy="402336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29" name="Espaço Reservado para Texto 18">
            <a:extLst>
              <a:ext uri="{FF2B5EF4-FFF2-40B4-BE49-F238E27FC236}">
                <a16:creationId xmlns:a16="http://schemas.microsoft.com/office/drawing/2014/main" id="{1AF30013-E0ED-7F43-83DA-D58BF2C564E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5955" y="3483864"/>
            <a:ext cx="2526566" cy="404812"/>
          </a:xfrm>
        </p:spPr>
        <p:txBody>
          <a:bodyPr lIns="0" rtlCol="0" anchor="t">
            <a:noAutofit/>
          </a:bodyPr>
          <a:lstStyle>
            <a:lvl1pPr marL="0" indent="0">
              <a:buNone/>
              <a:defRPr sz="12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36" name="Espaço Reservado para Imagem 16">
            <a:extLst>
              <a:ext uri="{FF2B5EF4-FFF2-40B4-BE49-F238E27FC236}">
                <a16:creationId xmlns:a16="http://schemas.microsoft.com/office/drawing/2014/main" id="{6F279F35-215F-8247-9F1E-B98FCFCBDCD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97162" y="2159159"/>
            <a:ext cx="923886" cy="922335"/>
          </a:xfrm>
        </p:spPr>
        <p:txBody>
          <a:bodyPr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7" name="Espaço Reservado para Texto 18">
            <a:extLst>
              <a:ext uri="{FF2B5EF4-FFF2-40B4-BE49-F238E27FC236}">
                <a16:creationId xmlns:a16="http://schemas.microsoft.com/office/drawing/2014/main" id="{A61B963F-0880-1E47-A659-7FC76D4D9D5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97162" y="3105654"/>
            <a:ext cx="2526566" cy="402336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38" name="Espaço Reservado para Texto 18">
            <a:extLst>
              <a:ext uri="{FF2B5EF4-FFF2-40B4-BE49-F238E27FC236}">
                <a16:creationId xmlns:a16="http://schemas.microsoft.com/office/drawing/2014/main" id="{50E852F6-B5E8-8B43-801C-1C4F7B19A5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97162" y="3483864"/>
            <a:ext cx="2526566" cy="404812"/>
          </a:xfrm>
        </p:spPr>
        <p:txBody>
          <a:bodyPr lIns="0" rtlCol="0" anchor="t">
            <a:noAutofit/>
          </a:bodyPr>
          <a:lstStyle>
            <a:lvl1pPr marL="0" indent="0">
              <a:buNone/>
              <a:defRPr sz="12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39" name="Espaço Reservado para Imagem 16">
            <a:extLst>
              <a:ext uri="{FF2B5EF4-FFF2-40B4-BE49-F238E27FC236}">
                <a16:creationId xmlns:a16="http://schemas.microsoft.com/office/drawing/2014/main" id="{4FA256BD-105F-BE40-B47B-B9E1894250BC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38044" y="4198047"/>
            <a:ext cx="923886" cy="922335"/>
          </a:xfrm>
        </p:spPr>
        <p:txBody>
          <a:bodyPr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0" name="Espaço Reservado para Texto 18">
            <a:extLst>
              <a:ext uri="{FF2B5EF4-FFF2-40B4-BE49-F238E27FC236}">
                <a16:creationId xmlns:a16="http://schemas.microsoft.com/office/drawing/2014/main" id="{6A4AC0F6-874C-7C4C-9547-94508CE42D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38044" y="5144542"/>
            <a:ext cx="2526566" cy="402336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41" name="Espaço Reservado para Texto 18">
            <a:extLst>
              <a:ext uri="{FF2B5EF4-FFF2-40B4-BE49-F238E27FC236}">
                <a16:creationId xmlns:a16="http://schemas.microsoft.com/office/drawing/2014/main" id="{EA3CCA23-6E76-8F41-9FED-4DB323AEC8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8044" y="5522976"/>
            <a:ext cx="2526566" cy="404812"/>
          </a:xfrm>
        </p:spPr>
        <p:txBody>
          <a:bodyPr lIns="0" rtlCol="0" anchor="t">
            <a:noAutofit/>
          </a:bodyPr>
          <a:lstStyle>
            <a:lvl1pPr marL="0" indent="0">
              <a:buNone/>
              <a:defRPr sz="12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42" name="Espaço Reservado para Imagem 16">
            <a:extLst>
              <a:ext uri="{FF2B5EF4-FFF2-40B4-BE49-F238E27FC236}">
                <a16:creationId xmlns:a16="http://schemas.microsoft.com/office/drawing/2014/main" id="{C2654D0F-1EF0-C945-B023-1561C866903C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719251" y="4198047"/>
            <a:ext cx="923886" cy="922335"/>
          </a:xfrm>
        </p:spPr>
        <p:txBody>
          <a:bodyPr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3" name="Espaço Reservado para Texto 18">
            <a:extLst>
              <a:ext uri="{FF2B5EF4-FFF2-40B4-BE49-F238E27FC236}">
                <a16:creationId xmlns:a16="http://schemas.microsoft.com/office/drawing/2014/main" id="{117D52FF-094D-6749-8A26-B894CEF6ACB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19251" y="5144542"/>
            <a:ext cx="2526566" cy="402336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44" name="Espaço Reservado para Texto 18">
            <a:extLst>
              <a:ext uri="{FF2B5EF4-FFF2-40B4-BE49-F238E27FC236}">
                <a16:creationId xmlns:a16="http://schemas.microsoft.com/office/drawing/2014/main" id="{0052C3E7-B5A5-E44C-91BD-16DB655583B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719251" y="5522976"/>
            <a:ext cx="2526566" cy="404812"/>
          </a:xfrm>
        </p:spPr>
        <p:txBody>
          <a:bodyPr lIns="0" rtlCol="0" anchor="t">
            <a:noAutofit/>
          </a:bodyPr>
          <a:lstStyle>
            <a:lvl1pPr marL="0" indent="0">
              <a:buNone/>
              <a:defRPr sz="12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45" name="Espaço Reservado para Imagem 16">
            <a:extLst>
              <a:ext uri="{FF2B5EF4-FFF2-40B4-BE49-F238E27FC236}">
                <a16:creationId xmlns:a16="http://schemas.microsoft.com/office/drawing/2014/main" id="{D4C618F6-4987-274F-8D08-0934922ACA5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415955" y="4198047"/>
            <a:ext cx="923886" cy="922335"/>
          </a:xfrm>
        </p:spPr>
        <p:txBody>
          <a:bodyPr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6" name="Espaço Reservado para Texto 18">
            <a:extLst>
              <a:ext uri="{FF2B5EF4-FFF2-40B4-BE49-F238E27FC236}">
                <a16:creationId xmlns:a16="http://schemas.microsoft.com/office/drawing/2014/main" id="{04553546-0C16-4843-8655-70FFDC038AC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15955" y="5144542"/>
            <a:ext cx="2526566" cy="402336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47" name="Espaço Reservado para Texto 18">
            <a:extLst>
              <a:ext uri="{FF2B5EF4-FFF2-40B4-BE49-F238E27FC236}">
                <a16:creationId xmlns:a16="http://schemas.microsoft.com/office/drawing/2014/main" id="{0F174D17-C816-804A-BED4-E43623C466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415955" y="5522976"/>
            <a:ext cx="2526566" cy="404812"/>
          </a:xfrm>
        </p:spPr>
        <p:txBody>
          <a:bodyPr lIns="0" rtlCol="0" anchor="t">
            <a:noAutofit/>
          </a:bodyPr>
          <a:lstStyle>
            <a:lvl1pPr marL="0" indent="0">
              <a:buNone/>
              <a:defRPr sz="12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48" name="Espaço Reservado para Imagem 16">
            <a:extLst>
              <a:ext uri="{FF2B5EF4-FFF2-40B4-BE49-F238E27FC236}">
                <a16:creationId xmlns:a16="http://schemas.microsoft.com/office/drawing/2014/main" id="{3A5BCDFF-966C-EE4B-B676-0DC4FE521CDB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097162" y="4198047"/>
            <a:ext cx="923886" cy="922335"/>
          </a:xfrm>
        </p:spPr>
        <p:txBody>
          <a:bodyPr rtlCol="0">
            <a:noAutofit/>
          </a:bodyPr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9" name="Espaço Reservado para Texto 18">
            <a:extLst>
              <a:ext uri="{FF2B5EF4-FFF2-40B4-BE49-F238E27FC236}">
                <a16:creationId xmlns:a16="http://schemas.microsoft.com/office/drawing/2014/main" id="{3E877DB1-D772-1B4C-8F31-F2C6ACE01CF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97162" y="5144542"/>
            <a:ext cx="2526566" cy="402336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50" name="Espaço Reservado para Texto 18">
            <a:extLst>
              <a:ext uri="{FF2B5EF4-FFF2-40B4-BE49-F238E27FC236}">
                <a16:creationId xmlns:a16="http://schemas.microsoft.com/office/drawing/2014/main" id="{BE7B6561-93FC-9B47-B1F2-95F66BC3A85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97162" y="5522976"/>
            <a:ext cx="2526566" cy="404812"/>
          </a:xfrm>
        </p:spPr>
        <p:txBody>
          <a:bodyPr lIns="0" rtlCol="0" anchor="t">
            <a:noAutofit/>
          </a:bodyPr>
          <a:lstStyle>
            <a:lvl1pPr marL="0" indent="0">
              <a:buNone/>
              <a:defRPr sz="1200" spc="200" baseline="0">
                <a:solidFill>
                  <a:schemeClr val="bg1"/>
                </a:solidFill>
                <a:latin typeface="Tw Cen MT" panose="020B0602020104020603" pitchFamily="34" charset="77"/>
              </a:defRPr>
            </a:lvl1pPr>
            <a:lvl2pPr marL="457200" indent="0">
              <a:buNone/>
              <a:defRPr>
                <a:latin typeface="Tw Cen MT" panose="020B0602020104020603" pitchFamily="34" charset="77"/>
              </a:defRPr>
            </a:lvl2pPr>
            <a:lvl3pPr marL="914400" indent="0">
              <a:buNone/>
              <a:defRPr>
                <a:latin typeface="Tw Cen MT" panose="020B0602020104020603" pitchFamily="34" charset="77"/>
              </a:defRPr>
            </a:lvl3pPr>
            <a:lvl4pPr marL="1371600" indent="0">
              <a:buNone/>
              <a:defRPr>
                <a:latin typeface="Tw Cen MT" panose="020B0602020104020603" pitchFamily="34" charset="77"/>
              </a:defRPr>
            </a:lvl4pPr>
            <a:lvl5pPr marL="1828800" indent="0">
              <a:buNone/>
              <a:defRPr>
                <a:latin typeface="Tw Cen MT" panose="020B0602020104020603" pitchFamily="34" charset="77"/>
              </a:defRPr>
            </a:lvl5pPr>
          </a:lstStyle>
          <a:p>
            <a:pPr lvl="0" rtl="0"/>
            <a:r>
              <a:rPr lang="pt-BR" noProof="0"/>
              <a:t>Clique para editar</a:t>
            </a:r>
          </a:p>
        </p:txBody>
      </p:sp>
      <p:sp>
        <p:nvSpPr>
          <p:cNvPr id="51" name="Título 1">
            <a:extLst>
              <a:ext uri="{FF2B5EF4-FFF2-40B4-BE49-F238E27FC236}">
                <a16:creationId xmlns:a16="http://schemas.microsoft.com/office/drawing/2014/main" id="{373FEBAB-37BE-6B43-AFCA-653DB9B95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6017" y="1033272"/>
            <a:ext cx="8357616" cy="969264"/>
          </a:xfrm>
        </p:spPr>
        <p:txBody>
          <a:bodyPr rtlCol="0" anchor="ctr">
            <a:noAutofit/>
          </a:bodyPr>
          <a:lstStyle>
            <a:lvl1pPr algn="l">
              <a:defRPr sz="4000" cap="all" spc="3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62406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6356350"/>
            <a:ext cx="1730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w Cen MT" panose="020B0602020104020603" pitchFamily="34" charset="77"/>
              </a:defRPr>
            </a:lvl1pPr>
          </a:lstStyle>
          <a:p>
            <a:pPr rtl="0"/>
            <a:fld id="{61C66A69-A395-4F03-8A93-F7C04419BBD4}" type="datetime1">
              <a:rPr lang="pt-BR" noProof="0" smtClean="0"/>
              <a:t>01/10/2024</a:t>
            </a:fld>
            <a:endParaRPr lang="pt-BR" noProof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spc="50" baseline="0">
                <a:solidFill>
                  <a:schemeClr val="tx2">
                    <a:lumMod val="60000"/>
                    <a:lumOff val="40000"/>
                  </a:schemeClr>
                </a:solidFill>
                <a:latin typeface="Tw Cen MT" panose="020B0602020104020603" pitchFamily="34" charset="77"/>
              </a:defRPr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1342" y="6356350"/>
            <a:ext cx="15396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w Cen MT" panose="020B0602020104020603" pitchFamily="34" charset="77"/>
              </a:defRPr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51" r:id="rId4"/>
    <p:sldLayoutId id="2147483654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52" r:id="rId11"/>
    <p:sldLayoutId id="2147483665" r:id="rId12"/>
    <p:sldLayoutId id="2147483666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hyperlink" Target="mailto:tn@thomaznogueira.com.br" TargetMode="Externa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D664C730-036B-BD92-D8AB-27B039EA6E66}"/>
              </a:ext>
            </a:extLst>
          </p:cNvPr>
          <p:cNvSpPr/>
          <p:nvPr/>
        </p:nvSpPr>
        <p:spPr>
          <a:xfrm>
            <a:off x="32656" y="0"/>
            <a:ext cx="11778344" cy="626044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2256C7-57CB-8259-F88D-7C78653B20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2C92BD-3027-A532-2102-7F3DD29AF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39B5-7C1F-4C1D-BD34-04B1794DDEFF}" type="datetime1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AF03A5-0C9A-4053-2963-54299FB15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6F027F-7EC5-412C-92A5-4B660DD4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0069F-E674-430A-B44C-11F194B2B8E9}" type="slidenum">
              <a:rPr lang="pt-BR" smtClean="0"/>
              <a:t>1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A5F8875-209B-222F-0E4A-6A77BC6F06E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2656" y="0"/>
            <a:ext cx="4514400" cy="1980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0F7C6AAF-FA0E-FE8A-D2F3-3041B69631D3}"/>
              </a:ext>
            </a:extLst>
          </p:cNvPr>
          <p:cNvSpPr/>
          <p:nvPr/>
        </p:nvSpPr>
        <p:spPr>
          <a:xfrm>
            <a:off x="4772302" y="1"/>
            <a:ext cx="4556762" cy="198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31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31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1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" name="Picture 6" descr="http://www.gobrasil.net/images/AM-manaus04-460.jpg">
            <a:extLst>
              <a:ext uri="{FF2B5EF4-FFF2-40B4-BE49-F238E27FC236}">
                <a16:creationId xmlns:a16="http://schemas.microsoft.com/office/drawing/2014/main" id="{43B8AAA4-1858-D717-9531-CF990AFC03D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7" r="7938" b="6"/>
          <a:stretch/>
        </p:blipFill>
        <p:spPr bwMode="auto">
          <a:xfrm>
            <a:off x="9583195" y="3287965"/>
            <a:ext cx="2227805" cy="141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ENCONTRO DAS ÁGUAS   006">
            <a:extLst>
              <a:ext uri="{FF2B5EF4-FFF2-40B4-BE49-F238E27FC236}">
                <a16:creationId xmlns:a16="http://schemas.microsoft.com/office/drawing/2014/main" id="{877E10B5-8E7E-BCB2-AD02-A7741DB7A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39"/>
          <a:stretch/>
        </p:blipFill>
        <p:spPr bwMode="auto">
          <a:xfrm>
            <a:off x="9554097" y="1777065"/>
            <a:ext cx="2227805" cy="128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2.bp.blogspot.com/_mU7iPDtVGWk/TS44mkLm8yI/AAAAAAAAACI/Ccu6vbKOrvM/s1600/producao-de-motos1.jpg">
            <a:extLst>
              <a:ext uri="{FF2B5EF4-FFF2-40B4-BE49-F238E27FC236}">
                <a16:creationId xmlns:a16="http://schemas.microsoft.com/office/drawing/2014/main" id="{63B0C0DE-BB45-EA15-3FE6-F7ACF1ABE350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3" r="17837"/>
          <a:stretch/>
        </p:blipFill>
        <p:spPr bwMode="auto">
          <a:xfrm>
            <a:off x="9583195" y="4886788"/>
            <a:ext cx="2285576" cy="132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0C4BF10E-F0BC-F8DD-0B35-74A7414C4091}"/>
              </a:ext>
            </a:extLst>
          </p:cNvPr>
          <p:cNvSpPr/>
          <p:nvPr/>
        </p:nvSpPr>
        <p:spPr>
          <a:xfrm>
            <a:off x="32656" y="2120400"/>
            <a:ext cx="4547899" cy="409554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Zona Franca de Manaus  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regulamentação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Reforma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Tributária</a:t>
            </a: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PLP 68/24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9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Thomaz Nogueira</a:t>
            </a: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01/10/2024</a:t>
            </a:r>
          </a:p>
          <a:p>
            <a:pPr algn="ctr"/>
            <a:endParaRPr lang="pt-BR" dirty="0"/>
          </a:p>
        </p:txBody>
      </p:sp>
      <p:pic>
        <p:nvPicPr>
          <p:cNvPr id="13" name="Picture 8" descr="https://lh4.googleusercontent.com/-RtkHD62qF4w/T2eTTFoKGkI/AAAAAAABD6U/ZjCu1oAWazY/s846/DSC_9492.jpg">
            <a:extLst>
              <a:ext uri="{FF2B5EF4-FFF2-40B4-BE49-F238E27FC236}">
                <a16:creationId xmlns:a16="http://schemas.microsoft.com/office/drawing/2014/main" id="{097E38D3-97C0-57E3-0196-F699BB69C88B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" r="24843" b="2"/>
          <a:stretch/>
        </p:blipFill>
        <p:spPr bwMode="auto">
          <a:xfrm>
            <a:off x="4772301" y="2120400"/>
            <a:ext cx="4556761" cy="400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CDA4EFEA-75D3-2272-1F80-8547A7471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1537" y="23292"/>
            <a:ext cx="2279463" cy="141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090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5047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ART. 450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162907" y="1651000"/>
            <a:ext cx="67855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450 – A “zeragem” do IPI para produtos com aliquota inferior a 6,5% e crédito presumido de CBS de 6%</a:t>
            </a: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Casuísmo que cria uma distinção tributária insustentável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2333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5047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ART. 466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056000" y="1638300"/>
            <a:ext cx="67855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466 –A “zeragem” do IPI Geral</a:t>
            </a:r>
          </a:p>
          <a:p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questão aqui é o corte temporal</a:t>
            </a:r>
          </a:p>
          <a:p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fácil solução, incluir os projetos aprovados na data de corte</a:t>
            </a:r>
          </a:p>
        </p:txBody>
      </p:sp>
    </p:spTree>
    <p:extLst>
      <p:ext uri="{BB962C8B-B14F-4D97-AF65-F5344CB8AC3E}">
        <p14:creationId xmlns:p14="http://schemas.microsoft.com/office/powerpoint/2010/main" val="3565901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5047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ART. 22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056000" y="1638300"/>
            <a:ext cx="67855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22 – Compras Governamentais</a:t>
            </a:r>
          </a:p>
          <a:p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Mecanismo adotado retira a competitividade da produção do Polo Industrial de Manaus. Não se sustenta</a:t>
            </a:r>
          </a:p>
          <a:p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fácil solução</a:t>
            </a:r>
          </a:p>
        </p:txBody>
      </p:sp>
    </p:spTree>
    <p:extLst>
      <p:ext uri="{BB962C8B-B14F-4D97-AF65-F5344CB8AC3E}">
        <p14:creationId xmlns:p14="http://schemas.microsoft.com/office/powerpoint/2010/main" val="3893354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5047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Obrigado!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056000" y="1638300"/>
            <a:ext cx="678552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Thomaz Nogueira</a:t>
            </a: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tn@thomaznogueira.com.br</a:t>
            </a: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(92)98113-8084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0A4CD9C-6D69-8568-120A-5148B113CE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0954" y="894522"/>
            <a:ext cx="2836354" cy="33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36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37E95E-5F52-2812-1CB1-811F045D6F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FBA11B-BB21-415B-2089-8B91C947CD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464956-8FA0-331C-62AA-CFF3D2B60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6B9C8-A738-40D4-9E8D-0D33C4F09D89}" type="datetime1">
              <a:rPr lang="pt-BR" smtClean="0"/>
              <a:t>01/10/2024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32B2EB-716A-D560-3DB0-B45C5DDB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C4551D-D6D6-4E5C-906D-242E3B67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0069F-E674-430A-B44C-11F194B2B8E9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642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7062C15-3B2D-D53A-67A4-98B6D3A123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43"/>
          <a:stretch/>
        </p:blipFill>
        <p:spPr>
          <a:xfrm>
            <a:off x="4288971" y="119741"/>
            <a:ext cx="777240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4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D8052B-0D8A-6756-6658-09636CC979B6}"/>
              </a:ext>
            </a:extLst>
          </p:cNvPr>
          <p:cNvSpPr txBox="1"/>
          <p:nvPr/>
        </p:nvSpPr>
        <p:spPr>
          <a:xfrm>
            <a:off x="381000" y="936171"/>
            <a:ext cx="31024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Este registro foi feito há exatos 56 anos.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A Zona Franca de Manaus e seu Polo Industrial se transformaram em um vetor fundamental da preservação da Floresta.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A Catástrofe Climática seria mais aguda sem essa alternativa econômica.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O Desafio é manter este modelo de desenvolvimento e diversificar a matriz econômica da região.</a:t>
            </a:r>
          </a:p>
        </p:txBody>
      </p:sp>
    </p:spTree>
    <p:extLst>
      <p:ext uri="{BB962C8B-B14F-4D97-AF65-F5344CB8AC3E}">
        <p14:creationId xmlns:p14="http://schemas.microsoft.com/office/powerpoint/2010/main" val="6687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D8052B-0D8A-6756-6658-09636CC979B6}"/>
              </a:ext>
            </a:extLst>
          </p:cNvPr>
          <p:cNvSpPr txBox="1"/>
          <p:nvPr/>
        </p:nvSpPr>
        <p:spPr>
          <a:xfrm>
            <a:off x="185057" y="1286147"/>
            <a:ext cx="310242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Constituição Federal assegurou a manutenção do Modelo de Desenvolvimento até 2073.</a:t>
            </a:r>
          </a:p>
          <a:p>
            <a:endParaRPr lang="pt-BR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</a:t>
            </a:r>
            <a:r>
              <a:rPr lang="pt-B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92-B (do ADCT) da  Reforma estabeleceu os critérios demarcadores da forma que as leis que implementarão os novos tributos devem adotar para assegurar o mandamento constitucional</a:t>
            </a:r>
          </a:p>
          <a:p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B47B559-0F2B-BC16-8955-F70FBC9A1E73}"/>
              </a:ext>
            </a:extLst>
          </p:cNvPr>
          <p:cNvSpPr/>
          <p:nvPr/>
        </p:nvSpPr>
        <p:spPr>
          <a:xfrm>
            <a:off x="4981797" y="853112"/>
            <a:ext cx="7173686" cy="6313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lvl="1"/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92-B -As leis instituidoras dos tributos previstos nos </a:t>
            </a:r>
            <a:r>
              <a:rPr lang="pt-BR" sz="24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156-A e 195, V, da Constituição Federal estabelecerão os mecanismos necessários,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ou sem contrapartidas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para manter,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caráter geral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diferencial competitivo 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assegurado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Zona Franca de Manaus 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pelos </a:t>
            </a:r>
            <a:r>
              <a:rPr lang="pt-BR" sz="24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40 e 92-A e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às áreas de livre comércio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existentes em 31 de maio de 2023, nos </a:t>
            </a:r>
            <a:r>
              <a:rPr lang="pt-BR" sz="24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níveis estabelecidos pela legislação relativa aos tributos extintos 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que se referem os </a:t>
            </a:r>
            <a:r>
              <a:rPr lang="pt-BR" sz="2400" b="1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</a:t>
            </a:r>
            <a:r>
              <a:rPr lang="pt-BR" sz="24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126 a 129, todos deste Ato das Disposições Constitucionais Transitórias.</a:t>
            </a:r>
            <a:endParaRPr lang="pt-BR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10F77AA-F25B-1868-9FED-568DB1CC4ECB}"/>
              </a:ext>
            </a:extLst>
          </p:cNvPr>
          <p:cNvSpPr txBox="1"/>
          <p:nvPr/>
        </p:nvSpPr>
        <p:spPr>
          <a:xfrm>
            <a:off x="4393969" y="430350"/>
            <a:ext cx="7464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 DAS DISPOSIÇÕES CONSTITUCIONAIS TRANSITÓRIAS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52A8001-DCD8-3CC9-DECF-38B70ABF6B68}"/>
              </a:ext>
            </a:extLst>
          </p:cNvPr>
          <p:cNvSpPr txBox="1"/>
          <p:nvPr/>
        </p:nvSpPr>
        <p:spPr>
          <a:xfrm>
            <a:off x="3852065" y="78647"/>
            <a:ext cx="8221325" cy="4247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-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156953-7B04-32F8-BFD2-5345B08D6A33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189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D8052B-0D8A-6756-6658-09636CC979B6}"/>
              </a:ext>
            </a:extLst>
          </p:cNvPr>
          <p:cNvSpPr txBox="1"/>
          <p:nvPr/>
        </p:nvSpPr>
        <p:spPr>
          <a:xfrm>
            <a:off x="185057" y="1286147"/>
            <a:ext cx="310242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Constituição Federal assegurou a manutenção do Modelo de Desenvolvimento até 2073.</a:t>
            </a:r>
          </a:p>
          <a:p>
            <a:endParaRPr lang="pt-BR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pt-BR" sz="2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</a:t>
            </a:r>
            <a:r>
              <a:rPr lang="pt-BR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92-B (do ADCT) da  Reforma estabeleceu os critérios demarcadores da forma que as leis que implementarão os novos tributos devem adotar para assegurar o mandamento constitucional</a:t>
            </a:r>
          </a:p>
          <a:p>
            <a:r>
              <a:rPr lang="pt-B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B47B559-0F2B-BC16-8955-F70FBC9A1E73}"/>
              </a:ext>
            </a:extLst>
          </p:cNvPr>
          <p:cNvSpPr/>
          <p:nvPr/>
        </p:nvSpPr>
        <p:spPr>
          <a:xfrm>
            <a:off x="5018314" y="2307788"/>
            <a:ext cx="7173686" cy="399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1663" lvl="1" indent="-514350">
              <a:lnSpc>
                <a:spcPct val="150000"/>
              </a:lnSpc>
              <a:buFont typeface="+mj-lt"/>
              <a:buAutoNum type="arabicPeriod"/>
            </a:pPr>
            <a:r>
              <a:rPr lang="pt-B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Manutenção do Diferencial Competitivo </a:t>
            </a:r>
          </a:p>
          <a:p>
            <a:pPr marL="601663" lvl="1" indent="-514350">
              <a:lnSpc>
                <a:spcPct val="150000"/>
              </a:lnSpc>
              <a:buFont typeface="+mj-lt"/>
              <a:buAutoNum type="arabicPeriod"/>
            </a:pPr>
            <a:r>
              <a:rPr lang="pt-BR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ou sem contrapartidas </a:t>
            </a:r>
          </a:p>
          <a:p>
            <a:pPr marL="601663" lvl="1" indent="-514350">
              <a:lnSpc>
                <a:spcPct val="150000"/>
              </a:lnSpc>
              <a:buFont typeface="+mj-lt"/>
              <a:buAutoNum type="arabicPeriod"/>
            </a:pPr>
            <a:r>
              <a:rPr lang="pt-BR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caráter geral</a:t>
            </a:r>
          </a:p>
          <a:p>
            <a:pPr marL="601663" lvl="1" indent="-514350">
              <a:lnSpc>
                <a:spcPct val="150000"/>
              </a:lnSpc>
              <a:buFont typeface="+mj-lt"/>
              <a:buAutoNum type="arabicPeriod"/>
            </a:pPr>
            <a:r>
              <a:rPr lang="pt-BR" sz="28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Nos níveis estabelecidos pela legislação relativa aos tributos extintos.</a:t>
            </a:r>
            <a:endParaRPr lang="pt-B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10F77AA-F25B-1868-9FED-568DB1CC4ECB}"/>
              </a:ext>
            </a:extLst>
          </p:cNvPr>
          <p:cNvSpPr txBox="1"/>
          <p:nvPr/>
        </p:nvSpPr>
        <p:spPr>
          <a:xfrm>
            <a:off x="4393969" y="430350"/>
            <a:ext cx="7464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 DAS DISPOSIÇÕES CONSTITUCIONAIS TRANSITÓRIAS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52A8001-DCD8-3CC9-DECF-38B70ABF6B68}"/>
              </a:ext>
            </a:extLst>
          </p:cNvPr>
          <p:cNvSpPr txBox="1"/>
          <p:nvPr/>
        </p:nvSpPr>
        <p:spPr>
          <a:xfrm>
            <a:off x="3852065" y="78647"/>
            <a:ext cx="8221325" cy="4247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-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de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156953-7B04-32F8-BFD2-5345B08D6A33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29F12AE-DA76-0E24-1970-6761AAD84037}"/>
              </a:ext>
            </a:extLst>
          </p:cNvPr>
          <p:cNvSpPr txBox="1"/>
          <p:nvPr/>
        </p:nvSpPr>
        <p:spPr>
          <a:xfrm>
            <a:off x="4230683" y="1784568"/>
            <a:ext cx="7464088" cy="52322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8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Parâmetros determinados a legislação instituidora</a:t>
            </a:r>
          </a:p>
        </p:txBody>
      </p:sp>
    </p:spTree>
    <p:extLst>
      <p:ext uri="{BB962C8B-B14F-4D97-AF65-F5344CB8AC3E}">
        <p14:creationId xmlns:p14="http://schemas.microsoft.com/office/powerpoint/2010/main" val="2891771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9188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Principais Preocupações a discutir com o texto que é submetido ao Senado Federal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130763" y="1668780"/>
            <a:ext cx="56616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440 – O tratamento fiscal na saída da produção Industria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449  - A oneração da CBS nas operações internas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450 – A “zeragem” do IPI e suas consequências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466 –A “zeragem” do IPI Geral 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22 – Compras Governamentais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666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5047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ART. 440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286732" y="843677"/>
            <a:ext cx="6785524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ENTENDER</a:t>
            </a:r>
          </a:p>
          <a:p>
            <a:pPr marL="457200" indent="-457200">
              <a:buFont typeface="+mj-lt"/>
              <a:buAutoNum type="arabicPeriod"/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Assimetrias geradas pela Reforma</a:t>
            </a:r>
          </a:p>
          <a:p>
            <a:pPr marL="457200" indent="-457200">
              <a:buFont typeface="+mj-lt"/>
              <a:buAutoNum type="arabicPeriod"/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dança das alíquotas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dinâmica Produtiva</a:t>
            </a:r>
          </a:p>
          <a:p>
            <a:pPr marL="457200" indent="-457200">
              <a:buFont typeface="+mj-lt"/>
              <a:buAutoNum type="arabicPeriod"/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Definição dos Níveis por Tipo de Bem </a:t>
            </a:r>
          </a:p>
          <a:p>
            <a:pPr marL="457200" indent="-457200">
              <a:buFont typeface="+mj-lt"/>
              <a:buAutoNum type="arabicPeriod"/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excepcionalidades e seu tratamento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1804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5047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ART. 440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286732" y="792877"/>
            <a:ext cx="678552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DANÇA DAS ALIQUOTAS</a:t>
            </a:r>
          </a:p>
          <a:p>
            <a:pPr marL="457200" indent="-457200">
              <a:buFont typeface="+mj-lt"/>
              <a:buAutoNum type="arabicPeriod"/>
            </a:pPr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Hoje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aliquota de saída da ZFM é de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12%,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sobre a qual se calculam os benefícios fiscais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aliquota do ICMS importação é igual a aliquota interna dos Estados (modal de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18%)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Reforma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qualquer hipótese, seja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16,5%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17,7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  a aliquota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a ZFM aumenta 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a da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importação</a:t>
            </a:r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interna nos demais Estados </a:t>
            </a:r>
            <a:r>
              <a:rPr lang="pt-BR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reduz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2583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5047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ART. 440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023207" y="596900"/>
            <a:ext cx="678552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DEFINIÇÃO DOS NIVEIS DE INCENTIVO</a:t>
            </a: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- 55% (cinquenta e cinco por cento) para bens de consumo final;</a:t>
            </a: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- 75% (setenta e cinco por cento) para bens de capital; </a:t>
            </a: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 - 90,25% (noventa inteiros e vinte e cinco centésimos por cento) para bens intermediários; e</a:t>
            </a: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 - 100% (cem por cento) para bens de informática.</a:t>
            </a:r>
          </a:p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6581DF2-8FBD-26CA-2188-6AF6F289A657}"/>
              </a:ext>
            </a:extLst>
          </p:cNvPr>
          <p:cNvSpPr txBox="1"/>
          <p:nvPr/>
        </p:nvSpPr>
        <p:spPr>
          <a:xfrm>
            <a:off x="5023207" y="4699000"/>
            <a:ext cx="64956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HÁ QUE RECONHECER AS EXCEPCIONALIDADES DA LEI LOCAL</a:t>
            </a:r>
          </a:p>
        </p:txBody>
      </p:sp>
    </p:spTree>
    <p:extLst>
      <p:ext uri="{BB962C8B-B14F-4D97-AF65-F5344CB8AC3E}">
        <p14:creationId xmlns:p14="http://schemas.microsoft.com/office/powerpoint/2010/main" val="117974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9" name="Freeform: Shape 1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4EA5FDE-C0D0-4973-0068-6BD33237D6B6}"/>
              </a:ext>
            </a:extLst>
          </p:cNvPr>
          <p:cNvSpPr txBox="1"/>
          <p:nvPr/>
        </p:nvSpPr>
        <p:spPr>
          <a:xfrm>
            <a:off x="3850931" y="32657"/>
            <a:ext cx="822132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CAE -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Comissão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de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Assuntos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Econômicos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5B4A471-C256-616C-D536-51205BA7D2D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656" y="0"/>
            <a:ext cx="2558144" cy="6096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9033336F-8E4B-8BAD-C5CB-5BBD3574D916}"/>
              </a:ext>
            </a:extLst>
          </p:cNvPr>
          <p:cNvSpPr/>
          <p:nvPr/>
        </p:nvSpPr>
        <p:spPr>
          <a:xfrm>
            <a:off x="350476" y="1132114"/>
            <a:ext cx="2895600" cy="50292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ART. 449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01AEFC-D87F-CAA4-0CFA-603B83226DB8}"/>
              </a:ext>
            </a:extLst>
          </p:cNvPr>
          <p:cNvSpPr txBox="1"/>
          <p:nvPr/>
        </p:nvSpPr>
        <p:spPr>
          <a:xfrm>
            <a:off x="5023207" y="596900"/>
            <a:ext cx="678552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Oneração da CBS nas operações internas</a:t>
            </a:r>
          </a:p>
          <a:p>
            <a:pPr algn="ctr"/>
            <a:endParaRPr lang="pt-BR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Tributação foi desconstituída nos Tribunais.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tributação nessas operações introduz um contencioso instantâneo </a:t>
            </a:r>
          </a:p>
          <a:p>
            <a:endParaRPr lang="pt-BR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Arrecadação que hoje não existe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26577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76">
      <a:majorFont>
        <a:latin typeface="Bahnschrif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457624_TF11580736_Win32" id="{7FD297E5-4F3E-4ECE-AFF1-D2BB2189E6B0}" vid="{DB2E77F3-9BE4-4396-B36D-1C8E09F54652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4C50BF-B542-4C65-9576-F6A949345C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32BC193-1E5D-42CA-92FB-CB15BBE1F56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8D1B13BD-E781-417A-B53F-0EDDA23B05B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vermelha criativa</Template>
  <TotalTime>1022</TotalTime>
  <Words>774</Words>
  <Application>Microsoft Office PowerPoint</Application>
  <PresentationFormat>Widescreen</PresentationFormat>
  <Paragraphs>148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Bahnschrift</vt:lpstr>
      <vt:lpstr>Calibri</vt:lpstr>
      <vt:lpstr>Tw Cen MT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ZFM e  a REFORMA TRIBUTÁRIA</dc:title>
  <dc:creator>Thomaz Nogueira</dc:creator>
  <cp:lastModifiedBy>Thomaz Nogueira</cp:lastModifiedBy>
  <cp:revision>10</cp:revision>
  <dcterms:created xsi:type="dcterms:W3CDTF">2024-04-03T02:29:00Z</dcterms:created>
  <dcterms:modified xsi:type="dcterms:W3CDTF">2024-10-01T10:39:42Z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