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9" r:id="rId6"/>
  </p:sldMasterIdLst>
  <p:notesMasterIdLst>
    <p:notesMasterId r:id="rId46"/>
  </p:notesMasterIdLst>
  <p:sldIdLst>
    <p:sldId id="323" r:id="rId7"/>
    <p:sldId id="304" r:id="rId8"/>
    <p:sldId id="295" r:id="rId9"/>
    <p:sldId id="296" r:id="rId10"/>
    <p:sldId id="297" r:id="rId11"/>
    <p:sldId id="307" r:id="rId12"/>
    <p:sldId id="309" r:id="rId13"/>
    <p:sldId id="310" r:id="rId14"/>
    <p:sldId id="311" r:id="rId15"/>
    <p:sldId id="317" r:id="rId16"/>
    <p:sldId id="265" r:id="rId17"/>
    <p:sldId id="318" r:id="rId18"/>
    <p:sldId id="319" r:id="rId19"/>
    <p:sldId id="320" r:id="rId20"/>
    <p:sldId id="321" r:id="rId21"/>
    <p:sldId id="326" r:id="rId22"/>
    <p:sldId id="283" r:id="rId23"/>
    <p:sldId id="325" r:id="rId24"/>
    <p:sldId id="284" r:id="rId25"/>
    <p:sldId id="256" r:id="rId26"/>
    <p:sldId id="292" r:id="rId27"/>
    <p:sldId id="293" r:id="rId28"/>
    <p:sldId id="331" r:id="rId29"/>
    <p:sldId id="298" r:id="rId30"/>
    <p:sldId id="302" r:id="rId31"/>
    <p:sldId id="300" r:id="rId32"/>
    <p:sldId id="313" r:id="rId33"/>
    <p:sldId id="314" r:id="rId34"/>
    <p:sldId id="330" r:id="rId35"/>
    <p:sldId id="322" r:id="rId36"/>
    <p:sldId id="264" r:id="rId37"/>
    <p:sldId id="312" r:id="rId38"/>
    <p:sldId id="324" r:id="rId39"/>
    <p:sldId id="328" r:id="rId40"/>
    <p:sldId id="329" r:id="rId41"/>
    <p:sldId id="327" r:id="rId42"/>
    <p:sldId id="299" r:id="rId43"/>
    <p:sldId id="262" r:id="rId44"/>
    <p:sldId id="294" r:id="rId45"/>
  </p:sldIdLst>
  <p:sldSz cx="12192000" cy="6858000"/>
  <p:notesSz cx="6889750" cy="100218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7AB60-3C7A-47BF-97DA-FBADBAE4C413}" v="96" dt="2023-07-05T04:06:57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24" autoAdjust="0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/>
    </p:cSldViewPr>
  </p:slideViewPr>
  <p:outlineViewPr>
    <p:cViewPr>
      <p:scale>
        <a:sx n="33" d="100"/>
        <a:sy n="33" d="100"/>
      </p:scale>
      <p:origin x="0" y="-6941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Bermudez" userId="e0907ce2e0c23e95" providerId="LiveId" clId="{42B7AB60-3C7A-47BF-97DA-FBADBAE4C413}"/>
    <pc:docChg chg="undo custSel addSld delSld modSld sldOrd">
      <pc:chgData name="Luis Bermudez" userId="e0907ce2e0c23e95" providerId="LiveId" clId="{42B7AB60-3C7A-47BF-97DA-FBADBAE4C413}" dt="2023-07-05T04:12:15.775" v="566" actId="47"/>
      <pc:docMkLst>
        <pc:docMk/>
      </pc:docMkLst>
      <pc:sldChg chg="del">
        <pc:chgData name="Luis Bermudez" userId="e0907ce2e0c23e95" providerId="LiveId" clId="{42B7AB60-3C7A-47BF-97DA-FBADBAE4C413}" dt="2023-07-05T02:36:42.600" v="298" actId="47"/>
        <pc:sldMkLst>
          <pc:docMk/>
          <pc:sldMk cId="3171905373" sldId="258"/>
        </pc:sldMkLst>
      </pc:sldChg>
      <pc:sldChg chg="del">
        <pc:chgData name="Luis Bermudez" userId="e0907ce2e0c23e95" providerId="LiveId" clId="{42B7AB60-3C7A-47BF-97DA-FBADBAE4C413}" dt="2023-07-05T02:36:58.347" v="302" actId="47"/>
        <pc:sldMkLst>
          <pc:docMk/>
          <pc:sldMk cId="3499797141" sldId="261"/>
        </pc:sldMkLst>
      </pc:sldChg>
      <pc:sldChg chg="addSp modSp mod">
        <pc:chgData name="Luis Bermudez" userId="e0907ce2e0c23e95" providerId="LiveId" clId="{42B7AB60-3C7A-47BF-97DA-FBADBAE4C413}" dt="2023-07-05T02:47:11.101" v="361" actId="12788"/>
        <pc:sldMkLst>
          <pc:docMk/>
          <pc:sldMk cId="1641007827" sldId="262"/>
        </pc:sldMkLst>
        <pc:picChg chg="add mod">
          <ac:chgData name="Luis Bermudez" userId="e0907ce2e0c23e95" providerId="LiveId" clId="{42B7AB60-3C7A-47BF-97DA-FBADBAE4C413}" dt="2023-07-05T02:47:11.101" v="361" actId="12788"/>
          <ac:picMkLst>
            <pc:docMk/>
            <pc:sldMk cId="1641007827" sldId="262"/>
            <ac:picMk id="4" creationId="{7C237A2F-7EA6-2586-1A10-BF59F03847F4}"/>
          </ac:picMkLst>
        </pc:picChg>
      </pc:sldChg>
      <pc:sldChg chg="del">
        <pc:chgData name="Luis Bermudez" userId="e0907ce2e0c23e95" providerId="LiveId" clId="{42B7AB60-3C7A-47BF-97DA-FBADBAE4C413}" dt="2023-07-05T02:33:57.623" v="273" actId="47"/>
        <pc:sldMkLst>
          <pc:docMk/>
          <pc:sldMk cId="540581752" sldId="263"/>
        </pc:sldMkLst>
      </pc:sldChg>
      <pc:sldChg chg="modSp mod ord">
        <pc:chgData name="Luis Bermudez" userId="e0907ce2e0c23e95" providerId="LiveId" clId="{42B7AB60-3C7A-47BF-97DA-FBADBAE4C413}" dt="2023-07-05T03:02:25.629" v="471"/>
        <pc:sldMkLst>
          <pc:docMk/>
          <pc:sldMk cId="2867343823" sldId="264"/>
        </pc:sldMkLst>
        <pc:spChg chg="mod">
          <ac:chgData name="Luis Bermudez" userId="e0907ce2e0c23e95" providerId="LiveId" clId="{42B7AB60-3C7A-47BF-97DA-FBADBAE4C413}" dt="2023-07-05T02:35:40.733" v="294" actId="12788"/>
          <ac:spMkLst>
            <pc:docMk/>
            <pc:sldMk cId="2867343823" sldId="264"/>
            <ac:spMk id="3" creationId="{9B836F68-20DB-408F-91F8-97A38542C7A9}"/>
          </ac:spMkLst>
        </pc:spChg>
        <pc:spChg chg="mod">
          <ac:chgData name="Luis Bermudez" userId="e0907ce2e0c23e95" providerId="LiveId" clId="{42B7AB60-3C7A-47BF-97DA-FBADBAE4C413}" dt="2023-07-05T02:34:45.282" v="289" actId="14100"/>
          <ac:spMkLst>
            <pc:docMk/>
            <pc:sldMk cId="2867343823" sldId="264"/>
            <ac:spMk id="6" creationId="{6ACEA4F4-85A0-4E6A-BAE2-CFFE9DE0AA90}"/>
          </ac:spMkLst>
        </pc:spChg>
        <pc:spChg chg="mod">
          <ac:chgData name="Luis Bermudez" userId="e0907ce2e0c23e95" providerId="LiveId" clId="{42B7AB60-3C7A-47BF-97DA-FBADBAE4C413}" dt="2023-07-05T02:35:48.886" v="295" actId="12788"/>
          <ac:spMkLst>
            <pc:docMk/>
            <pc:sldMk cId="2867343823" sldId="264"/>
            <ac:spMk id="7" creationId="{7C222E88-55A7-4018-ADBA-7D24F7DAECB4}"/>
          </ac:spMkLst>
        </pc:spChg>
      </pc:sldChg>
      <pc:sldChg chg="addSp modSp mod ord">
        <pc:chgData name="Luis Bermudez" userId="e0907ce2e0c23e95" providerId="LiveId" clId="{42B7AB60-3C7A-47BF-97DA-FBADBAE4C413}" dt="2023-07-05T02:23:29.625" v="122" actId="20577"/>
        <pc:sldMkLst>
          <pc:docMk/>
          <pc:sldMk cId="4080236082" sldId="265"/>
        </pc:sldMkLst>
        <pc:spChg chg="mod">
          <ac:chgData name="Luis Bermudez" userId="e0907ce2e0c23e95" providerId="LiveId" clId="{42B7AB60-3C7A-47BF-97DA-FBADBAE4C413}" dt="2023-07-05T02:23:29.625" v="122" actId="20577"/>
          <ac:spMkLst>
            <pc:docMk/>
            <pc:sldMk cId="4080236082" sldId="265"/>
            <ac:spMk id="3" creationId="{9B836F68-20DB-408F-91F8-97A38542C7A9}"/>
          </ac:spMkLst>
        </pc:spChg>
        <pc:spChg chg="add mod">
          <ac:chgData name="Luis Bermudez" userId="e0907ce2e0c23e95" providerId="LiveId" clId="{42B7AB60-3C7A-47BF-97DA-FBADBAE4C413}" dt="2023-07-05T02:22:45.168" v="100" actId="12788"/>
          <ac:spMkLst>
            <pc:docMk/>
            <pc:sldMk cId="4080236082" sldId="265"/>
            <ac:spMk id="4" creationId="{734C501D-7674-7217-FBC7-483E02CDC5C3}"/>
          </ac:spMkLst>
        </pc:spChg>
        <pc:spChg chg="mod">
          <ac:chgData name="Luis Bermudez" userId="e0907ce2e0c23e95" providerId="LiveId" clId="{42B7AB60-3C7A-47BF-97DA-FBADBAE4C413}" dt="2023-07-05T02:22:21.893" v="98" actId="12788"/>
          <ac:spMkLst>
            <pc:docMk/>
            <pc:sldMk cId="4080236082" sldId="265"/>
            <ac:spMk id="6" creationId="{6ACEA4F4-85A0-4E6A-BAE2-CFFE9DE0AA90}"/>
          </ac:spMkLst>
        </pc:spChg>
        <pc:picChg chg="mod">
          <ac:chgData name="Luis Bermudez" userId="e0907ce2e0c23e95" providerId="LiveId" clId="{42B7AB60-3C7A-47BF-97DA-FBADBAE4C413}" dt="2023-07-05T02:22:07.527" v="96" actId="14100"/>
          <ac:picMkLst>
            <pc:docMk/>
            <pc:sldMk cId="4080236082" sldId="265"/>
            <ac:picMk id="5" creationId="{0B8CA8D6-7713-AB4E-AEE5-C9A301DDB6C6}"/>
          </ac:picMkLst>
        </pc:picChg>
      </pc:sldChg>
      <pc:sldChg chg="addSp delSp modSp del mod ord">
        <pc:chgData name="Luis Bermudez" userId="e0907ce2e0c23e95" providerId="LiveId" clId="{42B7AB60-3C7A-47BF-97DA-FBADBAE4C413}" dt="2023-07-05T03:01:57.955" v="469" actId="47"/>
        <pc:sldMkLst>
          <pc:docMk/>
          <pc:sldMk cId="2170167007" sldId="266"/>
        </pc:sldMkLst>
        <pc:spChg chg="mod">
          <ac:chgData name="Luis Bermudez" userId="e0907ce2e0c23e95" providerId="LiveId" clId="{42B7AB60-3C7A-47BF-97DA-FBADBAE4C413}" dt="2023-07-05T02:20:45.378" v="74" actId="12788"/>
          <ac:spMkLst>
            <pc:docMk/>
            <pc:sldMk cId="2170167007" sldId="266"/>
            <ac:spMk id="3" creationId="{9B836F68-20DB-408F-91F8-97A38542C7A9}"/>
          </ac:spMkLst>
        </pc:spChg>
        <pc:spChg chg="mod">
          <ac:chgData name="Luis Bermudez" userId="e0907ce2e0c23e95" providerId="LiveId" clId="{42B7AB60-3C7A-47BF-97DA-FBADBAE4C413}" dt="2023-07-05T02:19:49.835" v="66" actId="12788"/>
          <ac:spMkLst>
            <pc:docMk/>
            <pc:sldMk cId="2170167007" sldId="266"/>
            <ac:spMk id="6" creationId="{6ACEA4F4-85A0-4E6A-BAE2-CFFE9DE0AA90}"/>
          </ac:spMkLst>
        </pc:spChg>
        <pc:picChg chg="add del mod">
          <ac:chgData name="Luis Bermudez" userId="e0907ce2e0c23e95" providerId="LiveId" clId="{42B7AB60-3C7A-47BF-97DA-FBADBAE4C413}" dt="2023-07-05T02:21:10.387" v="78" actId="14100"/>
          <ac:picMkLst>
            <pc:docMk/>
            <pc:sldMk cId="2170167007" sldId="266"/>
            <ac:picMk id="5" creationId="{0B8CA8D6-7713-AB4E-AEE5-C9A301DDB6C6}"/>
          </ac:picMkLst>
        </pc:picChg>
      </pc:sldChg>
      <pc:sldChg chg="modSp del mod ord">
        <pc:chgData name="Luis Bermudez" userId="e0907ce2e0c23e95" providerId="LiveId" clId="{42B7AB60-3C7A-47BF-97DA-FBADBAE4C413}" dt="2023-07-05T02:42:51.360" v="331" actId="47"/>
        <pc:sldMkLst>
          <pc:docMk/>
          <pc:sldMk cId="1735814116" sldId="279"/>
        </pc:sldMkLst>
        <pc:spChg chg="mod">
          <ac:chgData name="Luis Bermudez" userId="e0907ce2e0c23e95" providerId="LiveId" clId="{42B7AB60-3C7A-47BF-97DA-FBADBAE4C413}" dt="2023-07-05T02:27:58.386" v="186" actId="12788"/>
          <ac:spMkLst>
            <pc:docMk/>
            <pc:sldMk cId="1735814116" sldId="279"/>
            <ac:spMk id="2" creationId="{25FCEEE5-6666-410C-A17F-385980B9D4C0}"/>
          </ac:spMkLst>
        </pc:spChg>
        <pc:spChg chg="mod">
          <ac:chgData name="Luis Bermudez" userId="e0907ce2e0c23e95" providerId="LiveId" clId="{42B7AB60-3C7A-47BF-97DA-FBADBAE4C413}" dt="2023-07-05T02:28:13.461" v="189" actId="1076"/>
          <ac:spMkLst>
            <pc:docMk/>
            <pc:sldMk cId="1735814116" sldId="279"/>
            <ac:spMk id="5" creationId="{53D1F7CA-1A1D-47B7-AF64-7B38498121BC}"/>
          </ac:spMkLst>
        </pc:spChg>
      </pc:sldChg>
      <pc:sldChg chg="del">
        <pc:chgData name="Luis Bermudez" userId="e0907ce2e0c23e95" providerId="LiveId" clId="{42B7AB60-3C7A-47BF-97DA-FBADBAE4C413}" dt="2023-07-05T02:37:00.574" v="303" actId="47"/>
        <pc:sldMkLst>
          <pc:docMk/>
          <pc:sldMk cId="3425839750" sldId="282"/>
        </pc:sldMkLst>
      </pc:sldChg>
      <pc:sldChg chg="ord">
        <pc:chgData name="Luis Bermudez" userId="e0907ce2e0c23e95" providerId="LiveId" clId="{42B7AB60-3C7A-47BF-97DA-FBADBAE4C413}" dt="2023-07-05T02:36:49.856" v="300"/>
        <pc:sldMkLst>
          <pc:docMk/>
          <pc:sldMk cId="1124226019" sldId="283"/>
        </pc:sldMkLst>
      </pc:sldChg>
      <pc:sldChg chg="modSp mod ord">
        <pc:chgData name="Luis Bermudez" userId="e0907ce2e0c23e95" providerId="LiveId" clId="{42B7AB60-3C7A-47BF-97DA-FBADBAE4C413}" dt="2023-07-05T02:54:44.099" v="438" actId="1076"/>
        <pc:sldMkLst>
          <pc:docMk/>
          <pc:sldMk cId="1324841928" sldId="284"/>
        </pc:sldMkLst>
        <pc:spChg chg="mod">
          <ac:chgData name="Luis Bermudez" userId="e0907ce2e0c23e95" providerId="LiveId" clId="{42B7AB60-3C7A-47BF-97DA-FBADBAE4C413}" dt="2023-07-05T02:54:32.129" v="437" actId="1076"/>
          <ac:spMkLst>
            <pc:docMk/>
            <pc:sldMk cId="1324841928" sldId="284"/>
            <ac:spMk id="3" creationId="{9B836F68-20DB-408F-91F8-97A38542C7A9}"/>
          </ac:spMkLst>
        </pc:spChg>
        <pc:spChg chg="mod">
          <ac:chgData name="Luis Bermudez" userId="e0907ce2e0c23e95" providerId="LiveId" clId="{42B7AB60-3C7A-47BF-97DA-FBADBAE4C413}" dt="2023-07-05T02:54:44.099" v="438" actId="1076"/>
          <ac:spMkLst>
            <pc:docMk/>
            <pc:sldMk cId="1324841928" sldId="284"/>
            <ac:spMk id="6" creationId="{6ACEA4F4-85A0-4E6A-BAE2-CFFE9DE0AA90}"/>
          </ac:spMkLst>
        </pc:spChg>
        <pc:picChg chg="mod">
          <ac:chgData name="Luis Bermudez" userId="e0907ce2e0c23e95" providerId="LiveId" clId="{42B7AB60-3C7A-47BF-97DA-FBADBAE4C413}" dt="2023-07-05T02:54:25.281" v="436" actId="12788"/>
          <ac:picMkLst>
            <pc:docMk/>
            <pc:sldMk cId="1324841928" sldId="284"/>
            <ac:picMk id="5" creationId="{0B8CA8D6-7713-AB4E-AEE5-C9A301DDB6C6}"/>
          </ac:picMkLst>
        </pc:picChg>
      </pc:sldChg>
      <pc:sldChg chg="del">
        <pc:chgData name="Luis Bermudez" userId="e0907ce2e0c23e95" providerId="LiveId" clId="{42B7AB60-3C7A-47BF-97DA-FBADBAE4C413}" dt="2023-07-05T02:44:22.391" v="335" actId="47"/>
        <pc:sldMkLst>
          <pc:docMk/>
          <pc:sldMk cId="315147888" sldId="287"/>
        </pc:sldMkLst>
      </pc:sldChg>
      <pc:sldChg chg="del">
        <pc:chgData name="Luis Bermudez" userId="e0907ce2e0c23e95" providerId="LiveId" clId="{42B7AB60-3C7A-47BF-97DA-FBADBAE4C413}" dt="2023-07-05T02:36:53.484" v="301" actId="47"/>
        <pc:sldMkLst>
          <pc:docMk/>
          <pc:sldMk cId="1354366659" sldId="290"/>
        </pc:sldMkLst>
      </pc:sldChg>
      <pc:sldChg chg="modSp del mod ord">
        <pc:chgData name="Luis Bermudez" userId="e0907ce2e0c23e95" providerId="LiveId" clId="{42B7AB60-3C7A-47BF-97DA-FBADBAE4C413}" dt="2023-07-05T02:42:59.017" v="332" actId="47"/>
        <pc:sldMkLst>
          <pc:docMk/>
          <pc:sldMk cId="2642327050" sldId="291"/>
        </pc:sldMkLst>
        <pc:spChg chg="mod">
          <ac:chgData name="Luis Bermudez" userId="e0907ce2e0c23e95" providerId="LiveId" clId="{42B7AB60-3C7A-47BF-97DA-FBADBAE4C413}" dt="2023-07-05T02:25:12.007" v="127" actId="1076"/>
          <ac:spMkLst>
            <pc:docMk/>
            <pc:sldMk cId="2642327050" sldId="291"/>
            <ac:spMk id="9" creationId="{48896EBD-91BD-4465-9A15-43E6C34A8A9F}"/>
          </ac:spMkLst>
        </pc:spChg>
        <pc:spChg chg="mod">
          <ac:chgData name="Luis Bermudez" userId="e0907ce2e0c23e95" providerId="LiveId" clId="{42B7AB60-3C7A-47BF-97DA-FBADBAE4C413}" dt="2023-07-05T02:25:52.219" v="165" actId="20577"/>
          <ac:spMkLst>
            <pc:docMk/>
            <pc:sldMk cId="2642327050" sldId="291"/>
            <ac:spMk id="18" creationId="{BAD0DA02-EC8A-435C-A3D9-CB1CCF49B8D6}"/>
          </ac:spMkLst>
        </pc:spChg>
        <pc:picChg chg="mod">
          <ac:chgData name="Luis Bermudez" userId="e0907ce2e0c23e95" providerId="LiveId" clId="{42B7AB60-3C7A-47BF-97DA-FBADBAE4C413}" dt="2023-07-05T02:26:33.852" v="168" actId="14100"/>
          <ac:picMkLst>
            <pc:docMk/>
            <pc:sldMk cId="2642327050" sldId="291"/>
            <ac:picMk id="5" creationId="{0B8CA8D6-7713-AB4E-AEE5-C9A301DDB6C6}"/>
          </ac:picMkLst>
        </pc:picChg>
      </pc:sldChg>
      <pc:sldChg chg="ord">
        <pc:chgData name="Luis Bermudez" userId="e0907ce2e0c23e95" providerId="LiveId" clId="{42B7AB60-3C7A-47BF-97DA-FBADBAE4C413}" dt="2023-07-05T02:14:01.280" v="25"/>
        <pc:sldMkLst>
          <pc:docMk/>
          <pc:sldMk cId="3146188332" sldId="294"/>
        </pc:sldMkLst>
      </pc:sldChg>
      <pc:sldChg chg="del">
        <pc:chgData name="Luis Bermudez" userId="e0907ce2e0c23e95" providerId="LiveId" clId="{42B7AB60-3C7A-47BF-97DA-FBADBAE4C413}" dt="2023-07-05T02:29:16.680" v="190" actId="2696"/>
        <pc:sldMkLst>
          <pc:docMk/>
          <pc:sldMk cId="780532116" sldId="295"/>
        </pc:sldMkLst>
      </pc:sldChg>
      <pc:sldChg chg="modSp add modAnim">
        <pc:chgData name="Luis Bermudez" userId="e0907ce2e0c23e95" providerId="LiveId" clId="{42B7AB60-3C7A-47BF-97DA-FBADBAE4C413}" dt="2023-07-05T04:06:57.246" v="528" actId="2"/>
        <pc:sldMkLst>
          <pc:docMk/>
          <pc:sldMk cId="3225541789" sldId="295"/>
        </pc:sldMkLst>
        <pc:spChg chg="mod">
          <ac:chgData name="Luis Bermudez" userId="e0907ce2e0c23e95" providerId="LiveId" clId="{42B7AB60-3C7A-47BF-97DA-FBADBAE4C413}" dt="2023-07-05T04:06:57.246" v="528" actId="2"/>
          <ac:spMkLst>
            <pc:docMk/>
            <pc:sldMk cId="3225541789" sldId="295"/>
            <ac:spMk id="22" creationId="{00000000-0000-0000-0000-000000000000}"/>
          </ac:spMkLst>
        </pc:spChg>
      </pc:sldChg>
      <pc:sldChg chg="del">
        <pc:chgData name="Luis Bermudez" userId="e0907ce2e0c23e95" providerId="LiveId" clId="{42B7AB60-3C7A-47BF-97DA-FBADBAE4C413}" dt="2023-07-05T02:29:16.680" v="190" actId="2696"/>
        <pc:sldMkLst>
          <pc:docMk/>
          <pc:sldMk cId="81252976" sldId="296"/>
        </pc:sldMkLst>
      </pc:sldChg>
      <pc:sldChg chg="add modAnim">
        <pc:chgData name="Luis Bermudez" userId="e0907ce2e0c23e95" providerId="LiveId" clId="{42B7AB60-3C7A-47BF-97DA-FBADBAE4C413}" dt="2023-07-05T02:32:29.758" v="270"/>
        <pc:sldMkLst>
          <pc:docMk/>
          <pc:sldMk cId="447165995" sldId="296"/>
        </pc:sldMkLst>
      </pc:sldChg>
      <pc:sldChg chg="delSp modSp add mod modAnim">
        <pc:chgData name="Luis Bermudez" userId="e0907ce2e0c23e95" providerId="LiveId" clId="{42B7AB60-3C7A-47BF-97DA-FBADBAE4C413}" dt="2023-07-05T02:33:20.763" v="272"/>
        <pc:sldMkLst>
          <pc:docMk/>
          <pc:sldMk cId="440205563" sldId="297"/>
        </pc:sldMkLst>
        <pc:spChg chg="mod">
          <ac:chgData name="Luis Bermudez" userId="e0907ce2e0c23e95" providerId="LiveId" clId="{42B7AB60-3C7A-47BF-97DA-FBADBAE4C413}" dt="2023-07-05T02:30:24.205" v="193" actId="6549"/>
          <ac:spMkLst>
            <pc:docMk/>
            <pc:sldMk cId="440205563" sldId="297"/>
            <ac:spMk id="7" creationId="{00000000-0000-0000-0000-000000000000}"/>
          </ac:spMkLst>
        </pc:spChg>
        <pc:inkChg chg="del">
          <ac:chgData name="Luis Bermudez" userId="e0907ce2e0c23e95" providerId="LiveId" clId="{42B7AB60-3C7A-47BF-97DA-FBADBAE4C413}" dt="2023-07-05T02:30:37.506" v="194" actId="478"/>
          <ac:inkMkLst>
            <pc:docMk/>
            <pc:sldMk cId="440205563" sldId="297"/>
            <ac:inkMk id="19" creationId="{D2E17FDF-20DD-3F4E-AF98-72B2ABD0B3A8}"/>
          </ac:inkMkLst>
        </pc:inkChg>
      </pc:sldChg>
      <pc:sldChg chg="del">
        <pc:chgData name="Luis Bermudez" userId="e0907ce2e0c23e95" providerId="LiveId" clId="{42B7AB60-3C7A-47BF-97DA-FBADBAE4C413}" dt="2023-07-05T02:29:16.680" v="190" actId="2696"/>
        <pc:sldMkLst>
          <pc:docMk/>
          <pc:sldMk cId="4254819309" sldId="297"/>
        </pc:sldMkLst>
      </pc:sldChg>
      <pc:sldChg chg="ord">
        <pc:chgData name="Luis Bermudez" userId="e0907ce2e0c23e95" providerId="LiveId" clId="{42B7AB60-3C7A-47BF-97DA-FBADBAE4C413}" dt="2023-07-05T02:51:44.516" v="419"/>
        <pc:sldMkLst>
          <pc:docMk/>
          <pc:sldMk cId="425416103" sldId="299"/>
        </pc:sldMkLst>
      </pc:sldChg>
      <pc:sldChg chg="modSp mod">
        <pc:chgData name="Luis Bermudez" userId="e0907ce2e0c23e95" providerId="LiveId" clId="{42B7AB60-3C7A-47BF-97DA-FBADBAE4C413}" dt="2023-07-05T04:07:13.270" v="537" actId="2"/>
        <pc:sldMkLst>
          <pc:docMk/>
          <pc:sldMk cId="575148385" sldId="300"/>
        </pc:sldMkLst>
        <pc:spChg chg="mod">
          <ac:chgData name="Luis Bermudez" userId="e0907ce2e0c23e95" providerId="LiveId" clId="{42B7AB60-3C7A-47BF-97DA-FBADBAE4C413}" dt="2023-07-05T04:07:13.270" v="537" actId="2"/>
          <ac:spMkLst>
            <pc:docMk/>
            <pc:sldMk cId="575148385" sldId="300"/>
            <ac:spMk id="126" creationId="{00000000-0000-0000-0000-000000000000}"/>
          </ac:spMkLst>
        </pc:spChg>
      </pc:sldChg>
      <pc:sldChg chg="ord">
        <pc:chgData name="Luis Bermudez" userId="e0907ce2e0c23e95" providerId="LiveId" clId="{42B7AB60-3C7A-47BF-97DA-FBADBAE4C413}" dt="2023-07-05T02:58:14.929" v="463"/>
        <pc:sldMkLst>
          <pc:docMk/>
          <pc:sldMk cId="2122087659" sldId="302"/>
        </pc:sldMkLst>
      </pc:sldChg>
      <pc:sldChg chg="del">
        <pc:chgData name="Luis Bermudez" userId="e0907ce2e0c23e95" providerId="LiveId" clId="{42B7AB60-3C7A-47BF-97DA-FBADBAE4C413}" dt="2023-07-05T02:13:16.846" v="22" actId="2696"/>
        <pc:sldMkLst>
          <pc:docMk/>
          <pc:sldMk cId="2032000759" sldId="303"/>
        </pc:sldMkLst>
      </pc:sldChg>
      <pc:sldChg chg="add del">
        <pc:chgData name="Luis Bermudez" userId="e0907ce2e0c23e95" providerId="LiveId" clId="{42B7AB60-3C7A-47BF-97DA-FBADBAE4C413}" dt="2023-07-05T02:15:52.653" v="37" actId="47"/>
        <pc:sldMkLst>
          <pc:docMk/>
          <pc:sldMk cId="2870922396" sldId="303"/>
        </pc:sldMkLst>
      </pc:sldChg>
      <pc:sldChg chg="add">
        <pc:chgData name="Luis Bermudez" userId="e0907ce2e0c23e95" providerId="LiveId" clId="{42B7AB60-3C7A-47BF-97DA-FBADBAE4C413}" dt="2023-07-05T02:13:25.316" v="23"/>
        <pc:sldMkLst>
          <pc:docMk/>
          <pc:sldMk cId="1734102065" sldId="304"/>
        </pc:sldMkLst>
      </pc:sldChg>
      <pc:sldChg chg="addSp delSp modSp del mod">
        <pc:chgData name="Luis Bermudez" userId="e0907ce2e0c23e95" providerId="LiveId" clId="{42B7AB60-3C7A-47BF-97DA-FBADBAE4C413}" dt="2023-07-05T02:13:16.846" v="22" actId="2696"/>
        <pc:sldMkLst>
          <pc:docMk/>
          <pc:sldMk cId="1933184799" sldId="304"/>
        </pc:sldMkLst>
        <pc:spChg chg="add del mod">
          <ac:chgData name="Luis Bermudez" userId="e0907ce2e0c23e95" providerId="LiveId" clId="{42B7AB60-3C7A-47BF-97DA-FBADBAE4C413}" dt="2023-07-05T02:12:48.598" v="21" actId="478"/>
          <ac:spMkLst>
            <pc:docMk/>
            <pc:sldMk cId="1933184799" sldId="304"/>
            <ac:spMk id="4" creationId="{E4790DE4-CA47-CC59-D115-5EBE4DCB8CD0}"/>
          </ac:spMkLst>
        </pc:spChg>
        <pc:spChg chg="del mod">
          <ac:chgData name="Luis Bermudez" userId="e0907ce2e0c23e95" providerId="LiveId" clId="{42B7AB60-3C7A-47BF-97DA-FBADBAE4C413}" dt="2023-07-05T02:12:38.878" v="20" actId="478"/>
          <ac:spMkLst>
            <pc:docMk/>
            <pc:sldMk cId="1933184799" sldId="304"/>
            <ac:spMk id="9" creationId="{00000000-0000-0000-0000-000000000000}"/>
          </ac:spMkLst>
        </pc:spChg>
        <pc:spChg chg="del">
          <ac:chgData name="Luis Bermudez" userId="e0907ce2e0c23e95" providerId="LiveId" clId="{42B7AB60-3C7A-47BF-97DA-FBADBAE4C413}" dt="2023-07-05T02:12:07.781" v="11" actId="478"/>
          <ac:spMkLst>
            <pc:docMk/>
            <pc:sldMk cId="1933184799" sldId="304"/>
            <ac:spMk id="178" creationId="{00000000-0000-0000-0000-000000000000}"/>
          </ac:spMkLst>
        </pc:spChg>
        <pc:spChg chg="del mod">
          <ac:chgData name="Luis Bermudez" userId="e0907ce2e0c23e95" providerId="LiveId" clId="{42B7AB60-3C7A-47BF-97DA-FBADBAE4C413}" dt="2023-07-05T02:12:17.497" v="16" actId="478"/>
          <ac:spMkLst>
            <pc:docMk/>
            <pc:sldMk cId="1933184799" sldId="304"/>
            <ac:spMk id="179" creationId="{00000000-0000-0000-0000-000000000000}"/>
          </ac:spMkLst>
        </pc:spChg>
        <pc:picChg chg="add del">
          <ac:chgData name="Luis Bermudez" userId="e0907ce2e0c23e95" providerId="LiveId" clId="{42B7AB60-3C7A-47BF-97DA-FBADBAE4C413}" dt="2023-07-05T02:12:28.731" v="18" actId="478"/>
          <ac:picMkLst>
            <pc:docMk/>
            <pc:sldMk cId="1933184799" sldId="304"/>
            <ac:picMk id="5" creationId="{00000000-0000-0000-0000-000000000000}"/>
          </ac:picMkLst>
        </pc:picChg>
      </pc:sldChg>
      <pc:sldChg chg="del">
        <pc:chgData name="Luis Bermudez" userId="e0907ce2e0c23e95" providerId="LiveId" clId="{42B7AB60-3C7A-47BF-97DA-FBADBAE4C413}" dt="2023-07-05T02:52:46.278" v="420" actId="47"/>
        <pc:sldMkLst>
          <pc:docMk/>
          <pc:sldMk cId="3696002993" sldId="305"/>
        </pc:sldMkLst>
      </pc:sldChg>
      <pc:sldChg chg="modSp del mod ord">
        <pc:chgData name="Luis Bermudez" userId="e0907ce2e0c23e95" providerId="LiveId" clId="{42B7AB60-3C7A-47BF-97DA-FBADBAE4C413}" dt="2023-07-05T02:47:17.010" v="362" actId="47"/>
        <pc:sldMkLst>
          <pc:docMk/>
          <pc:sldMk cId="4267410991" sldId="306"/>
        </pc:sldMkLst>
        <pc:picChg chg="mod">
          <ac:chgData name="Luis Bermudez" userId="e0907ce2e0c23e95" providerId="LiveId" clId="{42B7AB60-3C7A-47BF-97DA-FBADBAE4C413}" dt="2023-07-05T02:46:42.590" v="354" actId="14100"/>
          <ac:picMkLst>
            <pc:docMk/>
            <pc:sldMk cId="4267410991" sldId="306"/>
            <ac:picMk id="2" creationId="{00000000-0000-0000-0000-000000000000}"/>
          </ac:picMkLst>
        </pc:picChg>
      </pc:sldChg>
      <pc:sldChg chg="addSp delSp modSp add mod modTransition">
        <pc:chgData name="Luis Bermudez" userId="e0907ce2e0c23e95" providerId="LiveId" clId="{42B7AB60-3C7A-47BF-97DA-FBADBAE4C413}" dt="2023-07-05T02:50:49.291" v="417"/>
        <pc:sldMkLst>
          <pc:docMk/>
          <pc:sldMk cId="490699890" sldId="307"/>
        </pc:sldMkLst>
        <pc:spChg chg="mod">
          <ac:chgData name="Luis Bermudez" userId="e0907ce2e0c23e95" providerId="LiveId" clId="{42B7AB60-3C7A-47BF-97DA-FBADBAE4C413}" dt="2023-07-05T02:45:17.299" v="350" actId="20577"/>
          <ac:spMkLst>
            <pc:docMk/>
            <pc:sldMk cId="490699890" sldId="307"/>
            <ac:spMk id="3" creationId="{00000000-0000-0000-0000-000000000000}"/>
          </ac:spMkLst>
        </pc:spChg>
        <pc:spChg chg="add del mod">
          <ac:chgData name="Luis Bermudez" userId="e0907ce2e0c23e95" providerId="LiveId" clId="{42B7AB60-3C7A-47BF-97DA-FBADBAE4C413}" dt="2023-07-05T02:50:49.291" v="417"/>
          <ac:spMkLst>
            <pc:docMk/>
            <pc:sldMk cId="490699890" sldId="307"/>
            <ac:spMk id="8" creationId="{A620277F-2897-60DF-3105-4A8884EBA87F}"/>
          </ac:spMkLst>
        </pc:spChg>
        <pc:spChg chg="add mod">
          <ac:chgData name="Luis Bermudez" userId="e0907ce2e0c23e95" providerId="LiveId" clId="{42B7AB60-3C7A-47BF-97DA-FBADBAE4C413}" dt="2023-07-05T02:50:47.175" v="415" actId="403"/>
          <ac:spMkLst>
            <pc:docMk/>
            <pc:sldMk cId="490699890" sldId="307"/>
            <ac:spMk id="10" creationId="{89BD29D0-C382-08AA-A46E-BA3F0E60C94D}"/>
          </ac:spMkLst>
        </pc:spChg>
        <pc:picChg chg="del">
          <ac:chgData name="Luis Bermudez" userId="e0907ce2e0c23e95" providerId="LiveId" clId="{42B7AB60-3C7A-47BF-97DA-FBADBAE4C413}" dt="2023-07-05T02:47:58.378" v="363" actId="478"/>
          <ac:picMkLst>
            <pc:docMk/>
            <pc:sldMk cId="490699890" sldId="307"/>
            <ac:picMk id="5" creationId="{00000000-0000-0000-0000-000000000000}"/>
          </ac:picMkLst>
        </pc:picChg>
      </pc:sldChg>
      <pc:sldChg chg="del">
        <pc:chgData name="Luis Bermudez" userId="e0907ce2e0c23e95" providerId="LiveId" clId="{42B7AB60-3C7A-47BF-97DA-FBADBAE4C413}" dt="2023-07-05T02:44:48.875" v="338" actId="2696"/>
        <pc:sldMkLst>
          <pc:docMk/>
          <pc:sldMk cId="798935262" sldId="307"/>
        </pc:sldMkLst>
      </pc:sldChg>
      <pc:sldChg chg="del">
        <pc:chgData name="Luis Bermudez" userId="e0907ce2e0c23e95" providerId="LiveId" clId="{42B7AB60-3C7A-47BF-97DA-FBADBAE4C413}" dt="2023-07-05T02:45:48.992" v="351" actId="47"/>
        <pc:sldMkLst>
          <pc:docMk/>
          <pc:sldMk cId="3930199693" sldId="308"/>
        </pc:sldMkLst>
      </pc:sldChg>
      <pc:sldChg chg="add">
        <pc:chgData name="Luis Bermudez" userId="e0907ce2e0c23e95" providerId="LiveId" clId="{42B7AB60-3C7A-47BF-97DA-FBADBAE4C413}" dt="2023-07-05T02:53:13.266" v="422"/>
        <pc:sldMkLst>
          <pc:docMk/>
          <pc:sldMk cId="2083263416" sldId="309"/>
        </pc:sldMkLst>
      </pc:sldChg>
      <pc:sldChg chg="del">
        <pc:chgData name="Luis Bermudez" userId="e0907ce2e0c23e95" providerId="LiveId" clId="{42B7AB60-3C7A-47BF-97DA-FBADBAE4C413}" dt="2023-07-05T02:52:58.460" v="421" actId="2696"/>
        <pc:sldMkLst>
          <pc:docMk/>
          <pc:sldMk cId="4261236331" sldId="309"/>
        </pc:sldMkLst>
      </pc:sldChg>
      <pc:sldChg chg="del">
        <pc:chgData name="Luis Bermudez" userId="e0907ce2e0c23e95" providerId="LiveId" clId="{42B7AB60-3C7A-47BF-97DA-FBADBAE4C413}" dt="2023-07-05T02:52:58.460" v="421" actId="2696"/>
        <pc:sldMkLst>
          <pc:docMk/>
          <pc:sldMk cId="2035971428" sldId="310"/>
        </pc:sldMkLst>
      </pc:sldChg>
      <pc:sldChg chg="add">
        <pc:chgData name="Luis Bermudez" userId="e0907ce2e0c23e95" providerId="LiveId" clId="{42B7AB60-3C7A-47BF-97DA-FBADBAE4C413}" dt="2023-07-05T02:53:13.266" v="422"/>
        <pc:sldMkLst>
          <pc:docMk/>
          <pc:sldMk cId="4120716804" sldId="310"/>
        </pc:sldMkLst>
      </pc:sldChg>
      <pc:sldChg chg="add">
        <pc:chgData name="Luis Bermudez" userId="e0907ce2e0c23e95" providerId="LiveId" clId="{42B7AB60-3C7A-47BF-97DA-FBADBAE4C413}" dt="2023-07-05T02:53:13.266" v="422"/>
        <pc:sldMkLst>
          <pc:docMk/>
          <pc:sldMk cId="80063804" sldId="311"/>
        </pc:sldMkLst>
      </pc:sldChg>
      <pc:sldChg chg="del">
        <pc:chgData name="Luis Bermudez" userId="e0907ce2e0c23e95" providerId="LiveId" clId="{42B7AB60-3C7A-47BF-97DA-FBADBAE4C413}" dt="2023-07-05T02:52:58.460" v="421" actId="2696"/>
        <pc:sldMkLst>
          <pc:docMk/>
          <pc:sldMk cId="1317772963" sldId="311"/>
        </pc:sldMkLst>
      </pc:sldChg>
      <pc:sldChg chg="ord">
        <pc:chgData name="Luis Bermudez" userId="e0907ce2e0c23e95" providerId="LiveId" clId="{42B7AB60-3C7A-47BF-97DA-FBADBAE4C413}" dt="2023-07-05T03:07:44.221" v="512"/>
        <pc:sldMkLst>
          <pc:docMk/>
          <pc:sldMk cId="1278774376" sldId="312"/>
        </pc:sldMkLst>
      </pc:sldChg>
      <pc:sldChg chg="modSp mod">
        <pc:chgData name="Luis Bermudez" userId="e0907ce2e0c23e95" providerId="LiveId" clId="{42B7AB60-3C7A-47BF-97DA-FBADBAE4C413}" dt="2023-07-05T03:05:20.374" v="510" actId="12788"/>
        <pc:sldMkLst>
          <pc:docMk/>
          <pc:sldMk cId="4081379624" sldId="313"/>
        </pc:sldMkLst>
        <pc:spChg chg="mod">
          <ac:chgData name="Luis Bermudez" userId="e0907ce2e0c23e95" providerId="LiveId" clId="{42B7AB60-3C7A-47BF-97DA-FBADBAE4C413}" dt="2023-07-05T03:05:01.333" v="508" actId="255"/>
          <ac:spMkLst>
            <pc:docMk/>
            <pc:sldMk cId="4081379624" sldId="313"/>
            <ac:spMk id="3" creationId="{00000000-0000-0000-0000-000000000000}"/>
          </ac:spMkLst>
        </pc:spChg>
        <pc:graphicFrameChg chg="mod modGraphic">
          <ac:chgData name="Luis Bermudez" userId="e0907ce2e0c23e95" providerId="LiveId" clId="{42B7AB60-3C7A-47BF-97DA-FBADBAE4C413}" dt="2023-07-05T03:05:20.374" v="510" actId="12788"/>
          <ac:graphicFrameMkLst>
            <pc:docMk/>
            <pc:sldMk cId="4081379624" sldId="313"/>
            <ac:graphicFrameMk id="7" creationId="{00000000-0000-0000-0000-000000000000}"/>
          </ac:graphicFrameMkLst>
        </pc:graphicFrameChg>
      </pc:sldChg>
      <pc:sldChg chg="modNotesTx">
        <pc:chgData name="Luis Bermudez" userId="e0907ce2e0c23e95" providerId="LiveId" clId="{42B7AB60-3C7A-47BF-97DA-FBADBAE4C413}" dt="2023-07-05T04:07:16.224" v="538" actId="2"/>
        <pc:sldMkLst>
          <pc:docMk/>
          <pc:sldMk cId="1030506166" sldId="314"/>
        </pc:sldMkLst>
      </pc:sldChg>
      <pc:sldChg chg="del">
        <pc:chgData name="Luis Bermudez" userId="e0907ce2e0c23e95" providerId="LiveId" clId="{42B7AB60-3C7A-47BF-97DA-FBADBAE4C413}" dt="2023-07-05T02:59:13.048" v="464" actId="47"/>
        <pc:sldMkLst>
          <pc:docMk/>
          <pc:sldMk cId="3772931618" sldId="315"/>
        </pc:sldMkLst>
      </pc:sldChg>
      <pc:sldChg chg="del">
        <pc:chgData name="Luis Bermudez" userId="e0907ce2e0c23e95" providerId="LiveId" clId="{42B7AB60-3C7A-47BF-97DA-FBADBAE4C413}" dt="2023-07-05T02:41:31.657" v="328" actId="47"/>
        <pc:sldMkLst>
          <pc:docMk/>
          <pc:sldMk cId="2446674076" sldId="316"/>
        </pc:sldMkLst>
      </pc:sldChg>
      <pc:sldChg chg="del">
        <pc:chgData name="Luis Bermudez" userId="e0907ce2e0c23e95" providerId="LiveId" clId="{42B7AB60-3C7A-47BF-97DA-FBADBAE4C413}" dt="2023-07-05T02:40:47.007" v="326" actId="2696"/>
        <pc:sldMkLst>
          <pc:docMk/>
          <pc:sldMk cId="2187926266" sldId="317"/>
        </pc:sldMkLst>
      </pc:sldChg>
      <pc:sldChg chg="add">
        <pc:chgData name="Luis Bermudez" userId="e0907ce2e0c23e95" providerId="LiveId" clId="{42B7AB60-3C7A-47BF-97DA-FBADBAE4C413}" dt="2023-07-05T02:41:03.814" v="327"/>
        <pc:sldMkLst>
          <pc:docMk/>
          <pc:sldMk cId="2795266695" sldId="317"/>
        </pc:sldMkLst>
      </pc:sldChg>
      <pc:sldChg chg="del">
        <pc:chgData name="Luis Bermudez" userId="e0907ce2e0c23e95" providerId="LiveId" clId="{42B7AB60-3C7A-47BF-97DA-FBADBAE4C413}" dt="2023-07-05T02:41:57.085" v="329" actId="2696"/>
        <pc:sldMkLst>
          <pc:docMk/>
          <pc:sldMk cId="363774300" sldId="318"/>
        </pc:sldMkLst>
      </pc:sldChg>
      <pc:sldChg chg="modSp add mod">
        <pc:chgData name="Luis Bermudez" userId="e0907ce2e0c23e95" providerId="LiveId" clId="{42B7AB60-3C7A-47BF-97DA-FBADBAE4C413}" dt="2023-07-05T04:07:01.888" v="530" actId="2"/>
        <pc:sldMkLst>
          <pc:docMk/>
          <pc:sldMk cId="468574478" sldId="318"/>
        </pc:sldMkLst>
        <pc:spChg chg="mod">
          <ac:chgData name="Luis Bermudez" userId="e0907ce2e0c23e95" providerId="LiveId" clId="{42B7AB60-3C7A-47BF-97DA-FBADBAE4C413}" dt="2023-07-05T04:07:01.888" v="530" actId="2"/>
          <ac:spMkLst>
            <pc:docMk/>
            <pc:sldMk cId="468574478" sldId="318"/>
            <ac:spMk id="105" creationId="{00000000-0000-0000-0000-000000000000}"/>
          </ac:spMkLst>
        </pc:spChg>
      </pc:sldChg>
      <pc:sldChg chg="modSp add mod">
        <pc:chgData name="Luis Bermudez" userId="e0907ce2e0c23e95" providerId="LiveId" clId="{42B7AB60-3C7A-47BF-97DA-FBADBAE4C413}" dt="2023-07-05T04:07:02.374" v="531" actId="2"/>
        <pc:sldMkLst>
          <pc:docMk/>
          <pc:sldMk cId="1558199654" sldId="319"/>
        </pc:sldMkLst>
        <pc:spChg chg="mod">
          <ac:chgData name="Luis Bermudez" userId="e0907ce2e0c23e95" providerId="LiveId" clId="{42B7AB60-3C7A-47BF-97DA-FBADBAE4C413}" dt="2023-07-05T04:07:02.374" v="531" actId="2"/>
          <ac:spMkLst>
            <pc:docMk/>
            <pc:sldMk cId="1558199654" sldId="319"/>
            <ac:spMk id="114" creationId="{00000000-0000-0000-0000-000000000000}"/>
          </ac:spMkLst>
        </pc:spChg>
      </pc:sldChg>
      <pc:sldChg chg="modSp del mod">
        <pc:chgData name="Luis Bermudez" userId="e0907ce2e0c23e95" providerId="LiveId" clId="{42B7AB60-3C7A-47BF-97DA-FBADBAE4C413}" dt="2023-07-05T02:41:57.085" v="329" actId="2696"/>
        <pc:sldMkLst>
          <pc:docMk/>
          <pc:sldMk cId="3071884438" sldId="319"/>
        </pc:sldMkLst>
        <pc:spChg chg="mod">
          <ac:chgData name="Luis Bermudez" userId="e0907ce2e0c23e95" providerId="LiveId" clId="{42B7AB60-3C7A-47BF-97DA-FBADBAE4C413}" dt="2023-07-05T02:40:05.500" v="325" actId="113"/>
          <ac:spMkLst>
            <pc:docMk/>
            <pc:sldMk cId="3071884438" sldId="319"/>
            <ac:spMk id="114" creationId="{00000000-0000-0000-0000-000000000000}"/>
          </ac:spMkLst>
        </pc:spChg>
      </pc:sldChg>
      <pc:sldChg chg="modSp add mod">
        <pc:chgData name="Luis Bermudez" userId="e0907ce2e0c23e95" providerId="LiveId" clId="{42B7AB60-3C7A-47BF-97DA-FBADBAE4C413}" dt="2023-07-05T04:07:11.199" v="536" actId="2"/>
        <pc:sldMkLst>
          <pc:docMk/>
          <pc:sldMk cId="1925833343" sldId="320"/>
        </pc:sldMkLst>
        <pc:spChg chg="mod">
          <ac:chgData name="Luis Bermudez" userId="e0907ce2e0c23e95" providerId="LiveId" clId="{42B7AB60-3C7A-47BF-97DA-FBADBAE4C413}" dt="2023-07-05T04:07:11.199" v="536" actId="2"/>
          <ac:spMkLst>
            <pc:docMk/>
            <pc:sldMk cId="1925833343" sldId="320"/>
            <ac:spMk id="125" creationId="{00000000-0000-0000-0000-000000000000}"/>
          </ac:spMkLst>
        </pc:spChg>
      </pc:sldChg>
      <pc:sldChg chg="modSp del mod">
        <pc:chgData name="Luis Bermudez" userId="e0907ce2e0c23e95" providerId="LiveId" clId="{42B7AB60-3C7A-47BF-97DA-FBADBAE4C413}" dt="2023-07-05T02:41:57.085" v="329" actId="2696"/>
        <pc:sldMkLst>
          <pc:docMk/>
          <pc:sldMk cId="3360917704" sldId="320"/>
        </pc:sldMkLst>
        <pc:spChg chg="mod">
          <ac:chgData name="Luis Bermudez" userId="e0907ce2e0c23e95" providerId="LiveId" clId="{42B7AB60-3C7A-47BF-97DA-FBADBAE4C413}" dt="2023-07-05T02:39:28.529" v="322" actId="113"/>
          <ac:spMkLst>
            <pc:docMk/>
            <pc:sldMk cId="3360917704" sldId="320"/>
            <ac:spMk id="125" creationId="{00000000-0000-0000-0000-000000000000}"/>
          </ac:spMkLst>
        </pc:spChg>
        <pc:picChg chg="mod">
          <ac:chgData name="Luis Bermudez" userId="e0907ce2e0c23e95" providerId="LiveId" clId="{42B7AB60-3C7A-47BF-97DA-FBADBAE4C413}" dt="2023-07-05T02:39:29.527" v="323" actId="1076"/>
          <ac:picMkLst>
            <pc:docMk/>
            <pc:sldMk cId="3360917704" sldId="320"/>
            <ac:picMk id="122" creationId="{00000000-0000-0000-0000-000000000000}"/>
          </ac:picMkLst>
        </pc:picChg>
      </pc:sldChg>
      <pc:sldChg chg="add">
        <pc:chgData name="Luis Bermudez" userId="e0907ce2e0c23e95" providerId="LiveId" clId="{42B7AB60-3C7A-47BF-97DA-FBADBAE4C413}" dt="2023-07-05T02:42:18.281" v="330"/>
        <pc:sldMkLst>
          <pc:docMk/>
          <pc:sldMk cId="2291652216" sldId="321"/>
        </pc:sldMkLst>
      </pc:sldChg>
      <pc:sldChg chg="modSp del mod">
        <pc:chgData name="Luis Bermudez" userId="e0907ce2e0c23e95" providerId="LiveId" clId="{42B7AB60-3C7A-47BF-97DA-FBADBAE4C413}" dt="2023-07-05T02:41:57.085" v="329" actId="2696"/>
        <pc:sldMkLst>
          <pc:docMk/>
          <pc:sldMk cId="3038816774" sldId="321"/>
        </pc:sldMkLst>
        <pc:spChg chg="mod">
          <ac:chgData name="Luis Bermudez" userId="e0907ce2e0c23e95" providerId="LiveId" clId="{42B7AB60-3C7A-47BF-97DA-FBADBAE4C413}" dt="2023-07-05T02:14:57.355" v="33" actId="207"/>
          <ac:spMkLst>
            <pc:docMk/>
            <pc:sldMk cId="3038816774" sldId="321"/>
            <ac:spMk id="135" creationId="{00000000-0000-0000-0000-000000000000}"/>
          </ac:spMkLst>
        </pc:spChg>
        <pc:picChg chg="mod">
          <ac:chgData name="Luis Bermudez" userId="e0907ce2e0c23e95" providerId="LiveId" clId="{42B7AB60-3C7A-47BF-97DA-FBADBAE4C413}" dt="2023-07-05T02:14:58.445" v="34" actId="1076"/>
          <ac:picMkLst>
            <pc:docMk/>
            <pc:sldMk cId="3038816774" sldId="321"/>
            <ac:picMk id="134" creationId="{00000000-0000-0000-0000-000000000000}"/>
          </ac:picMkLst>
        </pc:picChg>
      </pc:sldChg>
      <pc:sldChg chg="modSp mod">
        <pc:chgData name="Luis Bermudez" userId="e0907ce2e0c23e95" providerId="LiveId" clId="{42B7AB60-3C7A-47BF-97DA-FBADBAE4C413}" dt="2023-07-05T04:07:24.265" v="541" actId="2"/>
        <pc:sldMkLst>
          <pc:docMk/>
          <pc:sldMk cId="958137459" sldId="322"/>
        </pc:sldMkLst>
        <pc:spChg chg="mod">
          <ac:chgData name="Luis Bermudez" userId="e0907ce2e0c23e95" providerId="LiveId" clId="{42B7AB60-3C7A-47BF-97DA-FBADBAE4C413}" dt="2023-07-05T04:07:24.265" v="541" actId="2"/>
          <ac:spMkLst>
            <pc:docMk/>
            <pc:sldMk cId="958137459" sldId="322"/>
            <ac:spMk id="152" creationId="{00000000-0000-0000-0000-000000000000}"/>
          </ac:spMkLst>
        </pc:spChg>
      </pc:sldChg>
      <pc:sldChg chg="ord">
        <pc:chgData name="Luis Bermudez" userId="e0907ce2e0c23e95" providerId="LiveId" clId="{42B7AB60-3C7A-47BF-97DA-FBADBAE4C413}" dt="2023-07-05T02:15:40.818" v="36"/>
        <pc:sldMkLst>
          <pc:docMk/>
          <pc:sldMk cId="3494680951" sldId="323"/>
        </pc:sldMkLst>
      </pc:sldChg>
      <pc:sldChg chg="del">
        <pc:chgData name="Luis Bermudez" userId="e0907ce2e0c23e95" providerId="LiveId" clId="{42B7AB60-3C7A-47BF-97DA-FBADBAE4C413}" dt="2023-07-05T03:00:11.588" v="465" actId="2696"/>
        <pc:sldMkLst>
          <pc:docMk/>
          <pc:sldMk cId="1924912391" sldId="325"/>
        </pc:sldMkLst>
      </pc:sldChg>
      <pc:sldChg chg="add">
        <pc:chgData name="Luis Bermudez" userId="e0907ce2e0c23e95" providerId="LiveId" clId="{42B7AB60-3C7A-47BF-97DA-FBADBAE4C413}" dt="2023-07-05T03:00:35.349" v="466"/>
        <pc:sldMkLst>
          <pc:docMk/>
          <pc:sldMk cId="3823267342" sldId="325"/>
        </pc:sldMkLst>
      </pc:sldChg>
      <pc:sldChg chg="add">
        <pc:chgData name="Luis Bermudez" userId="e0907ce2e0c23e95" providerId="LiveId" clId="{42B7AB60-3C7A-47BF-97DA-FBADBAE4C413}" dt="2023-07-05T03:01:43.280" v="468"/>
        <pc:sldMkLst>
          <pc:docMk/>
          <pc:sldMk cId="357807015" sldId="326"/>
        </pc:sldMkLst>
      </pc:sldChg>
      <pc:sldChg chg="del">
        <pc:chgData name="Luis Bermudez" userId="e0907ce2e0c23e95" providerId="LiveId" clId="{42B7AB60-3C7A-47BF-97DA-FBADBAE4C413}" dt="2023-07-05T03:01:25.012" v="467" actId="2696"/>
        <pc:sldMkLst>
          <pc:docMk/>
          <pc:sldMk cId="4039037115" sldId="326"/>
        </pc:sldMkLst>
      </pc:sldChg>
      <pc:sldChg chg="ord">
        <pc:chgData name="Luis Bermudez" userId="e0907ce2e0c23e95" providerId="LiveId" clId="{42B7AB60-3C7A-47BF-97DA-FBADBAE4C413}" dt="2023-07-05T03:02:36.395" v="473"/>
        <pc:sldMkLst>
          <pc:docMk/>
          <pc:sldMk cId="321566857" sldId="327"/>
        </pc:sldMkLst>
      </pc:sldChg>
      <pc:sldChg chg="modSp mod ord">
        <pc:chgData name="Luis Bermudez" userId="e0907ce2e0c23e95" providerId="LiveId" clId="{42B7AB60-3C7A-47BF-97DA-FBADBAE4C413}" dt="2023-07-05T04:07:19.013" v="539" actId="2"/>
        <pc:sldMkLst>
          <pc:docMk/>
          <pc:sldMk cId="1451448075" sldId="330"/>
        </pc:sldMkLst>
        <pc:spChg chg="mod">
          <ac:chgData name="Luis Bermudez" userId="e0907ce2e0c23e95" providerId="LiveId" clId="{42B7AB60-3C7A-47BF-97DA-FBADBAE4C413}" dt="2023-07-05T04:07:19.013" v="539" actId="2"/>
          <ac:spMkLst>
            <pc:docMk/>
            <pc:sldMk cId="1451448075" sldId="330"/>
            <ac:spMk id="12" creationId="{1C7C126E-D904-65B7-D366-A4B519C2A7B7}"/>
          </ac:spMkLst>
        </pc:spChg>
      </pc:sldChg>
      <pc:sldChg chg="addSp modSp new mod">
        <pc:chgData name="Luis Bermudez" userId="e0907ce2e0c23e95" providerId="LiveId" clId="{42B7AB60-3C7A-47BF-97DA-FBADBAE4C413}" dt="2023-07-05T02:57:24.271" v="461" actId="207"/>
        <pc:sldMkLst>
          <pc:docMk/>
          <pc:sldMk cId="3816748688" sldId="331"/>
        </pc:sldMkLst>
        <pc:spChg chg="add mod">
          <ac:chgData name="Luis Bermudez" userId="e0907ce2e0c23e95" providerId="LiveId" clId="{42B7AB60-3C7A-47BF-97DA-FBADBAE4C413}" dt="2023-07-05T02:57:24.271" v="461" actId="207"/>
          <ac:spMkLst>
            <pc:docMk/>
            <pc:sldMk cId="3816748688" sldId="331"/>
            <ac:spMk id="3" creationId="{6472F253-5EA5-D973-15B8-BE3324509697}"/>
          </ac:spMkLst>
        </pc:spChg>
        <pc:spChg chg="add mod">
          <ac:chgData name="Luis Bermudez" userId="e0907ce2e0c23e95" providerId="LiveId" clId="{42B7AB60-3C7A-47BF-97DA-FBADBAE4C413}" dt="2023-07-05T02:56:16.274" v="441" actId="12788"/>
          <ac:spMkLst>
            <pc:docMk/>
            <pc:sldMk cId="3816748688" sldId="331"/>
            <ac:spMk id="4" creationId="{47BFA667-0F7E-88C9-AB5D-FB6F98678CEF}"/>
          </ac:spMkLst>
        </pc:spChg>
        <pc:spChg chg="add mod">
          <ac:chgData name="Luis Bermudez" userId="e0907ce2e0c23e95" providerId="LiveId" clId="{42B7AB60-3C7A-47BF-97DA-FBADBAE4C413}" dt="2023-07-05T02:56:53.622" v="455" actId="1076"/>
          <ac:spMkLst>
            <pc:docMk/>
            <pc:sldMk cId="3816748688" sldId="331"/>
            <ac:spMk id="5" creationId="{DBFF59AC-6C13-9867-CDE4-DE93E2CD1A70}"/>
          </ac:spMkLst>
        </pc:spChg>
      </pc:sldChg>
      <pc:sldChg chg="addSp delSp modSp new del mod">
        <pc:chgData name="Luis Bermudez" userId="e0907ce2e0c23e95" providerId="LiveId" clId="{42B7AB60-3C7A-47BF-97DA-FBADBAE4C413}" dt="2023-07-05T04:12:15.775" v="566" actId="47"/>
        <pc:sldMkLst>
          <pc:docMk/>
          <pc:sldMk cId="2236173283" sldId="332"/>
        </pc:sldMkLst>
        <pc:spChg chg="add del mod">
          <ac:chgData name="Luis Bermudez" userId="e0907ce2e0c23e95" providerId="LiveId" clId="{42B7AB60-3C7A-47BF-97DA-FBADBAE4C413}" dt="2023-07-05T04:06:08.306" v="518"/>
          <ac:spMkLst>
            <pc:docMk/>
            <pc:sldMk cId="2236173283" sldId="332"/>
            <ac:spMk id="2" creationId="{F339913A-1D4B-8E7F-2A40-4F5E1DDE45F5}"/>
          </ac:spMkLst>
        </pc:spChg>
        <pc:spChg chg="add mod">
          <ac:chgData name="Luis Bermudez" userId="e0907ce2e0c23e95" providerId="LiveId" clId="{42B7AB60-3C7A-47BF-97DA-FBADBAE4C413}" dt="2023-07-05T04:05:56.022" v="516" actId="571"/>
          <ac:spMkLst>
            <pc:docMk/>
            <pc:sldMk cId="2236173283" sldId="332"/>
            <ac:spMk id="3" creationId="{3CE95CD0-00BA-C01C-5276-AF95DC2B5562}"/>
          </ac:spMkLst>
        </pc:spChg>
        <pc:spChg chg="add mod">
          <ac:chgData name="Luis Bermudez" userId="e0907ce2e0c23e95" providerId="LiveId" clId="{42B7AB60-3C7A-47BF-97DA-FBADBAE4C413}" dt="2023-07-05T04:10:43.823" v="565" actId="313"/>
          <ac:spMkLst>
            <pc:docMk/>
            <pc:sldMk cId="2236173283" sldId="332"/>
            <ac:spMk id="5" creationId="{44294427-EFAC-B83C-4DA9-443931A95047}"/>
          </ac:spMkLst>
        </pc:spChg>
      </pc:sldChg>
      <pc:sldMasterChg chg="delSldLayout">
        <pc:chgData name="Luis Bermudez" userId="e0907ce2e0c23e95" providerId="LiveId" clId="{42B7AB60-3C7A-47BF-97DA-FBADBAE4C413}" dt="2023-07-05T02:52:46.278" v="420" actId="47"/>
        <pc:sldMasterMkLst>
          <pc:docMk/>
          <pc:sldMasterMk cId="1114734135" sldId="2147483709"/>
        </pc:sldMasterMkLst>
        <pc:sldLayoutChg chg="del">
          <pc:chgData name="Luis Bermudez" userId="e0907ce2e0c23e95" providerId="LiveId" clId="{42B7AB60-3C7A-47BF-97DA-FBADBAE4C413}" dt="2023-07-05T02:52:46.278" v="420" actId="47"/>
          <pc:sldLayoutMkLst>
            <pc:docMk/>
            <pc:sldMasterMk cId="1114734135" sldId="2147483709"/>
            <pc:sldLayoutMk cId="812685048" sldId="214748371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01393-C2EE-4CD3-B768-5928B69A661C}" type="doc">
      <dgm:prSet loTypeId="urn:microsoft.com/office/officeart/2005/8/layout/venn1" loCatId="relationship" qsTypeId="urn:microsoft.com/office/officeart/2005/8/quickstyle/3d1" qsCatId="3D" csTypeId="urn:microsoft.com/office/officeart/2005/8/colors/accent1_2" csCatId="accent1" phldr="1"/>
      <dgm:spPr/>
    </dgm:pt>
    <dgm:pt modelId="{D1538E65-707C-48AF-A0AC-02E6298FDE38}">
      <dgm:prSet phldrT="[Texto]" custT="1"/>
      <dgm:spPr/>
      <dgm:t>
        <a:bodyPr/>
        <a:lstStyle/>
        <a:p>
          <a:r>
            <a:rPr lang="pt-BR" sz="2000" b="1" dirty="0"/>
            <a:t>Educação Empreendedora</a:t>
          </a:r>
        </a:p>
      </dgm:t>
    </dgm:pt>
    <dgm:pt modelId="{361ECD63-6A85-4F52-9499-FEC71B88DE97}" type="parTrans" cxnId="{A5B04DB7-E6AD-4DD5-AEC2-B1600C4A765A}">
      <dgm:prSet/>
      <dgm:spPr/>
      <dgm:t>
        <a:bodyPr/>
        <a:lstStyle/>
        <a:p>
          <a:endParaRPr lang="pt-BR"/>
        </a:p>
      </dgm:t>
    </dgm:pt>
    <dgm:pt modelId="{4DD0A233-E956-47FE-AE39-B70397C70CE7}" type="sibTrans" cxnId="{A5B04DB7-E6AD-4DD5-AEC2-B1600C4A765A}">
      <dgm:prSet/>
      <dgm:spPr/>
      <dgm:t>
        <a:bodyPr/>
        <a:lstStyle/>
        <a:p>
          <a:endParaRPr lang="pt-BR"/>
        </a:p>
      </dgm:t>
    </dgm:pt>
    <dgm:pt modelId="{CFE4B3A8-974E-4AEB-8EC7-56BD3E4BCF5A}">
      <dgm:prSet phldrT="[Texto]" custT="1"/>
      <dgm:spPr/>
      <dgm:t>
        <a:bodyPr/>
        <a:lstStyle/>
        <a:p>
          <a:r>
            <a:rPr lang="pt-BR" sz="2000" b="1" dirty="0"/>
            <a:t>Desenvolvimento</a:t>
          </a:r>
        </a:p>
      </dgm:t>
    </dgm:pt>
    <dgm:pt modelId="{1F2DC94F-D311-4E61-AED5-7F1C7DE56397}" type="parTrans" cxnId="{72B5A544-60C7-46A0-A5DC-2866002EB69A}">
      <dgm:prSet/>
      <dgm:spPr/>
      <dgm:t>
        <a:bodyPr/>
        <a:lstStyle/>
        <a:p>
          <a:endParaRPr lang="pt-BR"/>
        </a:p>
      </dgm:t>
    </dgm:pt>
    <dgm:pt modelId="{CDA825D9-1447-44E8-B64F-5F877E17A856}" type="sibTrans" cxnId="{72B5A544-60C7-46A0-A5DC-2866002EB69A}">
      <dgm:prSet/>
      <dgm:spPr/>
      <dgm:t>
        <a:bodyPr/>
        <a:lstStyle/>
        <a:p>
          <a:endParaRPr lang="pt-BR"/>
        </a:p>
      </dgm:t>
    </dgm:pt>
    <dgm:pt modelId="{913FA219-DF8D-4DA4-888B-406A3CF13144}">
      <dgm:prSet phldrT="[Texto]" custT="1"/>
      <dgm:spPr/>
      <dgm:t>
        <a:bodyPr/>
        <a:lstStyle/>
        <a:p>
          <a:r>
            <a:rPr lang="pt-BR" sz="2000" b="1" dirty="0"/>
            <a:t>Competividade</a:t>
          </a:r>
        </a:p>
      </dgm:t>
    </dgm:pt>
    <dgm:pt modelId="{F53BC160-868D-42C9-B1E7-9B1322CE9BDF}" type="parTrans" cxnId="{10E52398-0034-4AE4-8C3E-D77AC032EFF2}">
      <dgm:prSet/>
      <dgm:spPr/>
      <dgm:t>
        <a:bodyPr/>
        <a:lstStyle/>
        <a:p>
          <a:endParaRPr lang="pt-BR"/>
        </a:p>
      </dgm:t>
    </dgm:pt>
    <dgm:pt modelId="{C51C24C9-1A0E-412E-A455-A416F9D854F7}" type="sibTrans" cxnId="{10E52398-0034-4AE4-8C3E-D77AC032EFF2}">
      <dgm:prSet/>
      <dgm:spPr/>
      <dgm:t>
        <a:bodyPr/>
        <a:lstStyle/>
        <a:p>
          <a:endParaRPr lang="pt-BR"/>
        </a:p>
      </dgm:t>
    </dgm:pt>
    <dgm:pt modelId="{52418DA0-551D-4214-AE7D-9347DBC9A550}" type="pres">
      <dgm:prSet presAssocID="{FAC01393-C2EE-4CD3-B768-5928B69A661C}" presName="compositeShape" presStyleCnt="0">
        <dgm:presLayoutVars>
          <dgm:chMax val="7"/>
          <dgm:dir/>
          <dgm:resizeHandles val="exact"/>
        </dgm:presLayoutVars>
      </dgm:prSet>
      <dgm:spPr/>
    </dgm:pt>
    <dgm:pt modelId="{49848A38-6785-41A6-8C1B-A910EF34305A}" type="pres">
      <dgm:prSet presAssocID="{D1538E65-707C-48AF-A0AC-02E6298FDE38}" presName="circ1" presStyleLbl="vennNode1" presStyleIdx="0" presStyleCnt="3" custScaleX="126820" custScaleY="106264"/>
      <dgm:spPr/>
    </dgm:pt>
    <dgm:pt modelId="{C4CAE744-B1B5-483D-8BC5-6CF17E8C09A4}" type="pres">
      <dgm:prSet presAssocID="{D1538E65-707C-48AF-A0AC-02E6298FD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F9D12E2-773A-4194-844D-1C82D528E98C}" type="pres">
      <dgm:prSet presAssocID="{CFE4B3A8-974E-4AEB-8EC7-56BD3E4BCF5A}" presName="circ2" presStyleLbl="vennNode1" presStyleIdx="1" presStyleCnt="3" custScaleX="118447" custScaleY="103807" custLinFactNeighborX="3157" custLinFactNeighborY="-1856"/>
      <dgm:spPr/>
    </dgm:pt>
    <dgm:pt modelId="{6A6876A5-CB6E-44E5-BA10-C7B5E53259A9}" type="pres">
      <dgm:prSet presAssocID="{CFE4B3A8-974E-4AEB-8EC7-56BD3E4BCF5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BC46F47-9EA1-490D-B13F-E90AB23F66E5}" type="pres">
      <dgm:prSet presAssocID="{913FA219-DF8D-4DA4-888B-406A3CF13144}" presName="circ3" presStyleLbl="vennNode1" presStyleIdx="2" presStyleCnt="3" custScaleX="123058" custScaleY="102309"/>
      <dgm:spPr/>
    </dgm:pt>
    <dgm:pt modelId="{D640B2BE-8333-4E66-95E6-B5034F40E728}" type="pres">
      <dgm:prSet presAssocID="{913FA219-DF8D-4DA4-888B-406A3CF1314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ACB362C-1313-49B3-8F0B-B1CAB7C70006}" type="presOf" srcId="{913FA219-DF8D-4DA4-888B-406A3CF13144}" destId="{9BC46F47-9EA1-490D-B13F-E90AB23F66E5}" srcOrd="0" destOrd="0" presId="urn:microsoft.com/office/officeart/2005/8/layout/venn1"/>
    <dgm:cxn modelId="{72B5A544-60C7-46A0-A5DC-2866002EB69A}" srcId="{FAC01393-C2EE-4CD3-B768-5928B69A661C}" destId="{CFE4B3A8-974E-4AEB-8EC7-56BD3E4BCF5A}" srcOrd="1" destOrd="0" parTransId="{1F2DC94F-D311-4E61-AED5-7F1C7DE56397}" sibTransId="{CDA825D9-1447-44E8-B64F-5F877E17A856}"/>
    <dgm:cxn modelId="{4F7B6E4B-6749-4AEF-9219-B4FCD201CC5B}" type="presOf" srcId="{D1538E65-707C-48AF-A0AC-02E6298FDE38}" destId="{C4CAE744-B1B5-483D-8BC5-6CF17E8C09A4}" srcOrd="1" destOrd="0" presId="urn:microsoft.com/office/officeart/2005/8/layout/venn1"/>
    <dgm:cxn modelId="{E2354F6D-1C13-443B-A98E-302426E7F933}" type="presOf" srcId="{913FA219-DF8D-4DA4-888B-406A3CF13144}" destId="{D640B2BE-8333-4E66-95E6-B5034F40E728}" srcOrd="1" destOrd="0" presId="urn:microsoft.com/office/officeart/2005/8/layout/venn1"/>
    <dgm:cxn modelId="{1101977C-57C8-4716-9E25-EE01D8674503}" type="presOf" srcId="{CFE4B3A8-974E-4AEB-8EC7-56BD3E4BCF5A}" destId="{6A6876A5-CB6E-44E5-BA10-C7B5E53259A9}" srcOrd="1" destOrd="0" presId="urn:microsoft.com/office/officeart/2005/8/layout/venn1"/>
    <dgm:cxn modelId="{BCD6DE83-8F23-4BF4-8FC6-3B8684FD0019}" type="presOf" srcId="{FAC01393-C2EE-4CD3-B768-5928B69A661C}" destId="{52418DA0-551D-4214-AE7D-9347DBC9A550}" srcOrd="0" destOrd="0" presId="urn:microsoft.com/office/officeart/2005/8/layout/venn1"/>
    <dgm:cxn modelId="{7934998D-4B2E-4345-AF6E-01D20F424F28}" type="presOf" srcId="{CFE4B3A8-974E-4AEB-8EC7-56BD3E4BCF5A}" destId="{3F9D12E2-773A-4194-844D-1C82D528E98C}" srcOrd="0" destOrd="0" presId="urn:microsoft.com/office/officeart/2005/8/layout/venn1"/>
    <dgm:cxn modelId="{10E52398-0034-4AE4-8C3E-D77AC032EFF2}" srcId="{FAC01393-C2EE-4CD3-B768-5928B69A661C}" destId="{913FA219-DF8D-4DA4-888B-406A3CF13144}" srcOrd="2" destOrd="0" parTransId="{F53BC160-868D-42C9-B1E7-9B1322CE9BDF}" sibTransId="{C51C24C9-1A0E-412E-A455-A416F9D854F7}"/>
    <dgm:cxn modelId="{C79036A4-F300-48CC-A5B8-58F9823CCA08}" type="presOf" srcId="{D1538E65-707C-48AF-A0AC-02E6298FDE38}" destId="{49848A38-6785-41A6-8C1B-A910EF34305A}" srcOrd="0" destOrd="0" presId="urn:microsoft.com/office/officeart/2005/8/layout/venn1"/>
    <dgm:cxn modelId="{A5B04DB7-E6AD-4DD5-AEC2-B1600C4A765A}" srcId="{FAC01393-C2EE-4CD3-B768-5928B69A661C}" destId="{D1538E65-707C-48AF-A0AC-02E6298FDE38}" srcOrd="0" destOrd="0" parTransId="{361ECD63-6A85-4F52-9499-FEC71B88DE97}" sibTransId="{4DD0A233-E956-47FE-AE39-B70397C70CE7}"/>
    <dgm:cxn modelId="{FE74ADE2-B28F-40EA-84E9-05BC5F735382}" type="presParOf" srcId="{52418DA0-551D-4214-AE7D-9347DBC9A550}" destId="{49848A38-6785-41A6-8C1B-A910EF34305A}" srcOrd="0" destOrd="0" presId="urn:microsoft.com/office/officeart/2005/8/layout/venn1"/>
    <dgm:cxn modelId="{2AB145A4-0B1B-4E70-B52A-0E12015B2FAF}" type="presParOf" srcId="{52418DA0-551D-4214-AE7D-9347DBC9A550}" destId="{C4CAE744-B1B5-483D-8BC5-6CF17E8C09A4}" srcOrd="1" destOrd="0" presId="urn:microsoft.com/office/officeart/2005/8/layout/venn1"/>
    <dgm:cxn modelId="{C4CB25F2-604E-4C8B-BC62-626E90897466}" type="presParOf" srcId="{52418DA0-551D-4214-AE7D-9347DBC9A550}" destId="{3F9D12E2-773A-4194-844D-1C82D528E98C}" srcOrd="2" destOrd="0" presId="urn:microsoft.com/office/officeart/2005/8/layout/venn1"/>
    <dgm:cxn modelId="{C583CAED-0817-40C4-A3F5-9DC905EF4256}" type="presParOf" srcId="{52418DA0-551D-4214-AE7D-9347DBC9A550}" destId="{6A6876A5-CB6E-44E5-BA10-C7B5E53259A9}" srcOrd="3" destOrd="0" presId="urn:microsoft.com/office/officeart/2005/8/layout/venn1"/>
    <dgm:cxn modelId="{6BDE1EF1-75E5-4550-BECB-DCC558554A01}" type="presParOf" srcId="{52418DA0-551D-4214-AE7D-9347DBC9A550}" destId="{9BC46F47-9EA1-490D-B13F-E90AB23F66E5}" srcOrd="4" destOrd="0" presId="urn:microsoft.com/office/officeart/2005/8/layout/venn1"/>
    <dgm:cxn modelId="{E36F7196-7196-46F3-8007-DC65609E4A59}" type="presParOf" srcId="{52418DA0-551D-4214-AE7D-9347DBC9A550}" destId="{D640B2BE-8333-4E66-95E6-B5034F40E72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A99885-EF03-45FD-B972-6BDD5C7C3223}" type="doc">
      <dgm:prSet loTypeId="urn:microsoft.com/office/officeart/2011/layout/HexagonRadial" loCatId="officeonlin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767F173-D3DA-43DB-9649-C82D1927856D}">
      <dgm:prSet phldrT="[Texto]" custT="1"/>
      <dgm:spPr/>
      <dgm:t>
        <a:bodyPr/>
        <a:lstStyle/>
        <a:p>
          <a:r>
            <a:rPr lang="pt-BR" sz="1600" b="1" dirty="0"/>
            <a:t>Indivíduos Empreendedores</a:t>
          </a:r>
        </a:p>
      </dgm:t>
    </dgm:pt>
    <dgm:pt modelId="{DF34BD90-5F8D-435A-B819-0AB30D5BBD8C}" type="parTrans" cxnId="{3942AFC2-208A-4154-86F6-8695A9622611}">
      <dgm:prSet/>
      <dgm:spPr/>
      <dgm:t>
        <a:bodyPr/>
        <a:lstStyle/>
        <a:p>
          <a:endParaRPr lang="pt-BR"/>
        </a:p>
      </dgm:t>
    </dgm:pt>
    <dgm:pt modelId="{6A16FA94-4209-452E-B804-42168911AE50}" type="sibTrans" cxnId="{3942AFC2-208A-4154-86F6-8695A9622611}">
      <dgm:prSet/>
      <dgm:spPr/>
      <dgm:t>
        <a:bodyPr/>
        <a:lstStyle/>
        <a:p>
          <a:endParaRPr lang="pt-BR"/>
        </a:p>
      </dgm:t>
    </dgm:pt>
    <dgm:pt modelId="{89B12DEA-716C-4B62-AB08-2EA596184D42}">
      <dgm:prSet phldrT="[Texto]" custT="1"/>
      <dgm:spPr/>
      <dgm:t>
        <a:bodyPr/>
        <a:lstStyle/>
        <a:p>
          <a:r>
            <a:rPr lang="pt-BR" sz="1400" b="1" dirty="0"/>
            <a:t>Conhecimento </a:t>
          </a:r>
          <a:r>
            <a:rPr lang="pt-BR" sz="1600" b="1" dirty="0"/>
            <a:t>do mundo dos negócios</a:t>
          </a:r>
        </a:p>
      </dgm:t>
    </dgm:pt>
    <dgm:pt modelId="{9CA244F0-4C01-491F-9AB9-B5F434EBAE8D}" type="parTrans" cxnId="{FC13D074-E179-43D8-B829-FA230B8A90E4}">
      <dgm:prSet/>
      <dgm:spPr/>
      <dgm:t>
        <a:bodyPr/>
        <a:lstStyle/>
        <a:p>
          <a:endParaRPr lang="pt-BR"/>
        </a:p>
      </dgm:t>
    </dgm:pt>
    <dgm:pt modelId="{F67941E6-23B3-48DA-955A-6F2F6B63A457}" type="sibTrans" cxnId="{FC13D074-E179-43D8-B829-FA230B8A90E4}">
      <dgm:prSet/>
      <dgm:spPr/>
      <dgm:t>
        <a:bodyPr/>
        <a:lstStyle/>
        <a:p>
          <a:endParaRPr lang="pt-BR"/>
        </a:p>
      </dgm:t>
    </dgm:pt>
    <dgm:pt modelId="{179FA06C-C586-4677-ABC9-E8959CBA5BE7}">
      <dgm:prSet phldrT="[Texto]" custT="1"/>
      <dgm:spPr/>
      <dgm:t>
        <a:bodyPr/>
        <a:lstStyle/>
        <a:p>
          <a:r>
            <a:rPr lang="pt-BR" sz="1600" b="1" dirty="0"/>
            <a:t>Etapas de planejamento</a:t>
          </a:r>
        </a:p>
      </dgm:t>
    </dgm:pt>
    <dgm:pt modelId="{39D845AA-0E04-418A-873D-479C95E0AC33}" type="parTrans" cxnId="{1347F7AA-9E5E-4FF6-A93E-991B1F42D453}">
      <dgm:prSet/>
      <dgm:spPr/>
      <dgm:t>
        <a:bodyPr/>
        <a:lstStyle/>
        <a:p>
          <a:endParaRPr lang="pt-BR"/>
        </a:p>
      </dgm:t>
    </dgm:pt>
    <dgm:pt modelId="{B261F930-D444-4314-AD10-690913475A35}" type="sibTrans" cxnId="{1347F7AA-9E5E-4FF6-A93E-991B1F42D453}">
      <dgm:prSet/>
      <dgm:spPr/>
      <dgm:t>
        <a:bodyPr/>
        <a:lstStyle/>
        <a:p>
          <a:endParaRPr lang="pt-BR"/>
        </a:p>
      </dgm:t>
    </dgm:pt>
    <dgm:pt modelId="{01A1E009-65EC-43A2-8041-45C92E64636C}">
      <dgm:prSet phldrT="[Texto]" custT="1"/>
      <dgm:spPr/>
      <dgm:t>
        <a:bodyPr/>
        <a:lstStyle/>
        <a:p>
          <a:r>
            <a:rPr lang="pt-BR" sz="1400" b="1" dirty="0"/>
            <a:t>Características de comportamento empreendedor</a:t>
          </a:r>
        </a:p>
      </dgm:t>
    </dgm:pt>
    <dgm:pt modelId="{565E55B0-623A-45E8-BEAB-A79AE610C2B6}" type="parTrans" cxnId="{C6E3AF07-03D6-4A12-8CB6-0BE0F2655CA0}">
      <dgm:prSet/>
      <dgm:spPr/>
      <dgm:t>
        <a:bodyPr/>
        <a:lstStyle/>
        <a:p>
          <a:endParaRPr lang="pt-BR"/>
        </a:p>
      </dgm:t>
    </dgm:pt>
    <dgm:pt modelId="{E5787C09-DA14-4647-93E3-D968DEC0DEC7}" type="sibTrans" cxnId="{C6E3AF07-03D6-4A12-8CB6-0BE0F2655CA0}">
      <dgm:prSet/>
      <dgm:spPr/>
      <dgm:t>
        <a:bodyPr/>
        <a:lstStyle/>
        <a:p>
          <a:endParaRPr lang="pt-BR"/>
        </a:p>
      </dgm:t>
    </dgm:pt>
    <dgm:pt modelId="{7E749909-2E8D-4E76-9DB8-F2D26B52E275}">
      <dgm:prSet phldrT="[Texto]" custT="1"/>
      <dgm:spPr/>
      <dgm:t>
        <a:bodyPr/>
        <a:lstStyle/>
        <a:p>
          <a:r>
            <a:rPr lang="pt-BR" sz="1400" b="1" dirty="0"/>
            <a:t>Cultura empreendedora ética e cidadania</a:t>
          </a:r>
        </a:p>
      </dgm:t>
    </dgm:pt>
    <dgm:pt modelId="{81A22E64-040D-4E7D-B4DC-1DBD7331456C}" type="parTrans" cxnId="{3D4024F9-BE41-4DC5-A8AD-E3E142B4981F}">
      <dgm:prSet/>
      <dgm:spPr/>
      <dgm:t>
        <a:bodyPr/>
        <a:lstStyle/>
        <a:p>
          <a:endParaRPr lang="pt-BR"/>
        </a:p>
      </dgm:t>
    </dgm:pt>
    <dgm:pt modelId="{558B810F-E2BA-41B1-80C8-67C6E7B5987E}" type="sibTrans" cxnId="{3D4024F9-BE41-4DC5-A8AD-E3E142B4981F}">
      <dgm:prSet/>
      <dgm:spPr/>
      <dgm:t>
        <a:bodyPr/>
        <a:lstStyle/>
        <a:p>
          <a:endParaRPr lang="pt-BR"/>
        </a:p>
      </dgm:t>
    </dgm:pt>
    <dgm:pt modelId="{FF92AAEC-4738-4EDE-B34E-8FBF50402D54}">
      <dgm:prSet phldrT="[Texto]" custT="1"/>
      <dgm:spPr/>
      <dgm:t>
        <a:bodyPr/>
        <a:lstStyle/>
        <a:p>
          <a:r>
            <a:rPr lang="pt-BR" sz="1800" b="1" dirty="0"/>
            <a:t>Autonomia</a:t>
          </a:r>
        </a:p>
      </dgm:t>
    </dgm:pt>
    <dgm:pt modelId="{A8278328-ECE7-452F-B5D0-AD887BF3A8F8}" type="parTrans" cxnId="{09771A5F-65EA-49BC-99C9-DCAD82FF2FA6}">
      <dgm:prSet/>
      <dgm:spPr/>
      <dgm:t>
        <a:bodyPr/>
        <a:lstStyle/>
        <a:p>
          <a:endParaRPr lang="pt-BR"/>
        </a:p>
      </dgm:t>
    </dgm:pt>
    <dgm:pt modelId="{DA3EA7B8-3D7C-459F-9909-10F19C542A78}" type="sibTrans" cxnId="{09771A5F-65EA-49BC-99C9-DCAD82FF2FA6}">
      <dgm:prSet/>
      <dgm:spPr/>
      <dgm:t>
        <a:bodyPr/>
        <a:lstStyle/>
        <a:p>
          <a:endParaRPr lang="pt-BR"/>
        </a:p>
      </dgm:t>
    </dgm:pt>
    <dgm:pt modelId="{924F9DE9-BABB-4ECF-A1BF-A0439B1D3B10}">
      <dgm:prSet phldrT="[Texto]" custT="1"/>
      <dgm:spPr/>
      <dgm:t>
        <a:bodyPr/>
        <a:lstStyle/>
        <a:p>
          <a:r>
            <a:rPr lang="pt-BR" sz="1600" b="1" dirty="0"/>
            <a:t>Coletividade e trabalho em equipe</a:t>
          </a:r>
        </a:p>
      </dgm:t>
    </dgm:pt>
    <dgm:pt modelId="{91DC6EEC-FD42-4BAF-9602-C6EB2E4881F0}" type="parTrans" cxnId="{76A7D1E1-C01E-4D7B-B9CD-9ED715F3A304}">
      <dgm:prSet/>
      <dgm:spPr/>
      <dgm:t>
        <a:bodyPr/>
        <a:lstStyle/>
        <a:p>
          <a:endParaRPr lang="pt-BR"/>
        </a:p>
      </dgm:t>
    </dgm:pt>
    <dgm:pt modelId="{0673C5E8-3EDA-434F-B17B-4DE62E9901D0}" type="sibTrans" cxnId="{76A7D1E1-C01E-4D7B-B9CD-9ED715F3A304}">
      <dgm:prSet/>
      <dgm:spPr/>
      <dgm:t>
        <a:bodyPr/>
        <a:lstStyle/>
        <a:p>
          <a:endParaRPr lang="pt-BR"/>
        </a:p>
      </dgm:t>
    </dgm:pt>
    <dgm:pt modelId="{B309A1F4-22BA-4A70-B38E-A05B6F266FD9}" type="pres">
      <dgm:prSet presAssocID="{B8A99885-EF03-45FD-B972-6BDD5C7C32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ABCF12F-2E22-4482-AD12-6AB6C84E6F94}" type="pres">
      <dgm:prSet presAssocID="{A767F173-D3DA-43DB-9649-C82D1927856D}" presName="Parent" presStyleLbl="node0" presStyleIdx="0" presStyleCnt="1">
        <dgm:presLayoutVars>
          <dgm:chMax val="6"/>
          <dgm:chPref val="6"/>
        </dgm:presLayoutVars>
      </dgm:prSet>
      <dgm:spPr/>
    </dgm:pt>
    <dgm:pt modelId="{824C20CF-76A0-433C-A1E5-8745A050C00A}" type="pres">
      <dgm:prSet presAssocID="{89B12DEA-716C-4B62-AB08-2EA596184D42}" presName="Accent1" presStyleCnt="0"/>
      <dgm:spPr/>
    </dgm:pt>
    <dgm:pt modelId="{53C414D7-9F1B-4C5F-B7BA-392D8E357A9C}" type="pres">
      <dgm:prSet presAssocID="{89B12DEA-716C-4B62-AB08-2EA596184D42}" presName="Accent" presStyleLbl="bgShp" presStyleIdx="0" presStyleCnt="6"/>
      <dgm:spPr/>
    </dgm:pt>
    <dgm:pt modelId="{344A9EAA-BD97-44D3-BDE7-5873ACA5FE53}" type="pres">
      <dgm:prSet presAssocID="{89B12DEA-716C-4B62-AB08-2EA596184D4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609A8C6-3D39-4471-A7F6-21022196C8DC}" type="pres">
      <dgm:prSet presAssocID="{179FA06C-C586-4677-ABC9-E8959CBA5BE7}" presName="Accent2" presStyleCnt="0"/>
      <dgm:spPr/>
    </dgm:pt>
    <dgm:pt modelId="{73AE9DBD-BF25-45EB-8A09-A6A9494075B2}" type="pres">
      <dgm:prSet presAssocID="{179FA06C-C586-4677-ABC9-E8959CBA5BE7}" presName="Accent" presStyleLbl="bgShp" presStyleIdx="1" presStyleCnt="6"/>
      <dgm:spPr/>
    </dgm:pt>
    <dgm:pt modelId="{095DF72F-5DA3-4E0E-B19E-6A4483F1D09D}" type="pres">
      <dgm:prSet presAssocID="{179FA06C-C586-4677-ABC9-E8959CBA5BE7}" presName="Child2" presStyleLbl="node1" presStyleIdx="1" presStyleCnt="6" custScaleX="104599">
        <dgm:presLayoutVars>
          <dgm:chMax val="0"/>
          <dgm:chPref val="0"/>
          <dgm:bulletEnabled val="1"/>
        </dgm:presLayoutVars>
      </dgm:prSet>
      <dgm:spPr/>
    </dgm:pt>
    <dgm:pt modelId="{72558E6C-452F-4A83-8965-B33D4A7B478F}" type="pres">
      <dgm:prSet presAssocID="{01A1E009-65EC-43A2-8041-45C92E64636C}" presName="Accent3" presStyleCnt="0"/>
      <dgm:spPr/>
    </dgm:pt>
    <dgm:pt modelId="{EFCBE6A5-A2AC-4BBD-81B6-0BA0045AC236}" type="pres">
      <dgm:prSet presAssocID="{01A1E009-65EC-43A2-8041-45C92E64636C}" presName="Accent" presStyleLbl="bgShp" presStyleIdx="2" presStyleCnt="6"/>
      <dgm:spPr/>
    </dgm:pt>
    <dgm:pt modelId="{5B082B4F-0E85-41C3-B46C-07601AABBCF3}" type="pres">
      <dgm:prSet presAssocID="{01A1E009-65EC-43A2-8041-45C92E64636C}" presName="Child3" presStyleLbl="node1" presStyleIdx="2" presStyleCnt="6" custScaleX="109171">
        <dgm:presLayoutVars>
          <dgm:chMax val="0"/>
          <dgm:chPref val="0"/>
          <dgm:bulletEnabled val="1"/>
        </dgm:presLayoutVars>
      </dgm:prSet>
      <dgm:spPr/>
    </dgm:pt>
    <dgm:pt modelId="{C80E6CA5-2CCC-4D9B-B76C-069B48C3E28A}" type="pres">
      <dgm:prSet presAssocID="{7E749909-2E8D-4E76-9DB8-F2D26B52E275}" presName="Accent4" presStyleCnt="0"/>
      <dgm:spPr/>
    </dgm:pt>
    <dgm:pt modelId="{48A3FDA0-A55A-4D34-A5B9-483E0A5C0B61}" type="pres">
      <dgm:prSet presAssocID="{7E749909-2E8D-4E76-9DB8-F2D26B52E275}" presName="Accent" presStyleLbl="bgShp" presStyleIdx="3" presStyleCnt="6"/>
      <dgm:spPr/>
    </dgm:pt>
    <dgm:pt modelId="{B31DC9A8-1B52-41DB-A11A-624F149C225E}" type="pres">
      <dgm:prSet presAssocID="{7E749909-2E8D-4E76-9DB8-F2D26B52E27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7027CAB-C4D5-41C2-BA26-FECC19C89626}" type="pres">
      <dgm:prSet presAssocID="{FF92AAEC-4738-4EDE-B34E-8FBF50402D54}" presName="Accent5" presStyleCnt="0"/>
      <dgm:spPr/>
    </dgm:pt>
    <dgm:pt modelId="{4CB06B5A-DDB2-48C7-B986-0B332A2E6F51}" type="pres">
      <dgm:prSet presAssocID="{FF92AAEC-4738-4EDE-B34E-8FBF50402D54}" presName="Accent" presStyleLbl="bgShp" presStyleIdx="4" presStyleCnt="6"/>
      <dgm:spPr/>
    </dgm:pt>
    <dgm:pt modelId="{57A47178-C577-45FC-9511-B398FC26A741}" type="pres">
      <dgm:prSet presAssocID="{FF92AAEC-4738-4EDE-B34E-8FBF50402D5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18FBB44-8D4B-40C6-8B6A-DFEFD4D0BD6C}" type="pres">
      <dgm:prSet presAssocID="{924F9DE9-BABB-4ECF-A1BF-A0439B1D3B10}" presName="Accent6" presStyleCnt="0"/>
      <dgm:spPr/>
    </dgm:pt>
    <dgm:pt modelId="{F3516D4A-0B45-4A4F-95B7-9F07EC34F7F7}" type="pres">
      <dgm:prSet presAssocID="{924F9DE9-BABB-4ECF-A1BF-A0439B1D3B10}" presName="Accent" presStyleLbl="bgShp" presStyleIdx="5" presStyleCnt="6"/>
      <dgm:spPr/>
    </dgm:pt>
    <dgm:pt modelId="{C6EF5F98-A57E-4228-BDE1-CBB20AFCAD23}" type="pres">
      <dgm:prSet presAssocID="{924F9DE9-BABB-4ECF-A1BF-A0439B1D3B1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6E3AF07-03D6-4A12-8CB6-0BE0F2655CA0}" srcId="{A767F173-D3DA-43DB-9649-C82D1927856D}" destId="{01A1E009-65EC-43A2-8041-45C92E64636C}" srcOrd="2" destOrd="0" parTransId="{565E55B0-623A-45E8-BEAB-A79AE610C2B6}" sibTransId="{E5787C09-DA14-4647-93E3-D968DEC0DEC7}"/>
    <dgm:cxn modelId="{ECD78C38-B6E3-458D-AC4A-070C9DD5C258}" type="presOf" srcId="{179FA06C-C586-4677-ABC9-E8959CBA5BE7}" destId="{095DF72F-5DA3-4E0E-B19E-6A4483F1D09D}" srcOrd="0" destOrd="0" presId="urn:microsoft.com/office/officeart/2011/layout/HexagonRadial"/>
    <dgm:cxn modelId="{EFB35D3E-C2BB-4AE2-90B5-A5387085D95D}" type="presOf" srcId="{FF92AAEC-4738-4EDE-B34E-8FBF50402D54}" destId="{57A47178-C577-45FC-9511-B398FC26A741}" srcOrd="0" destOrd="0" presId="urn:microsoft.com/office/officeart/2011/layout/HexagonRadial"/>
    <dgm:cxn modelId="{D7B1A65D-0125-4222-8FC0-4E5F8908C41F}" type="presOf" srcId="{B8A99885-EF03-45FD-B972-6BDD5C7C3223}" destId="{B309A1F4-22BA-4A70-B38E-A05B6F266FD9}" srcOrd="0" destOrd="0" presId="urn:microsoft.com/office/officeart/2011/layout/HexagonRadial"/>
    <dgm:cxn modelId="{09771A5F-65EA-49BC-99C9-DCAD82FF2FA6}" srcId="{A767F173-D3DA-43DB-9649-C82D1927856D}" destId="{FF92AAEC-4738-4EDE-B34E-8FBF50402D54}" srcOrd="4" destOrd="0" parTransId="{A8278328-ECE7-452F-B5D0-AD887BF3A8F8}" sibTransId="{DA3EA7B8-3D7C-459F-9909-10F19C542A78}"/>
    <dgm:cxn modelId="{FC13D074-E179-43D8-B829-FA230B8A90E4}" srcId="{A767F173-D3DA-43DB-9649-C82D1927856D}" destId="{89B12DEA-716C-4B62-AB08-2EA596184D42}" srcOrd="0" destOrd="0" parTransId="{9CA244F0-4C01-491F-9AB9-B5F434EBAE8D}" sibTransId="{F67941E6-23B3-48DA-955A-6F2F6B63A457}"/>
    <dgm:cxn modelId="{1E9C9058-FA5C-43C5-BD1E-449A9D3461C9}" type="presOf" srcId="{01A1E009-65EC-43A2-8041-45C92E64636C}" destId="{5B082B4F-0E85-41C3-B46C-07601AABBCF3}" srcOrd="0" destOrd="0" presId="urn:microsoft.com/office/officeart/2011/layout/HexagonRadial"/>
    <dgm:cxn modelId="{502F0A7B-4967-4348-8F76-595D98BAF97E}" type="presOf" srcId="{A767F173-D3DA-43DB-9649-C82D1927856D}" destId="{EABCF12F-2E22-4482-AD12-6AB6C84E6F94}" srcOrd="0" destOrd="0" presId="urn:microsoft.com/office/officeart/2011/layout/HexagonRadial"/>
    <dgm:cxn modelId="{C8351296-A2D6-474B-8DE7-4AE5736E09A6}" type="presOf" srcId="{89B12DEA-716C-4B62-AB08-2EA596184D42}" destId="{344A9EAA-BD97-44D3-BDE7-5873ACA5FE53}" srcOrd="0" destOrd="0" presId="urn:microsoft.com/office/officeart/2011/layout/HexagonRadial"/>
    <dgm:cxn modelId="{5E441AA1-D5A7-4C90-9D8C-422E5A0C5E1E}" type="presOf" srcId="{7E749909-2E8D-4E76-9DB8-F2D26B52E275}" destId="{B31DC9A8-1B52-41DB-A11A-624F149C225E}" srcOrd="0" destOrd="0" presId="urn:microsoft.com/office/officeart/2011/layout/HexagonRadial"/>
    <dgm:cxn modelId="{1347F7AA-9E5E-4FF6-A93E-991B1F42D453}" srcId="{A767F173-D3DA-43DB-9649-C82D1927856D}" destId="{179FA06C-C586-4677-ABC9-E8959CBA5BE7}" srcOrd="1" destOrd="0" parTransId="{39D845AA-0E04-418A-873D-479C95E0AC33}" sibTransId="{B261F930-D444-4314-AD10-690913475A35}"/>
    <dgm:cxn modelId="{3942AFC2-208A-4154-86F6-8695A9622611}" srcId="{B8A99885-EF03-45FD-B972-6BDD5C7C3223}" destId="{A767F173-D3DA-43DB-9649-C82D1927856D}" srcOrd="0" destOrd="0" parTransId="{DF34BD90-5F8D-435A-B819-0AB30D5BBD8C}" sibTransId="{6A16FA94-4209-452E-B804-42168911AE50}"/>
    <dgm:cxn modelId="{6FBD9ECF-CDFD-44A6-AE87-B043F140E00B}" type="presOf" srcId="{924F9DE9-BABB-4ECF-A1BF-A0439B1D3B10}" destId="{C6EF5F98-A57E-4228-BDE1-CBB20AFCAD23}" srcOrd="0" destOrd="0" presId="urn:microsoft.com/office/officeart/2011/layout/HexagonRadial"/>
    <dgm:cxn modelId="{76A7D1E1-C01E-4D7B-B9CD-9ED715F3A304}" srcId="{A767F173-D3DA-43DB-9649-C82D1927856D}" destId="{924F9DE9-BABB-4ECF-A1BF-A0439B1D3B10}" srcOrd="5" destOrd="0" parTransId="{91DC6EEC-FD42-4BAF-9602-C6EB2E4881F0}" sibTransId="{0673C5E8-3EDA-434F-B17B-4DE62E9901D0}"/>
    <dgm:cxn modelId="{3D4024F9-BE41-4DC5-A8AD-E3E142B4981F}" srcId="{A767F173-D3DA-43DB-9649-C82D1927856D}" destId="{7E749909-2E8D-4E76-9DB8-F2D26B52E275}" srcOrd="3" destOrd="0" parTransId="{81A22E64-040D-4E7D-B4DC-1DBD7331456C}" sibTransId="{558B810F-E2BA-41B1-80C8-67C6E7B5987E}"/>
    <dgm:cxn modelId="{AC535E38-7047-4680-932A-CC0AF6789C87}" type="presParOf" srcId="{B309A1F4-22BA-4A70-B38E-A05B6F266FD9}" destId="{EABCF12F-2E22-4482-AD12-6AB6C84E6F94}" srcOrd="0" destOrd="0" presId="urn:microsoft.com/office/officeart/2011/layout/HexagonRadial"/>
    <dgm:cxn modelId="{AB0EC0AD-5BB9-4C00-BFA1-1FA194639279}" type="presParOf" srcId="{B309A1F4-22BA-4A70-B38E-A05B6F266FD9}" destId="{824C20CF-76A0-433C-A1E5-8745A050C00A}" srcOrd="1" destOrd="0" presId="urn:microsoft.com/office/officeart/2011/layout/HexagonRadial"/>
    <dgm:cxn modelId="{CA4DBFE8-C15E-4F20-83BC-81B001B2EA45}" type="presParOf" srcId="{824C20CF-76A0-433C-A1E5-8745A050C00A}" destId="{53C414D7-9F1B-4C5F-B7BA-392D8E357A9C}" srcOrd="0" destOrd="0" presId="urn:microsoft.com/office/officeart/2011/layout/HexagonRadial"/>
    <dgm:cxn modelId="{918727B0-7D34-407C-89AD-61A8FC691B35}" type="presParOf" srcId="{B309A1F4-22BA-4A70-B38E-A05B6F266FD9}" destId="{344A9EAA-BD97-44D3-BDE7-5873ACA5FE53}" srcOrd="2" destOrd="0" presId="urn:microsoft.com/office/officeart/2011/layout/HexagonRadial"/>
    <dgm:cxn modelId="{E035E261-6753-4296-A378-81CDFC87E1A9}" type="presParOf" srcId="{B309A1F4-22BA-4A70-B38E-A05B6F266FD9}" destId="{C609A8C6-3D39-4471-A7F6-21022196C8DC}" srcOrd="3" destOrd="0" presId="urn:microsoft.com/office/officeart/2011/layout/HexagonRadial"/>
    <dgm:cxn modelId="{2BF49771-6821-413D-A520-C8A88CF023F2}" type="presParOf" srcId="{C609A8C6-3D39-4471-A7F6-21022196C8DC}" destId="{73AE9DBD-BF25-45EB-8A09-A6A9494075B2}" srcOrd="0" destOrd="0" presId="urn:microsoft.com/office/officeart/2011/layout/HexagonRadial"/>
    <dgm:cxn modelId="{D8708851-1FBE-43B5-91EC-74ACC4642DE5}" type="presParOf" srcId="{B309A1F4-22BA-4A70-B38E-A05B6F266FD9}" destId="{095DF72F-5DA3-4E0E-B19E-6A4483F1D09D}" srcOrd="4" destOrd="0" presId="urn:microsoft.com/office/officeart/2011/layout/HexagonRadial"/>
    <dgm:cxn modelId="{8C6CB395-386B-4A44-B53A-E63B37D78B29}" type="presParOf" srcId="{B309A1F4-22BA-4A70-B38E-A05B6F266FD9}" destId="{72558E6C-452F-4A83-8965-B33D4A7B478F}" srcOrd="5" destOrd="0" presId="urn:microsoft.com/office/officeart/2011/layout/HexagonRadial"/>
    <dgm:cxn modelId="{BB6717DB-4769-4BDD-BAA8-BB955BFDDE78}" type="presParOf" srcId="{72558E6C-452F-4A83-8965-B33D4A7B478F}" destId="{EFCBE6A5-A2AC-4BBD-81B6-0BA0045AC236}" srcOrd="0" destOrd="0" presId="urn:microsoft.com/office/officeart/2011/layout/HexagonRadial"/>
    <dgm:cxn modelId="{E5760E45-E00E-410A-8808-2FE5F05F6B29}" type="presParOf" srcId="{B309A1F4-22BA-4A70-B38E-A05B6F266FD9}" destId="{5B082B4F-0E85-41C3-B46C-07601AABBCF3}" srcOrd="6" destOrd="0" presId="urn:microsoft.com/office/officeart/2011/layout/HexagonRadial"/>
    <dgm:cxn modelId="{AA23CB20-F9C7-44A7-88AD-5386A50CFD47}" type="presParOf" srcId="{B309A1F4-22BA-4A70-B38E-A05B6F266FD9}" destId="{C80E6CA5-2CCC-4D9B-B76C-069B48C3E28A}" srcOrd="7" destOrd="0" presId="urn:microsoft.com/office/officeart/2011/layout/HexagonRadial"/>
    <dgm:cxn modelId="{A2019E17-35F6-45C0-A121-00D5D31F982B}" type="presParOf" srcId="{C80E6CA5-2CCC-4D9B-B76C-069B48C3E28A}" destId="{48A3FDA0-A55A-4D34-A5B9-483E0A5C0B61}" srcOrd="0" destOrd="0" presId="urn:microsoft.com/office/officeart/2011/layout/HexagonRadial"/>
    <dgm:cxn modelId="{4F42A689-9073-4C89-AC43-18EBBA45C594}" type="presParOf" srcId="{B309A1F4-22BA-4A70-B38E-A05B6F266FD9}" destId="{B31DC9A8-1B52-41DB-A11A-624F149C225E}" srcOrd="8" destOrd="0" presId="urn:microsoft.com/office/officeart/2011/layout/HexagonRadial"/>
    <dgm:cxn modelId="{E0B52222-3636-4D63-90A2-55974D475EFC}" type="presParOf" srcId="{B309A1F4-22BA-4A70-B38E-A05B6F266FD9}" destId="{07027CAB-C4D5-41C2-BA26-FECC19C89626}" srcOrd="9" destOrd="0" presId="urn:microsoft.com/office/officeart/2011/layout/HexagonRadial"/>
    <dgm:cxn modelId="{6E72B455-F0E6-442E-9A8D-A8CA434EBA16}" type="presParOf" srcId="{07027CAB-C4D5-41C2-BA26-FECC19C89626}" destId="{4CB06B5A-DDB2-48C7-B986-0B332A2E6F51}" srcOrd="0" destOrd="0" presId="urn:microsoft.com/office/officeart/2011/layout/HexagonRadial"/>
    <dgm:cxn modelId="{BD5E7E5C-26F0-44E6-AAC0-FE5DE6F8DF8A}" type="presParOf" srcId="{B309A1F4-22BA-4A70-B38E-A05B6F266FD9}" destId="{57A47178-C577-45FC-9511-B398FC26A741}" srcOrd="10" destOrd="0" presId="urn:microsoft.com/office/officeart/2011/layout/HexagonRadial"/>
    <dgm:cxn modelId="{F818702A-DF3D-4091-B97A-FED6B2B762B7}" type="presParOf" srcId="{B309A1F4-22BA-4A70-B38E-A05B6F266FD9}" destId="{318FBB44-8D4B-40C6-8B6A-DFEFD4D0BD6C}" srcOrd="11" destOrd="0" presId="urn:microsoft.com/office/officeart/2011/layout/HexagonRadial"/>
    <dgm:cxn modelId="{8D9BAD0D-D4C8-4CFD-B75E-D21D9A47FBA5}" type="presParOf" srcId="{318FBB44-8D4B-40C6-8B6A-DFEFD4D0BD6C}" destId="{F3516D4A-0B45-4A4F-95B7-9F07EC34F7F7}" srcOrd="0" destOrd="0" presId="urn:microsoft.com/office/officeart/2011/layout/HexagonRadial"/>
    <dgm:cxn modelId="{2CD585FD-8BC0-4A12-A8AC-C88DF7CF58DB}" type="presParOf" srcId="{B309A1F4-22BA-4A70-B38E-A05B6F266FD9}" destId="{C6EF5F98-A57E-4228-BDE1-CBB20AFCAD23}" srcOrd="12" destOrd="0" presId="urn:microsoft.com/office/officeart/2011/layout/HexagonRadial"/>
  </dgm:cxnLst>
  <dgm:bg>
    <a:gradFill>
      <a:gsLst>
        <a:gs pos="0">
          <a:srgbClr val="FFFF00"/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6B1F2F-641D-4319-A42E-9ADFE7712082}" type="doc">
      <dgm:prSet loTypeId="urn:microsoft.com/office/officeart/2005/8/layout/balance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AFB3CA3-EE06-40D3-83AC-EFA30FF60757}">
      <dgm:prSet phldrT="[Tex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dirty="0"/>
            <a:t>Potenciais</a:t>
          </a:r>
        </a:p>
      </dgm:t>
    </dgm:pt>
    <dgm:pt modelId="{104EC2DC-EF17-4183-B4CA-F50E65CB4DAD}" type="parTrans" cxnId="{4C700AE1-8066-49B4-86C7-05727FB69983}">
      <dgm:prSet/>
      <dgm:spPr/>
      <dgm:t>
        <a:bodyPr/>
        <a:lstStyle/>
        <a:p>
          <a:endParaRPr lang="pt-BR"/>
        </a:p>
      </dgm:t>
    </dgm:pt>
    <dgm:pt modelId="{37AC7C21-D414-49F0-850A-79F1A19D741F}" type="sibTrans" cxnId="{4C700AE1-8066-49B4-86C7-05727FB69983}">
      <dgm:prSet/>
      <dgm:spPr/>
      <dgm:t>
        <a:bodyPr/>
        <a:lstStyle/>
        <a:p>
          <a:endParaRPr lang="pt-BR"/>
        </a:p>
      </dgm:t>
    </dgm:pt>
    <dgm:pt modelId="{6ADCF6DF-AB08-4B3A-AEDA-D75A32BF4436}">
      <dgm:prSet phldrT="[Texto]" custT="1"/>
      <dgm:spPr/>
      <dgm:t>
        <a:bodyPr/>
        <a:lstStyle/>
        <a:p>
          <a:r>
            <a:rPr lang="pt-BR" sz="1400" b="1" dirty="0"/>
            <a:t>Novas tecnologias: emergência de mercados globais</a:t>
          </a:r>
        </a:p>
      </dgm:t>
    </dgm:pt>
    <dgm:pt modelId="{F9C0B91E-A23A-4F06-BBC2-F55E4B912572}" type="parTrans" cxnId="{5F552429-F44F-45FC-884B-92DF3A93B838}">
      <dgm:prSet/>
      <dgm:spPr/>
      <dgm:t>
        <a:bodyPr/>
        <a:lstStyle/>
        <a:p>
          <a:endParaRPr lang="pt-BR"/>
        </a:p>
      </dgm:t>
    </dgm:pt>
    <dgm:pt modelId="{7294BBE3-9106-4A17-86B8-5945F2445D89}" type="sibTrans" cxnId="{5F552429-F44F-45FC-884B-92DF3A93B838}">
      <dgm:prSet/>
      <dgm:spPr/>
      <dgm:t>
        <a:bodyPr/>
        <a:lstStyle/>
        <a:p>
          <a:endParaRPr lang="pt-BR"/>
        </a:p>
      </dgm:t>
    </dgm:pt>
    <dgm:pt modelId="{6FCF7DE5-6EDA-49C1-99D3-3D12A1130E36}">
      <dgm:prSet phldrT="[Texto]" custT="1"/>
      <dgm:spPr/>
      <dgm:t>
        <a:bodyPr/>
        <a:lstStyle/>
        <a:p>
          <a:r>
            <a:rPr lang="pt-BR" sz="1400" b="1" dirty="0"/>
            <a:t>Inclusão digital, social e econômica</a:t>
          </a:r>
        </a:p>
      </dgm:t>
    </dgm:pt>
    <dgm:pt modelId="{600DAD91-C73A-4CEC-947E-0C83185D6D1D}" type="parTrans" cxnId="{C223FE64-F01E-44F3-9742-EF2AE55C14A4}">
      <dgm:prSet/>
      <dgm:spPr/>
      <dgm:t>
        <a:bodyPr/>
        <a:lstStyle/>
        <a:p>
          <a:endParaRPr lang="pt-BR"/>
        </a:p>
      </dgm:t>
    </dgm:pt>
    <dgm:pt modelId="{76F24D0C-1AAA-49E4-B88B-D53140096715}" type="sibTrans" cxnId="{C223FE64-F01E-44F3-9742-EF2AE55C14A4}">
      <dgm:prSet/>
      <dgm:spPr/>
      <dgm:t>
        <a:bodyPr/>
        <a:lstStyle/>
        <a:p>
          <a:endParaRPr lang="pt-BR"/>
        </a:p>
      </dgm:t>
    </dgm:pt>
    <dgm:pt modelId="{12315867-9786-46DD-9F75-700B6896BD79}">
      <dgm:prSet phldrT="[Tex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dirty="0"/>
            <a:t>Desafios</a:t>
          </a:r>
        </a:p>
      </dgm:t>
    </dgm:pt>
    <dgm:pt modelId="{2ADC5A07-FD31-44EE-A658-F85A00E4D10E}" type="parTrans" cxnId="{9B20EF91-2A5B-42BE-8061-7511AB064199}">
      <dgm:prSet/>
      <dgm:spPr/>
      <dgm:t>
        <a:bodyPr/>
        <a:lstStyle/>
        <a:p>
          <a:endParaRPr lang="pt-BR"/>
        </a:p>
      </dgm:t>
    </dgm:pt>
    <dgm:pt modelId="{CEA11A68-0A36-4041-9730-C5F4619529EE}" type="sibTrans" cxnId="{9B20EF91-2A5B-42BE-8061-7511AB064199}">
      <dgm:prSet/>
      <dgm:spPr/>
      <dgm:t>
        <a:bodyPr/>
        <a:lstStyle/>
        <a:p>
          <a:endParaRPr lang="pt-BR"/>
        </a:p>
      </dgm:t>
    </dgm:pt>
    <dgm:pt modelId="{FE8CEE8F-C9C9-44EE-ACAC-1E49E3944A6E}">
      <dgm:prSet phldrT="[Texto]" custT="1"/>
      <dgm:spPr/>
      <dgm:t>
        <a:bodyPr/>
        <a:lstStyle/>
        <a:p>
          <a:r>
            <a:rPr lang="pt-BR" sz="1400" b="1" dirty="0"/>
            <a:t>Qualidade e pertinência do Ensino Profissional</a:t>
          </a:r>
        </a:p>
      </dgm:t>
    </dgm:pt>
    <dgm:pt modelId="{C7A5C2FE-5315-4707-A806-4351E1FD9BFF}" type="parTrans" cxnId="{8C5A0C0B-CD4F-4E43-9626-04506A8F221B}">
      <dgm:prSet/>
      <dgm:spPr/>
      <dgm:t>
        <a:bodyPr/>
        <a:lstStyle/>
        <a:p>
          <a:endParaRPr lang="pt-BR"/>
        </a:p>
      </dgm:t>
    </dgm:pt>
    <dgm:pt modelId="{24850220-F1A1-440C-905A-76486FCDA6A2}" type="sibTrans" cxnId="{8C5A0C0B-CD4F-4E43-9626-04506A8F221B}">
      <dgm:prSet/>
      <dgm:spPr/>
      <dgm:t>
        <a:bodyPr/>
        <a:lstStyle/>
        <a:p>
          <a:endParaRPr lang="pt-BR"/>
        </a:p>
      </dgm:t>
    </dgm:pt>
    <dgm:pt modelId="{C9DAB1C4-2EF9-40C0-8779-8B07D5C58C1E}">
      <dgm:prSet phldrT="[Texto]" custT="1"/>
      <dgm:spPr/>
      <dgm:t>
        <a:bodyPr/>
        <a:lstStyle/>
        <a:p>
          <a:r>
            <a:rPr lang="pt-BR" sz="1400" b="1" dirty="0"/>
            <a:t>Desemprego crescente entre os jovens</a:t>
          </a:r>
        </a:p>
      </dgm:t>
    </dgm:pt>
    <dgm:pt modelId="{50B51243-C9B2-422F-B481-A096EC25814D}" type="parTrans" cxnId="{6861BBC5-3092-4ADA-9D24-D20ADAC449EB}">
      <dgm:prSet/>
      <dgm:spPr/>
      <dgm:t>
        <a:bodyPr/>
        <a:lstStyle/>
        <a:p>
          <a:endParaRPr lang="pt-BR"/>
        </a:p>
      </dgm:t>
    </dgm:pt>
    <dgm:pt modelId="{CE44609C-29A1-42D4-B95A-511395886EA6}" type="sibTrans" cxnId="{6861BBC5-3092-4ADA-9D24-D20ADAC449EB}">
      <dgm:prSet/>
      <dgm:spPr/>
      <dgm:t>
        <a:bodyPr/>
        <a:lstStyle/>
        <a:p>
          <a:endParaRPr lang="pt-BR"/>
        </a:p>
      </dgm:t>
    </dgm:pt>
    <dgm:pt modelId="{1563931A-DE9E-4837-97A0-B71B4E453DF3}">
      <dgm:prSet phldrT="[Texto]" custT="1"/>
      <dgm:spPr/>
      <dgm:t>
        <a:bodyPr/>
        <a:lstStyle/>
        <a:p>
          <a:r>
            <a:rPr lang="pt-BR" sz="1400" b="1" dirty="0"/>
            <a:t>Baixa Competitividade da economia brasileira</a:t>
          </a:r>
        </a:p>
      </dgm:t>
    </dgm:pt>
    <dgm:pt modelId="{484D7F30-8202-4663-8101-CADE10476213}" type="parTrans" cxnId="{1EBAC84D-14CA-4527-9102-85F0CDEAC3B2}">
      <dgm:prSet/>
      <dgm:spPr/>
      <dgm:t>
        <a:bodyPr/>
        <a:lstStyle/>
        <a:p>
          <a:endParaRPr lang="pt-BR"/>
        </a:p>
      </dgm:t>
    </dgm:pt>
    <dgm:pt modelId="{36F36986-619B-45D0-951B-2F0E06AE7C1D}" type="sibTrans" cxnId="{1EBAC84D-14CA-4527-9102-85F0CDEAC3B2}">
      <dgm:prSet/>
      <dgm:spPr/>
      <dgm:t>
        <a:bodyPr/>
        <a:lstStyle/>
        <a:p>
          <a:endParaRPr lang="pt-BR"/>
        </a:p>
      </dgm:t>
    </dgm:pt>
    <dgm:pt modelId="{D0B097BD-046F-4714-8BE9-9D843ABAAB38}">
      <dgm:prSet phldrT="[Texto]" custT="1"/>
      <dgm:spPr/>
      <dgm:t>
        <a:bodyPr/>
        <a:lstStyle/>
        <a:p>
          <a:r>
            <a:rPr lang="pt-BR" sz="1400" b="1" dirty="0"/>
            <a:t>Evasão escolar em alta</a:t>
          </a:r>
        </a:p>
      </dgm:t>
    </dgm:pt>
    <dgm:pt modelId="{9B9C8CDB-F2D5-4D06-95A0-C20ADAEE2D40}" type="parTrans" cxnId="{020C7D02-82D3-40E1-A6A5-7B173E42D3F1}">
      <dgm:prSet/>
      <dgm:spPr/>
      <dgm:t>
        <a:bodyPr/>
        <a:lstStyle/>
        <a:p>
          <a:endParaRPr lang="pt-BR"/>
        </a:p>
      </dgm:t>
    </dgm:pt>
    <dgm:pt modelId="{1B6332A3-44E5-4AB3-B0B7-DD2DFAD4290A}" type="sibTrans" cxnId="{020C7D02-82D3-40E1-A6A5-7B173E42D3F1}">
      <dgm:prSet/>
      <dgm:spPr/>
      <dgm:t>
        <a:bodyPr/>
        <a:lstStyle/>
        <a:p>
          <a:endParaRPr lang="pt-BR"/>
        </a:p>
      </dgm:t>
    </dgm:pt>
    <dgm:pt modelId="{19C4A511-EE2C-40B6-A5CB-CD354727FF17}">
      <dgm:prSet phldrT="[Texto]" custT="1"/>
      <dgm:spPr/>
      <dgm:t>
        <a:bodyPr/>
        <a:lstStyle/>
        <a:p>
          <a:r>
            <a:rPr lang="pt-BR" sz="1400" b="1" dirty="0"/>
            <a:t>Novo perfil requerido: empreendedor, criatividade e inovação</a:t>
          </a:r>
        </a:p>
      </dgm:t>
    </dgm:pt>
    <dgm:pt modelId="{93AF9896-7B37-48DB-B738-7100E98C395C}" type="parTrans" cxnId="{74E0C93D-41D0-4739-9E21-38FDAA524862}">
      <dgm:prSet/>
      <dgm:spPr/>
      <dgm:t>
        <a:bodyPr/>
        <a:lstStyle/>
        <a:p>
          <a:endParaRPr lang="pt-BR"/>
        </a:p>
      </dgm:t>
    </dgm:pt>
    <dgm:pt modelId="{114EEBB0-8A1A-4EA0-AAF0-5C83260FE7D9}" type="sibTrans" cxnId="{74E0C93D-41D0-4739-9E21-38FDAA524862}">
      <dgm:prSet/>
      <dgm:spPr/>
      <dgm:t>
        <a:bodyPr/>
        <a:lstStyle/>
        <a:p>
          <a:endParaRPr lang="pt-BR"/>
        </a:p>
      </dgm:t>
    </dgm:pt>
    <dgm:pt modelId="{4213BA87-CB94-44ED-84B4-73626596B459}" type="pres">
      <dgm:prSet presAssocID="{4A6B1F2F-641D-4319-A42E-9ADFE7712082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7664984-04BF-4963-8E3F-04FEBC27BFDD}" type="pres">
      <dgm:prSet presAssocID="{4A6B1F2F-641D-4319-A42E-9ADFE7712082}" presName="dummyMaxCanvas" presStyleCnt="0"/>
      <dgm:spPr/>
    </dgm:pt>
    <dgm:pt modelId="{5B3C337C-BA15-43EF-9FB8-C5D93F4043FC}" type="pres">
      <dgm:prSet presAssocID="{4A6B1F2F-641D-4319-A42E-9ADFE7712082}" presName="parentComposite" presStyleCnt="0"/>
      <dgm:spPr/>
    </dgm:pt>
    <dgm:pt modelId="{DCFE0197-3A52-4C13-9A13-B1E729E51BB3}" type="pres">
      <dgm:prSet presAssocID="{4A6B1F2F-641D-4319-A42E-9ADFE7712082}" presName="parent1" presStyleLbl="alignAccFollowNode1" presStyleIdx="0" presStyleCnt="4">
        <dgm:presLayoutVars>
          <dgm:chMax val="4"/>
        </dgm:presLayoutVars>
      </dgm:prSet>
      <dgm:spPr/>
    </dgm:pt>
    <dgm:pt modelId="{ED605DA0-6619-4E3C-8390-4E591F58BCEB}" type="pres">
      <dgm:prSet presAssocID="{4A6B1F2F-641D-4319-A42E-9ADFE7712082}" presName="parent2" presStyleLbl="alignAccFollowNode1" presStyleIdx="1" presStyleCnt="4">
        <dgm:presLayoutVars>
          <dgm:chMax val="4"/>
        </dgm:presLayoutVars>
      </dgm:prSet>
      <dgm:spPr/>
    </dgm:pt>
    <dgm:pt modelId="{209060D6-3D86-44DF-957B-CC900D3119A1}" type="pres">
      <dgm:prSet presAssocID="{4A6B1F2F-641D-4319-A42E-9ADFE7712082}" presName="childrenComposite" presStyleCnt="0"/>
      <dgm:spPr/>
    </dgm:pt>
    <dgm:pt modelId="{4EB6C6BF-0E42-4E20-A120-0ECCBE99AE0C}" type="pres">
      <dgm:prSet presAssocID="{4A6B1F2F-641D-4319-A42E-9ADFE7712082}" presName="dummyMaxCanvas_ChildArea" presStyleCnt="0"/>
      <dgm:spPr/>
    </dgm:pt>
    <dgm:pt modelId="{4DCEF67B-2550-4419-A886-F68FC9378459}" type="pres">
      <dgm:prSet presAssocID="{4A6B1F2F-641D-4319-A42E-9ADFE7712082}" presName="fulcrum" presStyleLbl="alignAccFollowNode1" presStyleIdx="2" presStyleCnt="4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16DB03D0-E496-413F-919F-FA45132AF1E2}" type="pres">
      <dgm:prSet presAssocID="{4A6B1F2F-641D-4319-A42E-9ADFE7712082}" presName="balance_34" presStyleLbl="alignAccFollowNode1" presStyleIdx="3" presStyleCnt="4">
        <dgm:presLayoutVars>
          <dgm:bulletEnabled val="1"/>
        </dgm:presLayoutVars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08086B8E-F459-4640-A192-0721F4BEBD6A}" type="pres">
      <dgm:prSet presAssocID="{4A6B1F2F-641D-4319-A42E-9ADFE7712082}" presName="right_34_1" presStyleLbl="node1" presStyleIdx="0" presStyleCnt="7" custScaleX="122596">
        <dgm:presLayoutVars>
          <dgm:bulletEnabled val="1"/>
        </dgm:presLayoutVars>
      </dgm:prSet>
      <dgm:spPr/>
    </dgm:pt>
    <dgm:pt modelId="{14639F69-350B-4CE1-8342-0EA89BE5674D}" type="pres">
      <dgm:prSet presAssocID="{4A6B1F2F-641D-4319-A42E-9ADFE7712082}" presName="right_34_2" presStyleLbl="node1" presStyleIdx="1" presStyleCnt="7" custScaleX="117156">
        <dgm:presLayoutVars>
          <dgm:bulletEnabled val="1"/>
        </dgm:presLayoutVars>
      </dgm:prSet>
      <dgm:spPr/>
    </dgm:pt>
    <dgm:pt modelId="{1CC2D01B-45CB-48D8-A188-4E024B68BCC8}" type="pres">
      <dgm:prSet presAssocID="{4A6B1F2F-641D-4319-A42E-9ADFE7712082}" presName="right_34_3" presStyleLbl="node1" presStyleIdx="2" presStyleCnt="7" custScaleX="120672">
        <dgm:presLayoutVars>
          <dgm:bulletEnabled val="1"/>
        </dgm:presLayoutVars>
      </dgm:prSet>
      <dgm:spPr/>
    </dgm:pt>
    <dgm:pt modelId="{63590227-3BBD-444C-A452-0DAEDDAB19C4}" type="pres">
      <dgm:prSet presAssocID="{4A6B1F2F-641D-4319-A42E-9ADFE7712082}" presName="right_34_4" presStyleLbl="node1" presStyleIdx="3" presStyleCnt="7" custScaleX="118346">
        <dgm:presLayoutVars>
          <dgm:bulletEnabled val="1"/>
        </dgm:presLayoutVars>
      </dgm:prSet>
      <dgm:spPr/>
    </dgm:pt>
    <dgm:pt modelId="{82AE2E63-CEAF-44B1-A623-C21103154567}" type="pres">
      <dgm:prSet presAssocID="{4A6B1F2F-641D-4319-A42E-9ADFE7712082}" presName="left_34_1" presStyleLbl="node1" presStyleIdx="4" presStyleCnt="7" custScaleX="127229">
        <dgm:presLayoutVars>
          <dgm:bulletEnabled val="1"/>
        </dgm:presLayoutVars>
      </dgm:prSet>
      <dgm:spPr/>
    </dgm:pt>
    <dgm:pt modelId="{E53192A8-B59B-4921-BF22-2362A1A2537B}" type="pres">
      <dgm:prSet presAssocID="{4A6B1F2F-641D-4319-A42E-9ADFE7712082}" presName="left_34_2" presStyleLbl="node1" presStyleIdx="5" presStyleCnt="7" custScaleX="123745">
        <dgm:presLayoutVars>
          <dgm:bulletEnabled val="1"/>
        </dgm:presLayoutVars>
      </dgm:prSet>
      <dgm:spPr/>
    </dgm:pt>
    <dgm:pt modelId="{9FD89611-29D0-4251-AD2A-24AE042F756B}" type="pres">
      <dgm:prSet presAssocID="{4A6B1F2F-641D-4319-A42E-9ADFE7712082}" presName="left_34_3" presStyleLbl="node1" presStyleIdx="6" presStyleCnt="7" custScaleX="120989" custScaleY="103061">
        <dgm:presLayoutVars>
          <dgm:bulletEnabled val="1"/>
        </dgm:presLayoutVars>
      </dgm:prSet>
      <dgm:spPr/>
    </dgm:pt>
  </dgm:ptLst>
  <dgm:cxnLst>
    <dgm:cxn modelId="{020C7D02-82D3-40E1-A6A5-7B173E42D3F1}" srcId="{12315867-9786-46DD-9F75-700B6896BD79}" destId="{D0B097BD-046F-4714-8BE9-9D843ABAAB38}" srcOrd="1" destOrd="0" parTransId="{9B9C8CDB-F2D5-4D06-95A0-C20ADAEE2D40}" sibTransId="{1B6332A3-44E5-4AB3-B0B7-DD2DFAD4290A}"/>
    <dgm:cxn modelId="{8C5A0C0B-CD4F-4E43-9626-04506A8F221B}" srcId="{12315867-9786-46DD-9F75-700B6896BD79}" destId="{FE8CEE8F-C9C9-44EE-ACAC-1E49E3944A6E}" srcOrd="0" destOrd="0" parTransId="{C7A5C2FE-5315-4707-A806-4351E1FD9BFF}" sibTransId="{24850220-F1A1-440C-905A-76486FCDA6A2}"/>
    <dgm:cxn modelId="{A4F8300E-2F2A-47FE-88FE-DB4EB317A6A7}" type="presOf" srcId="{FE8CEE8F-C9C9-44EE-ACAC-1E49E3944A6E}" destId="{08086B8E-F459-4640-A192-0721F4BEBD6A}" srcOrd="0" destOrd="0" presId="urn:microsoft.com/office/officeart/2005/8/layout/balance1"/>
    <dgm:cxn modelId="{9AE3D51A-AF9A-40A4-B71F-F7611CC2A914}" type="presOf" srcId="{C9DAB1C4-2EF9-40C0-8779-8B07D5C58C1E}" destId="{1CC2D01B-45CB-48D8-A188-4E024B68BCC8}" srcOrd="0" destOrd="0" presId="urn:microsoft.com/office/officeart/2005/8/layout/balance1"/>
    <dgm:cxn modelId="{5F552429-F44F-45FC-884B-92DF3A93B838}" srcId="{4AFB3CA3-EE06-40D3-83AC-EFA30FF60757}" destId="{6ADCF6DF-AB08-4B3A-AEDA-D75A32BF4436}" srcOrd="0" destOrd="0" parTransId="{F9C0B91E-A23A-4F06-BBC2-F55E4B912572}" sibTransId="{7294BBE3-9106-4A17-86B8-5945F2445D89}"/>
    <dgm:cxn modelId="{C5E9EA35-73AB-40F2-BFAA-51197C7BF283}" type="presOf" srcId="{4A6B1F2F-641D-4319-A42E-9ADFE7712082}" destId="{4213BA87-CB94-44ED-84B4-73626596B459}" srcOrd="0" destOrd="0" presId="urn:microsoft.com/office/officeart/2005/8/layout/balance1"/>
    <dgm:cxn modelId="{74E0C93D-41D0-4739-9E21-38FDAA524862}" srcId="{4AFB3CA3-EE06-40D3-83AC-EFA30FF60757}" destId="{19C4A511-EE2C-40B6-A5CB-CD354727FF17}" srcOrd="2" destOrd="0" parTransId="{93AF9896-7B37-48DB-B738-7100E98C395C}" sibTransId="{114EEBB0-8A1A-4EA0-AAF0-5C83260FE7D9}"/>
    <dgm:cxn modelId="{C223FE64-F01E-44F3-9742-EF2AE55C14A4}" srcId="{4AFB3CA3-EE06-40D3-83AC-EFA30FF60757}" destId="{6FCF7DE5-6EDA-49C1-99D3-3D12A1130E36}" srcOrd="1" destOrd="0" parTransId="{600DAD91-C73A-4CEC-947E-0C83185D6D1D}" sibTransId="{76F24D0C-1AAA-49E4-B88B-D53140096715}"/>
    <dgm:cxn modelId="{E83BB349-D341-4E0C-940D-82E556B5A84A}" type="presOf" srcId="{12315867-9786-46DD-9F75-700B6896BD79}" destId="{ED605DA0-6619-4E3C-8390-4E591F58BCEB}" srcOrd="0" destOrd="0" presId="urn:microsoft.com/office/officeart/2005/8/layout/balance1"/>
    <dgm:cxn modelId="{2963AC6A-807D-4471-8062-C07C777ED170}" type="presOf" srcId="{4AFB3CA3-EE06-40D3-83AC-EFA30FF60757}" destId="{DCFE0197-3A52-4C13-9A13-B1E729E51BB3}" srcOrd="0" destOrd="0" presId="urn:microsoft.com/office/officeart/2005/8/layout/balance1"/>
    <dgm:cxn modelId="{1EBAC84D-14CA-4527-9102-85F0CDEAC3B2}" srcId="{12315867-9786-46DD-9F75-700B6896BD79}" destId="{1563931A-DE9E-4837-97A0-B71B4E453DF3}" srcOrd="3" destOrd="0" parTransId="{484D7F30-8202-4663-8101-CADE10476213}" sibTransId="{36F36986-619B-45D0-951B-2F0E06AE7C1D}"/>
    <dgm:cxn modelId="{9B20EF91-2A5B-42BE-8061-7511AB064199}" srcId="{4A6B1F2F-641D-4319-A42E-9ADFE7712082}" destId="{12315867-9786-46DD-9F75-700B6896BD79}" srcOrd="1" destOrd="0" parTransId="{2ADC5A07-FD31-44EE-A658-F85A00E4D10E}" sibTransId="{CEA11A68-0A36-4041-9730-C5F4619529EE}"/>
    <dgm:cxn modelId="{D195F1A6-CDF5-4C52-8871-430723B45189}" type="presOf" srcId="{19C4A511-EE2C-40B6-A5CB-CD354727FF17}" destId="{9FD89611-29D0-4251-AD2A-24AE042F756B}" srcOrd="0" destOrd="0" presId="urn:microsoft.com/office/officeart/2005/8/layout/balance1"/>
    <dgm:cxn modelId="{6861BBC5-3092-4ADA-9D24-D20ADAC449EB}" srcId="{12315867-9786-46DD-9F75-700B6896BD79}" destId="{C9DAB1C4-2EF9-40C0-8779-8B07D5C58C1E}" srcOrd="2" destOrd="0" parTransId="{50B51243-C9B2-422F-B481-A096EC25814D}" sibTransId="{CE44609C-29A1-42D4-B95A-511395886EA6}"/>
    <dgm:cxn modelId="{031F62CF-D2B0-4AE2-A0A3-42FD7F32C957}" type="presOf" srcId="{6FCF7DE5-6EDA-49C1-99D3-3D12A1130E36}" destId="{E53192A8-B59B-4921-BF22-2362A1A2537B}" srcOrd="0" destOrd="0" presId="urn:microsoft.com/office/officeart/2005/8/layout/balance1"/>
    <dgm:cxn modelId="{4C700AE1-8066-49B4-86C7-05727FB69983}" srcId="{4A6B1F2F-641D-4319-A42E-9ADFE7712082}" destId="{4AFB3CA3-EE06-40D3-83AC-EFA30FF60757}" srcOrd="0" destOrd="0" parTransId="{104EC2DC-EF17-4183-B4CA-F50E65CB4DAD}" sibTransId="{37AC7C21-D414-49F0-850A-79F1A19D741F}"/>
    <dgm:cxn modelId="{A0C531E4-6132-40F5-B794-960C84B8B73F}" type="presOf" srcId="{1563931A-DE9E-4837-97A0-B71B4E453DF3}" destId="{63590227-3BBD-444C-A452-0DAEDDAB19C4}" srcOrd="0" destOrd="0" presId="urn:microsoft.com/office/officeart/2005/8/layout/balance1"/>
    <dgm:cxn modelId="{9FF04AF4-FA88-4741-9C38-C714A7C4ABEA}" type="presOf" srcId="{6ADCF6DF-AB08-4B3A-AEDA-D75A32BF4436}" destId="{82AE2E63-CEAF-44B1-A623-C21103154567}" srcOrd="0" destOrd="0" presId="urn:microsoft.com/office/officeart/2005/8/layout/balance1"/>
    <dgm:cxn modelId="{7EC5ACFB-32AF-4D03-B937-1415F2EDC899}" type="presOf" srcId="{D0B097BD-046F-4714-8BE9-9D843ABAAB38}" destId="{14639F69-350B-4CE1-8342-0EA89BE5674D}" srcOrd="0" destOrd="0" presId="urn:microsoft.com/office/officeart/2005/8/layout/balance1"/>
    <dgm:cxn modelId="{37A28DFD-B2FC-40FC-9E45-1201F7C46069}" type="presParOf" srcId="{4213BA87-CB94-44ED-84B4-73626596B459}" destId="{27664984-04BF-4963-8E3F-04FEBC27BFDD}" srcOrd="0" destOrd="0" presId="urn:microsoft.com/office/officeart/2005/8/layout/balance1"/>
    <dgm:cxn modelId="{0D757F2C-A3F8-491F-A0F9-492164A427A9}" type="presParOf" srcId="{4213BA87-CB94-44ED-84B4-73626596B459}" destId="{5B3C337C-BA15-43EF-9FB8-C5D93F4043FC}" srcOrd="1" destOrd="0" presId="urn:microsoft.com/office/officeart/2005/8/layout/balance1"/>
    <dgm:cxn modelId="{CE6D33CE-E4A3-4C6B-8394-E9B30B9F4888}" type="presParOf" srcId="{5B3C337C-BA15-43EF-9FB8-C5D93F4043FC}" destId="{DCFE0197-3A52-4C13-9A13-B1E729E51BB3}" srcOrd="0" destOrd="0" presId="urn:microsoft.com/office/officeart/2005/8/layout/balance1"/>
    <dgm:cxn modelId="{EE648C22-6279-4444-B2B8-32CD92E7693D}" type="presParOf" srcId="{5B3C337C-BA15-43EF-9FB8-C5D93F4043FC}" destId="{ED605DA0-6619-4E3C-8390-4E591F58BCEB}" srcOrd="1" destOrd="0" presId="urn:microsoft.com/office/officeart/2005/8/layout/balance1"/>
    <dgm:cxn modelId="{A1A6BD3C-FE4B-4A49-9C04-099A71F0AECF}" type="presParOf" srcId="{4213BA87-CB94-44ED-84B4-73626596B459}" destId="{209060D6-3D86-44DF-957B-CC900D3119A1}" srcOrd="2" destOrd="0" presId="urn:microsoft.com/office/officeart/2005/8/layout/balance1"/>
    <dgm:cxn modelId="{F8E6B567-C66B-419B-91EB-4ECD77DE6880}" type="presParOf" srcId="{209060D6-3D86-44DF-957B-CC900D3119A1}" destId="{4EB6C6BF-0E42-4E20-A120-0ECCBE99AE0C}" srcOrd="0" destOrd="0" presId="urn:microsoft.com/office/officeart/2005/8/layout/balance1"/>
    <dgm:cxn modelId="{C4AB6FA3-4963-4C0F-B793-C6B0B71A99E2}" type="presParOf" srcId="{209060D6-3D86-44DF-957B-CC900D3119A1}" destId="{4DCEF67B-2550-4419-A886-F68FC9378459}" srcOrd="1" destOrd="0" presId="urn:microsoft.com/office/officeart/2005/8/layout/balance1"/>
    <dgm:cxn modelId="{50A34AE6-31C0-498F-AB24-62B42CCF2F77}" type="presParOf" srcId="{209060D6-3D86-44DF-957B-CC900D3119A1}" destId="{16DB03D0-E496-413F-919F-FA45132AF1E2}" srcOrd="2" destOrd="0" presId="urn:microsoft.com/office/officeart/2005/8/layout/balance1"/>
    <dgm:cxn modelId="{0789F393-14F9-44F0-8A62-A968125249EC}" type="presParOf" srcId="{209060D6-3D86-44DF-957B-CC900D3119A1}" destId="{08086B8E-F459-4640-A192-0721F4BEBD6A}" srcOrd="3" destOrd="0" presId="urn:microsoft.com/office/officeart/2005/8/layout/balance1"/>
    <dgm:cxn modelId="{303C5FB2-31A3-4D9A-9F68-D6965DA0A29B}" type="presParOf" srcId="{209060D6-3D86-44DF-957B-CC900D3119A1}" destId="{14639F69-350B-4CE1-8342-0EA89BE5674D}" srcOrd="4" destOrd="0" presId="urn:microsoft.com/office/officeart/2005/8/layout/balance1"/>
    <dgm:cxn modelId="{DD0C8374-7F6B-4C00-9A36-E16637715E40}" type="presParOf" srcId="{209060D6-3D86-44DF-957B-CC900D3119A1}" destId="{1CC2D01B-45CB-48D8-A188-4E024B68BCC8}" srcOrd="5" destOrd="0" presId="urn:microsoft.com/office/officeart/2005/8/layout/balance1"/>
    <dgm:cxn modelId="{A2CFEA81-EDCC-4705-8AD2-61EB2F46C134}" type="presParOf" srcId="{209060D6-3D86-44DF-957B-CC900D3119A1}" destId="{63590227-3BBD-444C-A452-0DAEDDAB19C4}" srcOrd="6" destOrd="0" presId="urn:microsoft.com/office/officeart/2005/8/layout/balance1"/>
    <dgm:cxn modelId="{3110F1E6-4408-4A85-9BD1-15076D1DFB01}" type="presParOf" srcId="{209060D6-3D86-44DF-957B-CC900D3119A1}" destId="{82AE2E63-CEAF-44B1-A623-C21103154567}" srcOrd="7" destOrd="0" presId="urn:microsoft.com/office/officeart/2005/8/layout/balance1"/>
    <dgm:cxn modelId="{4C4BAB58-B8A6-4D04-8887-ECB27A0F3079}" type="presParOf" srcId="{209060D6-3D86-44DF-957B-CC900D3119A1}" destId="{E53192A8-B59B-4921-BF22-2362A1A2537B}" srcOrd="8" destOrd="0" presId="urn:microsoft.com/office/officeart/2005/8/layout/balance1"/>
    <dgm:cxn modelId="{1C992C44-3D40-4939-ADB2-D05B12E9C9A0}" type="presParOf" srcId="{209060D6-3D86-44DF-957B-CC900D3119A1}" destId="{9FD89611-29D0-4251-AD2A-24AE042F756B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48A38-6785-41A6-8C1B-A910EF34305A}">
      <dsp:nvSpPr>
        <dsp:cNvPr id="0" name=""/>
        <dsp:cNvSpPr/>
      </dsp:nvSpPr>
      <dsp:spPr>
        <a:xfrm>
          <a:off x="2077930" y="61982"/>
          <a:ext cx="3394684" cy="28444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Educação Empreendedora</a:t>
          </a:r>
        </a:p>
      </dsp:txBody>
      <dsp:txXfrm>
        <a:off x="2530554" y="559761"/>
        <a:ext cx="2489435" cy="1280001"/>
      </dsp:txXfrm>
    </dsp:sp>
    <dsp:sp modelId="{3F9D12E2-773A-4194-844D-1C82D528E98C}">
      <dsp:nvSpPr>
        <dsp:cNvPr id="0" name=""/>
        <dsp:cNvSpPr/>
      </dsp:nvSpPr>
      <dsp:spPr>
        <a:xfrm>
          <a:off x="3240368" y="1718169"/>
          <a:ext cx="3170558" cy="277867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Desenvolvimento</a:t>
          </a:r>
        </a:p>
      </dsp:txBody>
      <dsp:txXfrm>
        <a:off x="4210030" y="2435994"/>
        <a:ext cx="1902334" cy="1528273"/>
      </dsp:txXfrm>
    </dsp:sp>
    <dsp:sp modelId="{9BC46F47-9EA1-490D-B13F-E90AB23F66E5}">
      <dsp:nvSpPr>
        <dsp:cNvPr id="0" name=""/>
        <dsp:cNvSpPr/>
      </dsp:nvSpPr>
      <dsp:spPr>
        <a:xfrm>
          <a:off x="1162411" y="1787899"/>
          <a:ext cx="3293984" cy="27385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Competividade</a:t>
          </a:r>
        </a:p>
      </dsp:txBody>
      <dsp:txXfrm>
        <a:off x="1472594" y="2495366"/>
        <a:ext cx="1976390" cy="1506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CF12F-2E22-4482-AD12-6AB6C84E6F94}">
      <dsp:nvSpPr>
        <dsp:cNvPr id="0" name=""/>
        <dsp:cNvSpPr/>
      </dsp:nvSpPr>
      <dsp:spPr>
        <a:xfrm>
          <a:off x="3117343" y="1758944"/>
          <a:ext cx="2235694" cy="193396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Indivíduos Empreendedores</a:t>
          </a:r>
        </a:p>
      </dsp:txBody>
      <dsp:txXfrm>
        <a:off x="3487829" y="2079429"/>
        <a:ext cx="1494722" cy="1292996"/>
      </dsp:txXfrm>
    </dsp:sp>
    <dsp:sp modelId="{73AE9DBD-BF25-45EB-8A09-A6A9494075B2}">
      <dsp:nvSpPr>
        <dsp:cNvPr id="0" name=""/>
        <dsp:cNvSpPr/>
      </dsp:nvSpPr>
      <dsp:spPr>
        <a:xfrm>
          <a:off x="4517318" y="833671"/>
          <a:ext cx="843520" cy="72680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4A9EAA-BD97-44D3-BDE7-5873ACA5FE53}">
      <dsp:nvSpPr>
        <dsp:cNvPr id="0" name=""/>
        <dsp:cNvSpPr/>
      </dsp:nvSpPr>
      <dsp:spPr>
        <a:xfrm>
          <a:off x="3323283" y="0"/>
          <a:ext cx="1832135" cy="15850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Conhecimento </a:t>
          </a:r>
          <a:r>
            <a:rPr lang="pt-BR" sz="1600" b="1" kern="1200" dirty="0"/>
            <a:t>do mundo dos negócios</a:t>
          </a:r>
        </a:p>
      </dsp:txBody>
      <dsp:txXfrm>
        <a:off x="3626907" y="262670"/>
        <a:ext cx="1224887" cy="1059672"/>
      </dsp:txXfrm>
    </dsp:sp>
    <dsp:sp modelId="{EFCBE6A5-A2AC-4BBD-81B6-0BA0045AC236}">
      <dsp:nvSpPr>
        <dsp:cNvPr id="0" name=""/>
        <dsp:cNvSpPr/>
      </dsp:nvSpPr>
      <dsp:spPr>
        <a:xfrm>
          <a:off x="5501772" y="2192410"/>
          <a:ext cx="843520" cy="72680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5DF72F-5DA3-4E0E-B19E-6A4483F1D09D}">
      <dsp:nvSpPr>
        <dsp:cNvPr id="0" name=""/>
        <dsp:cNvSpPr/>
      </dsp:nvSpPr>
      <dsp:spPr>
        <a:xfrm>
          <a:off x="4961434" y="974889"/>
          <a:ext cx="1916395" cy="15850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Etapas de planejamento</a:t>
          </a:r>
        </a:p>
      </dsp:txBody>
      <dsp:txXfrm>
        <a:off x="5272080" y="1231818"/>
        <a:ext cx="1295103" cy="1071154"/>
      </dsp:txXfrm>
    </dsp:sp>
    <dsp:sp modelId="{48A3FDA0-A55A-4D34-A5B9-483E0A5C0B61}">
      <dsp:nvSpPr>
        <dsp:cNvPr id="0" name=""/>
        <dsp:cNvSpPr/>
      </dsp:nvSpPr>
      <dsp:spPr>
        <a:xfrm>
          <a:off x="4817907" y="3726170"/>
          <a:ext cx="843520" cy="72680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082B4F-0E85-41C3-B46C-07601AABBCF3}">
      <dsp:nvSpPr>
        <dsp:cNvPr id="0" name=""/>
        <dsp:cNvSpPr/>
      </dsp:nvSpPr>
      <dsp:spPr>
        <a:xfrm>
          <a:off x="4919552" y="2891407"/>
          <a:ext cx="2000161" cy="15850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Características de comportamento empreendedor</a:t>
          </a:r>
        </a:p>
      </dsp:txBody>
      <dsp:txXfrm>
        <a:off x="5237178" y="3143107"/>
        <a:ext cx="1364909" cy="1081612"/>
      </dsp:txXfrm>
    </dsp:sp>
    <dsp:sp modelId="{4CB06B5A-DDB2-48C7-B986-0B332A2E6F51}">
      <dsp:nvSpPr>
        <dsp:cNvPr id="0" name=""/>
        <dsp:cNvSpPr/>
      </dsp:nvSpPr>
      <dsp:spPr>
        <a:xfrm>
          <a:off x="3121504" y="3885380"/>
          <a:ext cx="843520" cy="72680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1DC9A8-1B52-41DB-A11A-624F149C225E}">
      <dsp:nvSpPr>
        <dsp:cNvPr id="0" name=""/>
        <dsp:cNvSpPr/>
      </dsp:nvSpPr>
      <dsp:spPr>
        <a:xfrm>
          <a:off x="3323283" y="3867387"/>
          <a:ext cx="1832135" cy="15850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Cultura empreendedora ética e cidadania</a:t>
          </a:r>
        </a:p>
      </dsp:txBody>
      <dsp:txXfrm>
        <a:off x="3626907" y="4130057"/>
        <a:ext cx="1224887" cy="1059672"/>
      </dsp:txXfrm>
    </dsp:sp>
    <dsp:sp modelId="{F3516D4A-0B45-4A4F-95B7-9F07EC34F7F7}">
      <dsp:nvSpPr>
        <dsp:cNvPr id="0" name=""/>
        <dsp:cNvSpPr/>
      </dsp:nvSpPr>
      <dsp:spPr>
        <a:xfrm>
          <a:off x="2120928" y="2527187"/>
          <a:ext cx="843520" cy="72680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A47178-C577-45FC-9511-B398FC26A741}">
      <dsp:nvSpPr>
        <dsp:cNvPr id="0" name=""/>
        <dsp:cNvSpPr/>
      </dsp:nvSpPr>
      <dsp:spPr>
        <a:xfrm>
          <a:off x="1635201" y="2892498"/>
          <a:ext cx="1832135" cy="15850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Autonomia</a:t>
          </a:r>
        </a:p>
      </dsp:txBody>
      <dsp:txXfrm>
        <a:off x="1938825" y="3155168"/>
        <a:ext cx="1224887" cy="1059672"/>
      </dsp:txXfrm>
    </dsp:sp>
    <dsp:sp modelId="{C6EF5F98-A57E-4228-BDE1-CBB20AFCAD23}">
      <dsp:nvSpPr>
        <dsp:cNvPr id="0" name=""/>
        <dsp:cNvSpPr/>
      </dsp:nvSpPr>
      <dsp:spPr>
        <a:xfrm>
          <a:off x="1635201" y="972708"/>
          <a:ext cx="1832135" cy="15850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Coletividade e trabalho em equipe</a:t>
          </a:r>
        </a:p>
      </dsp:txBody>
      <dsp:txXfrm>
        <a:off x="1938825" y="1235378"/>
        <a:ext cx="1224887" cy="1059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E0197-3A52-4C13-9A13-B1E729E51BB3}">
      <dsp:nvSpPr>
        <dsp:cNvPr id="0" name=""/>
        <dsp:cNvSpPr/>
      </dsp:nvSpPr>
      <dsp:spPr>
        <a:xfrm>
          <a:off x="2077744" y="19979"/>
          <a:ext cx="1800279" cy="100015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Potenciais</a:t>
          </a:r>
        </a:p>
      </dsp:txBody>
      <dsp:txXfrm>
        <a:off x="2107038" y="49273"/>
        <a:ext cx="1741691" cy="941567"/>
      </dsp:txXfrm>
    </dsp:sp>
    <dsp:sp modelId="{ED605DA0-6619-4E3C-8390-4E591F58BCEB}">
      <dsp:nvSpPr>
        <dsp:cNvPr id="0" name=""/>
        <dsp:cNvSpPr/>
      </dsp:nvSpPr>
      <dsp:spPr>
        <a:xfrm>
          <a:off x="4678147" y="19979"/>
          <a:ext cx="1800279" cy="100015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Desafios</a:t>
          </a:r>
        </a:p>
      </dsp:txBody>
      <dsp:txXfrm>
        <a:off x="4707441" y="49273"/>
        <a:ext cx="1741691" cy="941567"/>
      </dsp:txXfrm>
    </dsp:sp>
    <dsp:sp modelId="{4DCEF67B-2550-4419-A886-F68FC9378459}">
      <dsp:nvSpPr>
        <dsp:cNvPr id="0" name=""/>
        <dsp:cNvSpPr/>
      </dsp:nvSpPr>
      <dsp:spPr>
        <a:xfrm>
          <a:off x="3863067" y="4270638"/>
          <a:ext cx="750116" cy="750116"/>
        </a:xfrm>
        <a:prstGeom prst="triangl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16DB03D0-E496-413F-919F-FA45132AF1E2}">
      <dsp:nvSpPr>
        <dsp:cNvPr id="0" name=""/>
        <dsp:cNvSpPr/>
      </dsp:nvSpPr>
      <dsp:spPr>
        <a:xfrm rot="240000">
          <a:off x="1987089" y="3949205"/>
          <a:ext cx="4502072" cy="314815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08086B8E-F459-4640-A192-0721F4BEBD6A}">
      <dsp:nvSpPr>
        <dsp:cNvPr id="0" name=""/>
        <dsp:cNvSpPr/>
      </dsp:nvSpPr>
      <dsp:spPr>
        <a:xfrm rot="240000">
          <a:off x="4487297" y="3396579"/>
          <a:ext cx="2202075" cy="58793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Qualidade e pertinência do Ensino Profissional</a:t>
          </a:r>
        </a:p>
      </dsp:txBody>
      <dsp:txXfrm>
        <a:off x="4515998" y="3425280"/>
        <a:ext cx="2144673" cy="530535"/>
      </dsp:txXfrm>
    </dsp:sp>
    <dsp:sp modelId="{14639F69-350B-4CE1-8342-0EA89BE5674D}">
      <dsp:nvSpPr>
        <dsp:cNvPr id="0" name=""/>
        <dsp:cNvSpPr/>
      </dsp:nvSpPr>
      <dsp:spPr>
        <a:xfrm rot="240000">
          <a:off x="4587318" y="2732980"/>
          <a:ext cx="2102048" cy="5949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Evasão escolar em alta</a:t>
          </a:r>
        </a:p>
      </dsp:txBody>
      <dsp:txXfrm>
        <a:off x="4616360" y="2762022"/>
        <a:ext cx="2043964" cy="536848"/>
      </dsp:txXfrm>
    </dsp:sp>
    <dsp:sp modelId="{1CC2D01B-45CB-48D8-A188-4E024B68BCC8}">
      <dsp:nvSpPr>
        <dsp:cNvPr id="0" name=""/>
        <dsp:cNvSpPr/>
      </dsp:nvSpPr>
      <dsp:spPr>
        <a:xfrm rot="240000">
          <a:off x="4605001" y="2075138"/>
          <a:ext cx="2166698" cy="5904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Desemprego crescente entre os jovens</a:t>
          </a:r>
        </a:p>
      </dsp:txBody>
      <dsp:txXfrm>
        <a:off x="4633822" y="2103959"/>
        <a:ext cx="2109056" cy="532769"/>
      </dsp:txXfrm>
    </dsp:sp>
    <dsp:sp modelId="{63590227-3BBD-444C-A452-0DAEDDAB19C4}">
      <dsp:nvSpPr>
        <dsp:cNvPr id="0" name=""/>
        <dsp:cNvSpPr/>
      </dsp:nvSpPr>
      <dsp:spPr>
        <a:xfrm rot="240000">
          <a:off x="4676393" y="1413540"/>
          <a:ext cx="2123929" cy="59340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Baixa Competitividade da economia brasileira</a:t>
          </a:r>
        </a:p>
      </dsp:txBody>
      <dsp:txXfrm>
        <a:off x="4705360" y="1442507"/>
        <a:ext cx="2065995" cy="535468"/>
      </dsp:txXfrm>
    </dsp:sp>
    <dsp:sp modelId="{82AE2E63-CEAF-44B1-A623-C21103154567}">
      <dsp:nvSpPr>
        <dsp:cNvPr id="0" name=""/>
        <dsp:cNvSpPr/>
      </dsp:nvSpPr>
      <dsp:spPr>
        <a:xfrm rot="240000">
          <a:off x="1844299" y="3219530"/>
          <a:ext cx="2287263" cy="5819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Novas tecnologias: emergência de mercados globais</a:t>
          </a:r>
        </a:p>
      </dsp:txBody>
      <dsp:txXfrm>
        <a:off x="1872709" y="3247940"/>
        <a:ext cx="2230443" cy="525160"/>
      </dsp:txXfrm>
    </dsp:sp>
    <dsp:sp modelId="{E53192A8-B59B-4921-BF22-2362A1A2537B}">
      <dsp:nvSpPr>
        <dsp:cNvPr id="0" name=""/>
        <dsp:cNvSpPr/>
      </dsp:nvSpPr>
      <dsp:spPr>
        <a:xfrm rot="240000">
          <a:off x="1926338" y="2557188"/>
          <a:ext cx="2223202" cy="5864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Inclusão digital, social e econômica</a:t>
          </a:r>
        </a:p>
      </dsp:txBody>
      <dsp:txXfrm>
        <a:off x="1954967" y="2585817"/>
        <a:ext cx="2165944" cy="529202"/>
      </dsp:txXfrm>
    </dsp:sp>
    <dsp:sp modelId="{9FD89611-29D0-4251-AD2A-24AE042F756B}">
      <dsp:nvSpPr>
        <dsp:cNvPr id="0" name=""/>
        <dsp:cNvSpPr/>
      </dsp:nvSpPr>
      <dsp:spPr>
        <a:xfrm rot="240000">
          <a:off x="2002481" y="1883903"/>
          <a:ext cx="2170931" cy="6128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Novo perfil requerido: empreendedor, criatividade e inovação</a:t>
          </a:r>
        </a:p>
      </dsp:txBody>
      <dsp:txXfrm>
        <a:off x="2032397" y="1913819"/>
        <a:ext cx="2111099" cy="552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Radial Hexagonal"/>
  <dgm:desc val="Use para mostrar um processo sequencial que se relaciona com uma ideia ou tema central. Limitado a seis formas de Nível 2. Funciona melhor com pequenas quantidades de texto. O texto não utilizado não aparece, mas permanecerá disponível se você alternar os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3T11:45:11.6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8,'73'-4,"-2"1,-23 3,12 0,1 0,7 1,-4 1,1 0,-6 0,0 0,-5-1,-7 1,-3 1,10 0,1 2,11-3,-7 2,4-4,-9 1,-4-1,-2 0,-11 0,-3 0,-3 1,-10-1,-4 2,0-2,-3 0,7 0,3 0,5 0,-1 0,8 0,2 0,2 0,9 0,-5 1,-2 0,-7 1,-12 0,-4-2,-4 1,1-1,3 0,-1 1,5-1,-4 1,-1-1,0 0,1-1,1 1,2-1,-4 2,-2-1,5 2,-7-2,5 1,-7-1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3T11:45:16.1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20,'68'-4,"0"0,-15 1,4 0,6 2,-1-2,-4 3,8-2,-4 2,2 0,1 0,-6 0,-4 2,-11-2,-8 1,-11-1,-3 0,-1 1,-2-1,-5 1,3-1,-4 0,6 1,-3 1,-2 0,3 0,-3-1,1 0,4 0,-6-1,3 1,-1 0,1-1,0 1,0 0,3 2,-5-2,5 2,-2-3,-5 1,8 0,-6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F0252584-B4FC-4F8D-96B4-DC4082FEBC74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pt-B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DA40C2D1-8C67-4443-956D-D761F44C220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252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67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59d8ffdb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7113" y="519113"/>
            <a:ext cx="4613275" cy="2595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a59d8ffdb3_0_41:notes"/>
          <p:cNvSpPr txBox="1">
            <a:spLocks noGrp="1"/>
          </p:cNvSpPr>
          <p:nvPr>
            <p:ph type="body" idx="1"/>
          </p:nvPr>
        </p:nvSpPr>
        <p:spPr>
          <a:xfrm>
            <a:off x="920750" y="3287713"/>
            <a:ext cx="7366000" cy="3114675"/>
          </a:xfrm>
          <a:prstGeom prst="rect">
            <a:avLst/>
          </a:prstGeom>
        </p:spPr>
        <p:txBody>
          <a:bodyPr spcFirstLastPara="1" wrap="square" lIns="92147" tIns="92147" rIns="92147" bIns="921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809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Mostrar que se queremos ter jovens</a:t>
            </a:r>
            <a:r>
              <a:rPr lang="pt-BR" baseline="0" dirty="0"/>
              <a:t> empreendedores de sucesso temos que trabalhar a inseparabilidade da tríade educação empreendedora, competitividade e desenvolvimento sustentável, tendo como resultado final o empreendedor de sucesso.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888CD-E475-4881-9FF7-3BE88E6842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4701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73159" y="5191053"/>
            <a:ext cx="5385270" cy="42472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1347788"/>
            <a:ext cx="6469062" cy="364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726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Entende-se por competências gerais esperadas a obtenção de conhecimentos e o</a:t>
            </a:r>
            <a:r>
              <a:rPr lang="pt-BR" baseline="0" dirty="0"/>
              <a:t> desenvolvimento de habilidades que caracterizam o indivíduo empreendedor: conhecimento sobre o mundo dos negócios, das etapas de planejamento estratégico, tático e operacional para realizar o planejamento, reconhecimento das características de comportamento empreendedor, desenvolvimento da cultura empreendedora, ética e cidadania, autonomia de gestão e decisão, e habilidades para trabalho em equipe e em prol da coletividade.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888CD-E475-4881-9FF7-3BE88E6842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8440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Fazer a apresentação de</a:t>
            </a:r>
            <a:r>
              <a:rPr lang="pt-BR" baseline="0" dirty="0"/>
              <a:t> baixo para cima em cada lado da balança. Temos revoluções tecnológicas, a partir das quais crescem exponencialmente novas oportunidades de mercados, como os aplicativos que de forma “simples” resolvem problemas cotidianos na base da pirâmide social e econômica. Isso produz em escala exponencial a inclusão digital e acesso a bens e serviços por toda a sociedade, especialmente classes C,D e E. Por outro lado, temos um novo perfil de empreendedores mais criativos e inovadores, dispostos a romper barreiras culturais. Para eles o mundo está na palma de sua mão. Temos então o tão conhecido fenômeno da “destruição criativa”. No campo dos desafios precisamos vencer a ainda existente baixa qualidade do ensino médio e profissional, alinhar com a demanda real de mercado para reduzir as altas taxas de crianças, jovens e adultos fora da escola, criar um ecossistema favorável à geração de empregos e elevar a taxa de competitividade de nossa indústria, comercio e serviços. A era digital traz consigo novos desafios e formas de fazer negócios, de lazer, de cultura, de tomar decisões, etc...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888CD-E475-4881-9FF7-3BE88E6842C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23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f065136a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7113" y="519113"/>
            <a:ext cx="4613275" cy="2595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f065136a7_0_20:notes"/>
          <p:cNvSpPr txBox="1">
            <a:spLocks noGrp="1"/>
          </p:cNvSpPr>
          <p:nvPr>
            <p:ph type="body" idx="1"/>
          </p:nvPr>
        </p:nvSpPr>
        <p:spPr>
          <a:xfrm>
            <a:off x="920750" y="3287713"/>
            <a:ext cx="7366000" cy="3114675"/>
          </a:xfrm>
          <a:prstGeom prst="rect">
            <a:avLst/>
          </a:prstGeom>
        </p:spPr>
        <p:txBody>
          <a:bodyPr spcFirstLastPara="1" wrap="square" lIns="92147" tIns="92147" rIns="92147" bIns="921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357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C2D1-8C67-4443-956D-D761F44C220C}" type="slidenum">
              <a:rPr lang="pt-BR" smtClean="0"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688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6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0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lang="en-US" sz="5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Ligh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416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d95320f0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7113" y="519113"/>
            <a:ext cx="4613275" cy="2595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d95320f07_0_13:notes"/>
          <p:cNvSpPr txBox="1">
            <a:spLocks noGrp="1"/>
          </p:cNvSpPr>
          <p:nvPr>
            <p:ph type="body" idx="1"/>
          </p:nvPr>
        </p:nvSpPr>
        <p:spPr>
          <a:xfrm>
            <a:off x="920750" y="3287713"/>
            <a:ext cx="7366000" cy="3114675"/>
          </a:xfrm>
          <a:prstGeom prst="rect">
            <a:avLst/>
          </a:prstGeom>
        </p:spPr>
        <p:txBody>
          <a:bodyPr spcFirstLastPara="1" wrap="square" lIns="92147" tIns="92147" rIns="92147" bIns="921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06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0C2D1-8C67-4443-956D-D761F44C220C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306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59d8ffd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7113" y="519113"/>
            <a:ext cx="4613275" cy="2595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59d8ffdb3_0_0:notes"/>
          <p:cNvSpPr txBox="1">
            <a:spLocks noGrp="1"/>
          </p:cNvSpPr>
          <p:nvPr>
            <p:ph type="body" idx="1"/>
          </p:nvPr>
        </p:nvSpPr>
        <p:spPr>
          <a:xfrm>
            <a:off x="920750" y="3287713"/>
            <a:ext cx="7366000" cy="3114675"/>
          </a:xfrm>
          <a:prstGeom prst="rect">
            <a:avLst/>
          </a:prstGeom>
        </p:spPr>
        <p:txBody>
          <a:bodyPr spcFirstLastPara="1" wrap="square" lIns="92147" tIns="92147" rIns="92147" bIns="921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284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59d8ffdb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7113" y="519113"/>
            <a:ext cx="4613275" cy="2595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59d8ffdb3_0_19:notes"/>
          <p:cNvSpPr txBox="1">
            <a:spLocks noGrp="1"/>
          </p:cNvSpPr>
          <p:nvPr>
            <p:ph type="body" idx="1"/>
          </p:nvPr>
        </p:nvSpPr>
        <p:spPr>
          <a:xfrm>
            <a:off x="920750" y="3287713"/>
            <a:ext cx="7366000" cy="3114675"/>
          </a:xfrm>
          <a:prstGeom prst="rect">
            <a:avLst/>
          </a:prstGeom>
        </p:spPr>
        <p:txBody>
          <a:bodyPr spcFirstLastPara="1" wrap="square" lIns="92147" tIns="92147" rIns="92147" bIns="921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057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59d8ffdb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7113" y="519113"/>
            <a:ext cx="4613275" cy="2595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59d8ffdb3_0_30:notes"/>
          <p:cNvSpPr txBox="1">
            <a:spLocks noGrp="1"/>
          </p:cNvSpPr>
          <p:nvPr>
            <p:ph type="body" idx="1"/>
          </p:nvPr>
        </p:nvSpPr>
        <p:spPr>
          <a:xfrm>
            <a:off x="920750" y="3287713"/>
            <a:ext cx="7366000" cy="3114675"/>
          </a:xfrm>
          <a:prstGeom prst="rect">
            <a:avLst/>
          </a:prstGeom>
        </p:spPr>
        <p:txBody>
          <a:bodyPr spcFirstLastPara="1" wrap="square" lIns="92147" tIns="92147" rIns="92147" bIns="921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24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A5B6C-658B-8545-992A-49072718E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F88F1D-8196-CC4A-BB01-99CB2C352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A93638-9FA7-E942-A465-B84866E7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95AB83-637F-2F4D-8B4E-91AB4F38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BE60BF-A9E9-9A40-AC21-D45CA789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940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F828D-0B15-4249-B272-8C4D43A9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F9B9C1-70AF-3D4A-9C6E-16D0FAD27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9C6C32-25BB-F14E-85EA-9DE48C07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AB7BE0-4933-5940-B6E9-C53F2DE14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D5CF79-BC3A-D741-8FCE-A54FCFEB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529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5FB4D1-3F96-7D4C-A272-02BFF30F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5289D-FC4C-5E40-91D1-CB3D9692F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31D41A-EDD2-F04E-828D-D4DA0743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96ADDB-3DF7-FD47-93A9-4C0844B3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632B85-32CE-E648-B5C6-9A042D56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1868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7A5CE-D6C7-45A7-AAAD-55E378C17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BFBD9-6668-4F45-8A66-9B8A2754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6C47-5C63-42AE-826B-3F9F7CFC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15A8A-4BAE-49C8-B631-7804002C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D9FC-C98D-4DA0-B00C-5A506833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7078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EE49-7F82-4BED-87EF-58F94D88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179EC-C9F8-490C-838D-900965781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B9C41-C98F-454E-B2A4-933CA356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5A6C7-7949-483F-B278-6B40E5E5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071D9-4311-45A2-A29D-60A6925E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3690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82E9-6371-4901-AE07-901D73CE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01FA4-440E-4198-BC46-97EF76BCC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2F8F1-F943-49D5-BA74-F97B640D9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7E39B-B2A9-4FA2-BE48-7D30914C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8AB2B-DEB9-4157-8F7E-91C5F9A0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4000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718FE-9847-4909-A3B1-7A0204CF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D1104-1914-43E7-95E3-3095F67DF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1B5CB-1A5F-4DAC-8720-346C88492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13007-544A-4CD9-AC8A-42E7E9B9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03369-C922-44B6-A7DD-0355B228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B15D0-EE8D-435B-B4F1-9D77B6E6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18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2C10-FE60-44A1-B8E3-DBB7B4B9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70619-C129-4217-BCAD-6B9CD6B45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7D49B-29D1-4AA4-8B3B-23F0018F7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7C26B-3C75-4947-8D0E-D80E82732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BAC84-F765-4DCF-94AC-5F7A85CFC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F484F6-B2DB-4D93-A698-1E464690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348BD0-3EDB-4D8A-A709-08EDCCA1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F9D5B-F73A-45E9-B3EB-1F90F47E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4878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758D-44D1-400B-B8E4-DA77D831C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2B59DB-2407-4F52-AF3A-89C02545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D3AA3-2DF3-4B40-B262-4A645C74F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F49D5-DBAD-4BF8-BDCD-6EEE04C0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97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62-5A2C-4DF3-A720-543CBBE2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840AE-3029-4C8E-B7A3-8378117CF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A31F1-0FF5-4EFB-B1FB-7DF473D68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1CE5B-6927-40D2-93FB-C9DCCE60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B18D7-59A5-4F53-A17E-AE5873CD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E84E2-00C1-4032-BE13-4B7DAC13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514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6240-7658-48F1-8498-7B03A4B0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62650-932F-4C4E-90AF-27DAE561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45CE-5031-433F-A378-437DBECA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6631-6421-4003-A226-213C0203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57ADA-7064-4826-9798-2399C6A8B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783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FC404-122F-3C41-A734-025C16A2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013979-297E-DC4F-A35D-B8E443D92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72A228-D542-A541-9679-5484044E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2F4591-6085-D34C-9E78-B967F884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0A5CE7-C090-8C46-B48B-E4470472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3418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9CCDD-DE66-4D8B-A909-28AB4E4DF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8DB3D-A0C7-4A2E-B873-028843BCD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89A35-9B60-4D80-AE0E-58DD322C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C254C-538D-4A9C-AC1C-49153316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96C56-424E-4EDD-9F4D-E43435B3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688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8B7-F245-42B5-9ADA-0004661CF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0B8A5-6809-4730-A80E-616AFFAEC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C4FB-5F64-4926-AD6C-89FF55DB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6A061-0385-4039-9F7F-853B55FA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3BBD-82BD-48B1-8D58-1B003E04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9549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026D6-EA83-42E5-B8A6-9DB034D9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5F5D8-5ED6-4A07-97C0-35E6EB6D1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BF249-1AE9-4FF7-8D13-F43F6311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AF6F1-640A-47C8-BA91-007895CA7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56EB9-F078-43CD-8865-54CC78D6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544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34C5-9625-4283-A708-1BDBD50D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C7E97-FE5A-48A8-9B0A-BDD039810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40ED-D0EF-473F-AFDA-1E800879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0B4E7-987B-46CF-9D60-C7E04CE5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FF5AB-BD95-4764-8437-76746400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0113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6A698-4F81-499F-B637-A34762CAC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636C0-B000-4344-9FF0-965453438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F3A95-02C4-4B26-B9F3-44D82627F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9579C-578E-4A9C-89F2-830E9756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E9DA9-7D26-45FF-BC8E-2E524BB3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E4A20-2877-496E-9D7C-4548A47A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7196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DA67-3BDC-4BF1-A674-381A754CB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7924-7EF3-4163-AF5A-098E9EF2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8B819-0170-4D2A-9A0E-C08A3888C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83F0B-EDA6-40CC-A4F7-C7E135182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E49F2-0AC1-4C82-A9B3-958BC67B6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AC9701-A93C-4CD1-94E2-9DEFB9CC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9F323-A4F7-4987-A9BB-81B0C216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D287B-039F-4E91-9141-0AF35045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5102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03AE1-FF3F-43FE-BCC5-0A056A99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40A62-2B4D-4996-A244-A72BA05E0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05157-38DD-4C4C-942B-F9FBFA3D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3B623-220F-45E5-B372-57DD30DB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6686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DCA129-64ED-43A6-ABBD-AD075416F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ACAFAE-A6EF-40DF-A9DE-16D2BA41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4222B-E041-4DA4-9EE0-7605CFA9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511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C9BE-5FF1-4788-A964-9487A3A47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6B83-410C-4CB0-A438-E13ADCCB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30275-9C35-42DE-971A-5C25CFC0F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C784F-7D71-44B9-8FDA-4E296E98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AF950-6A9E-47BE-8DF2-81E64D33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0585A-1909-4107-B896-E04F4C9E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1429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E5F0-BB64-4663-982F-15707A75C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D1010-1D7D-4409-BE36-665EE6A22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723E7-65DC-4B51-91AB-FFB713D3A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64ED6-F706-44EC-96A9-E77BB102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2674F-4922-4636-AB12-0D7E9BF65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309FB-7FB6-4761-941D-2FA1D15B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825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83A97-C8DE-8D49-9CF3-0495F37F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0762E8-A0AE-A24C-AAFD-6C7B5BAC0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B0E238-E5E9-D743-AC23-C64C8675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17AE1F-827D-314A-AFE3-B9B265FB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DEC11-235C-E44B-AB52-2419836B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5762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953F-D23A-4ED0-935A-BA51237D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64A63-6CAC-4D80-8936-08F65A6C8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38A26-6BE5-4105-B6C9-1F82764F7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CF452-E778-41E4-989F-0B35BCD0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E4BCE-DDDF-4AF9-8BC1-BC1350F7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2970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370F1-C5FD-42F8-8A01-74E41B3DE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CF5FA-C1BD-4E37-90E4-E2BE6DC0E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18E9-38F7-4685-8857-1AFEBE87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65656-6A70-4D09-AC60-EA0C71B6E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3DCF4-A166-4DD1-8883-083C1979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4447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320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7928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8325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5154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1063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344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3247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631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5011E-5D61-CE4D-9EF2-FDB189DA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CD5A29-574E-7147-B523-B3558AC6C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A122BB-1C4D-B34F-8233-787A4B9C2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9CCE8B-BF09-A742-8FDA-049911B5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AD5757-7E01-4143-8A38-C6F4DEA9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F6363E-F60B-974C-8040-CAC0E74E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9201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8080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7849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1882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ird - 2 columns right" userDrawn="1">
  <p:cSld name="Third - 2 columns righ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2728689" y="0"/>
            <a:ext cx="94631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371513"/>
            <a:ext cx="3748393" cy="250059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9" y="0"/>
            <a:ext cx="3759385" cy="275801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2" r="12993"/>
          <a:stretch/>
        </p:blipFill>
        <p:spPr>
          <a:xfrm>
            <a:off x="2" y="2298492"/>
            <a:ext cx="3747541" cy="2284659"/>
          </a:xfrm>
          <a:prstGeom prst="rect">
            <a:avLst/>
          </a:prstGeom>
        </p:spPr>
      </p:pic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008269" y="503851"/>
            <a:ext cx="7573705" cy="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3733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4004425" y="2153167"/>
            <a:ext cx="7577547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86262" lvl="0" indent="0">
              <a:spcBef>
                <a:spcPts val="800"/>
              </a:spcBef>
              <a:spcAft>
                <a:spcPts val="0"/>
              </a:spcAft>
              <a:buSzPts val="1400"/>
              <a:buNone/>
              <a:defRPr sz="2667">
                <a:latin typeface="Calibri" panose="020F0502020204030204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867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867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867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867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867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867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867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867"/>
            </a:lvl9pPr>
          </a:lstStyle>
          <a:p>
            <a:endParaRPr dirty="0"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-7999" y="0"/>
            <a:ext cx="731600" cy="5038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 dirty="0"/>
          </a:p>
        </p:txBody>
      </p:sp>
      <p:cxnSp>
        <p:nvCxnSpPr>
          <p:cNvPr id="55" name="Google Shape;55;p7"/>
          <p:cNvCxnSpPr/>
          <p:nvPr/>
        </p:nvCxnSpPr>
        <p:spPr>
          <a:xfrm>
            <a:off x="4008267" y="1600881"/>
            <a:ext cx="6032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2358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2">
  <p:cSld name="Slide de título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30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54F2-EF1D-4A40-8900-4360215D6048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8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FE53-C86B-40EB-95BC-DFEDF8A82B04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49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464C-497A-4D59-B06A-B1E46DB2644C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60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506A-49CB-4DA9-9BFC-314AD773D589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30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0450-6E75-4FA6-A707-6F1F4A0C6199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9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FCC-95CE-9444-A8D8-956792FC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1E9DFA-36F1-664D-9D2E-200F1178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B1CBF0-E2DD-FD44-A5CC-75D09EDFF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B4EA517-D981-F940-96D0-B4A1ACE46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774ED5-8127-D74A-BC42-737338F49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754A562-633F-D64F-AA3E-F7569F58A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C024E60-E360-1547-92C3-20503C2B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18E155-453C-9943-BD38-AF28C5F0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351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B00-DB7F-4E29-85BC-7B6C17F24776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44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57F7-3BA1-4DB2-9965-8474FBF9A76B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 - SENAC DF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97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5389-3439-41DE-8780-B926D62B8AAA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64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3A622-4207-40A4-9B78-D56C57228C6B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93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93AA-3737-4EE4-A080-F0B8D9921217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0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08CF-11E0-4A15-B821-15DA9711F0F2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6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615950" y="3016250"/>
            <a:ext cx="10953750" cy="15621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15950" y="2387600"/>
            <a:ext cx="10953750" cy="6223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487942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15950" y="704850"/>
            <a:ext cx="10953750" cy="10287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15950" y="349250"/>
            <a:ext cx="109537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50460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m"/>
          <p:cNvSpPr>
            <a:spLocks noGrp="1"/>
          </p:cNvSpPr>
          <p:nvPr>
            <p:ph type="pic" idx="13"/>
          </p:nvPr>
        </p:nvSpPr>
        <p:spPr>
          <a:xfrm>
            <a:off x="0" y="1905000"/>
            <a:ext cx="12192000" cy="49470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1" name="Texto do Título"/>
          <p:cNvSpPr txBox="1">
            <a:spLocks noGrp="1"/>
          </p:cNvSpPr>
          <p:nvPr>
            <p:ph type="title"/>
          </p:nvPr>
        </p:nvSpPr>
        <p:spPr>
          <a:xfrm>
            <a:off x="615950" y="704850"/>
            <a:ext cx="10953750" cy="10287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Texto do Título</a:t>
            </a:r>
          </a:p>
        </p:txBody>
      </p:sp>
      <p:sp>
        <p:nvSpPr>
          <p:cNvPr id="3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15950" y="349250"/>
            <a:ext cx="109537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033178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o do Título"/>
          <p:cNvSpPr txBox="1">
            <a:spLocks noGrp="1"/>
          </p:cNvSpPr>
          <p:nvPr>
            <p:ph type="title"/>
          </p:nvPr>
        </p:nvSpPr>
        <p:spPr>
          <a:xfrm>
            <a:off x="615950" y="2647950"/>
            <a:ext cx="10953750" cy="1562100"/>
          </a:xfrm>
          <a:prstGeom prst="rect">
            <a:avLst/>
          </a:prstGeom>
        </p:spPr>
        <p:txBody>
          <a:bodyPr anchor="ctr"/>
          <a:lstStyle>
            <a:lvl1pPr>
              <a:defRPr sz="4300" spc="688"/>
            </a:lvl1pPr>
          </a:lstStyle>
          <a:p>
            <a:r>
              <a:t>Texto do Título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58308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86678-6760-C643-A472-EB38007C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FB1EF02-F45E-404B-8F78-E4C205F2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13F3555-1961-AB46-9983-A4D229C3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B2C47A4-5939-9241-BD08-275657FF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5627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m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49" name="Texto do Título"/>
          <p:cNvSpPr txBox="1">
            <a:spLocks noGrp="1"/>
          </p:cNvSpPr>
          <p:nvPr>
            <p:ph type="title"/>
          </p:nvPr>
        </p:nvSpPr>
        <p:spPr>
          <a:xfrm>
            <a:off x="514350" y="3028950"/>
            <a:ext cx="5073650" cy="20955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514350" y="2406650"/>
            <a:ext cx="5073650" cy="6223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76116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12281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m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76" name="Texto do Título"/>
          <p:cNvSpPr txBox="1">
            <a:spLocks noGrp="1"/>
          </p:cNvSpPr>
          <p:nvPr>
            <p:ph type="title"/>
          </p:nvPr>
        </p:nvSpPr>
        <p:spPr>
          <a:xfrm>
            <a:off x="622300" y="431800"/>
            <a:ext cx="4762500" cy="130175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22300" y="1981200"/>
            <a:ext cx="4762500" cy="4260850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2250"/>
              </a:spcBef>
              <a:buClr>
                <a:srgbClr val="646464"/>
              </a:buClr>
              <a:defRPr sz="2100"/>
            </a:lvl1pPr>
            <a:lvl2pPr marL="546100" indent="-273050">
              <a:spcBef>
                <a:spcPts val="2250"/>
              </a:spcBef>
              <a:buClr>
                <a:srgbClr val="646464"/>
              </a:buClr>
              <a:defRPr sz="2100"/>
            </a:lvl2pPr>
            <a:lvl3pPr marL="819150" indent="-273050">
              <a:spcBef>
                <a:spcPts val="2250"/>
              </a:spcBef>
              <a:buClr>
                <a:srgbClr val="646464"/>
              </a:buClr>
              <a:defRPr sz="2100"/>
            </a:lvl3pPr>
            <a:lvl4pPr marL="1092200" indent="-273050">
              <a:spcBef>
                <a:spcPts val="2250"/>
              </a:spcBef>
              <a:buClr>
                <a:srgbClr val="646464"/>
              </a:buClr>
              <a:defRPr sz="2100"/>
            </a:lvl4pPr>
            <a:lvl5pPr marL="1365250" indent="-273050">
              <a:spcBef>
                <a:spcPts val="2250"/>
              </a:spcBef>
              <a:buClr>
                <a:srgbClr val="646464"/>
              </a:buClr>
              <a:defRPr sz="21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04835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15950" y="1066800"/>
            <a:ext cx="10953750" cy="4724400"/>
          </a:xfrm>
          <a:prstGeom prst="rect">
            <a:avLst/>
          </a:prstGeom>
        </p:spPr>
        <p:txBody>
          <a:bodyPr/>
          <a:lstStyle>
            <a:lvl1pPr>
              <a:buClr>
                <a:srgbClr val="646464"/>
              </a:buClr>
            </a:lvl1pPr>
            <a:lvl2pPr>
              <a:buClr>
                <a:srgbClr val="646464"/>
              </a:buClr>
            </a:lvl2pPr>
            <a:lvl3pPr>
              <a:buClr>
                <a:srgbClr val="646464"/>
              </a:buClr>
            </a:lvl3pPr>
            <a:lvl4pPr>
              <a:buClr>
                <a:srgbClr val="646464"/>
              </a:buClr>
            </a:lvl4pPr>
            <a:lvl5pPr>
              <a:buClr>
                <a:srgbClr val="646464"/>
              </a:buCl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331734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m"/>
          <p:cNvSpPr>
            <a:spLocks noGrp="1"/>
          </p:cNvSpPr>
          <p:nvPr>
            <p:ph type="pic" sz="half" idx="13"/>
          </p:nvPr>
        </p:nvSpPr>
        <p:spPr>
          <a:xfrm>
            <a:off x="6096000" y="3430584"/>
            <a:ext cx="6096000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94" name="143918632_1620x1622.jpeg"/>
          <p:cNvSpPr>
            <a:spLocks noGrp="1"/>
          </p:cNvSpPr>
          <p:nvPr>
            <p:ph type="pic" sz="half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95" name="Imagem"/>
          <p:cNvSpPr>
            <a:spLocks noGrp="1"/>
          </p:cNvSpPr>
          <p:nvPr>
            <p:ph type="pic" idx="15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9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614421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1187450" y="4486494"/>
            <a:ext cx="9810750" cy="3488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–Jaime Silveira</a:t>
            </a:r>
          </a:p>
        </p:txBody>
      </p:sp>
      <p:sp>
        <p:nvSpPr>
          <p:cNvPr id="10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1187450" y="2999680"/>
            <a:ext cx="9810750" cy="482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“Digite uma citação aqui.” </a:t>
            </a:r>
          </a:p>
        </p:txBody>
      </p:sp>
      <p:sp>
        <p:nvSpPr>
          <p:cNvPr id="10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212051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screva na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1187450" y="208280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–Jaime Silveira</a:t>
            </a:r>
          </a:p>
        </p:txBody>
      </p:sp>
      <p:sp>
        <p:nvSpPr>
          <p:cNvPr id="113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1187450" y="958850"/>
            <a:ext cx="9810750" cy="482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“Digite uma citação aqui.” </a:t>
            </a:r>
          </a:p>
        </p:txBody>
      </p:sp>
      <p:sp>
        <p:nvSpPr>
          <p:cNvPr id="114" name="Imagem"/>
          <p:cNvSpPr>
            <a:spLocks noGrp="1"/>
          </p:cNvSpPr>
          <p:nvPr>
            <p:ph type="pic" idx="15"/>
          </p:nvPr>
        </p:nvSpPr>
        <p:spPr>
          <a:xfrm>
            <a:off x="0" y="2540496"/>
            <a:ext cx="12192000" cy="43130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307540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54888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12773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13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1DBF28-0FDF-0348-8C5C-94932185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45BC5D-6988-2B4B-B01D-99042A37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AD2CA5-8ECD-4545-8188-A044C881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279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36C68-B218-7843-B88A-46F181FE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C22EE6-C69D-1A4B-AE10-6C740E3D3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0B3571-0F3D-884D-BA98-DA707D3D3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8CA8D1-EDE8-2F42-BF1F-4619A6B4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0D3268-629F-0240-AF84-CC4ED996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A25ADB-0213-BD46-A9FD-AFC167A6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539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280F9-7B1B-CC4A-B7D7-BC185A9D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402FEF-4A6A-854F-93BE-3895B358F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97511E6-52E8-1F45-B2EA-1B9EE0557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E84AD93-F986-C64D-994C-F51737D7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677587-6BA9-9B49-9BBB-6F73310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12006DE-CBFB-A644-B27B-C1F4437B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749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0B50D8C-9F8E-3445-B94E-066C0D28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DA610-1FEF-6E41-82B8-43EFE792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B6CD-0285-664D-825F-866B562BB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AC0A-4A14-DD4D-B18D-34C19E951E16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6CDB88-E87C-1540-8202-2433BE2F2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2E10F2-97F3-0240-BDD6-7118FC0A1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AE1AC-D6C4-234D-B082-4EEA693E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E7C80E-AC4D-4942-9474-D68A55F0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D2F3E-F002-4C58-A437-E4C0C23A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C16D-6EA5-43CD-8AD3-63EC366E7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CD150-E78B-44D8-A4FC-6A3A38BE1911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C00BA-C2D3-4EBF-A16C-9DFB59233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524BD-D76C-495F-B599-222E0D05A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0DC9B-1587-4C32-AD47-6C4682C3BBE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679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BFD43-B935-43B8-AAFB-3C55C8B1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3108C-64B2-4BBF-B5D7-23321AE61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B86FF-6EB6-44AB-A77D-73A19AE20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85E4E-02C1-44AB-B2E0-DD8B769570E9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C6B6-BF91-43F1-A029-B64E7F339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0E97B-6119-4A66-8B9D-168F74F67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58A8A-2CEF-495B-A32E-76E6C30070D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221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FAB27-CA53-4A3D-9CE4-407A2FE0FA82}" type="datetimeFigureOut">
              <a:rPr lang="pt-BR" smtClean="0"/>
              <a:t>04/07/2023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48A9F-3623-4285-9DCE-17B69B220A1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92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3E6D-544B-4B30-BA90-D72F1CB8A361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Luis Afonso Bermúdez-SEBRAE/DF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CF921-401F-46D2-A17C-E6D129A2F07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7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615950" y="431800"/>
            <a:ext cx="1095375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15950" y="1422400"/>
            <a:ext cx="10953750" cy="472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75395" y="6511172"/>
            <a:ext cx="346249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4734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med"/>
  <p:txStyles>
    <p:title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f.senac.br/faculdade/financas-corporativas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df.senac.br/faculdade/docencia-no-ensino-superior/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df.senac.br/faculdade/defesa-cibernetica/" TargetMode="External"/><Relationship Id="rId11" Type="http://schemas.openxmlformats.org/officeDocument/2006/relationships/hyperlink" Target="https://www.df.senac.br/faculdade/gestao-de-projetos/" TargetMode="External"/><Relationship Id="rId5" Type="http://schemas.openxmlformats.org/officeDocument/2006/relationships/hyperlink" Target="https://www.df.senac.br/faculdade/big-data-analytics/" TargetMode="External"/><Relationship Id="rId10" Type="http://schemas.openxmlformats.org/officeDocument/2006/relationships/hyperlink" Target="https://www.df.senac.br/faculdade/gestao-de-planos-de-saude/" TargetMode="External"/><Relationship Id="rId4" Type="http://schemas.openxmlformats.org/officeDocument/2006/relationships/hyperlink" Target="https://www.df.senac.br/faculdade/banco-de-dados-e-business-intelligence-com-enfase-em-software-livre/" TargetMode="External"/><Relationship Id="rId9" Type="http://schemas.openxmlformats.org/officeDocument/2006/relationships/hyperlink" Target="https://www.df.senac.br/faculdade/gestao-de-pessoa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f.senac.br/faculdade/marketing-do-varejo-ao-digital/" TargetMode="External"/><Relationship Id="rId13" Type="http://schemas.openxmlformats.org/officeDocument/2006/relationships/hyperlink" Target="https://www.df.senac.br/faculdade/mba-em-gestao-das-organizacoes-sociais-e-da-sociedade-civil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df.senac.br/faculdade/governanca-em-tecnologia-da-informacao/" TargetMode="External"/><Relationship Id="rId12" Type="http://schemas.openxmlformats.org/officeDocument/2006/relationships/hyperlink" Target="https://www.df.senac.br/faculdade/mba-em-gestao-do-varejo-4-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df.senac.br/faculdade/governanca-corporativa-e-compliance/" TargetMode="External"/><Relationship Id="rId11" Type="http://schemas.openxmlformats.org/officeDocument/2006/relationships/hyperlink" Target="https://www.df.senac.br/faculdade/mba-em-gestao-do-turismo-hospitalidade-e-eventos/" TargetMode="External"/><Relationship Id="rId5" Type="http://schemas.openxmlformats.org/officeDocument/2006/relationships/hyperlink" Target="https://www.df.senac.br/faculdade/governanca-corporativa-e-auditoria/" TargetMode="External"/><Relationship Id="rId15" Type="http://schemas.openxmlformats.org/officeDocument/2006/relationships/image" Target="../media/image25.png"/><Relationship Id="rId10" Type="http://schemas.openxmlformats.org/officeDocument/2006/relationships/hyperlink" Target="https://www.df.senac.br/faculdade/mba-gestao-empreendedora/" TargetMode="External"/><Relationship Id="rId4" Type="http://schemas.openxmlformats.org/officeDocument/2006/relationships/hyperlink" Target="https://www.df.senac.br/faculdade/gestao-hospitalar/" TargetMode="External"/><Relationship Id="rId9" Type="http://schemas.openxmlformats.org/officeDocument/2006/relationships/hyperlink" Target="https://www.df.senac.br/faculdade/mba-em-direito-empresarial/" TargetMode="External"/><Relationship Id="rId14" Type="http://schemas.openxmlformats.org/officeDocument/2006/relationships/hyperlink" Target="https://www.df.senac.br/faculdade/mba-em-supply-chain-management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f.senac.br/faculdade/lideranca-em-tempos-de-crise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df.senac.br/faculdade/seguranca-cibernetica/" TargetMode="Externa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df.senac.br/faculdade/fundamentos-de-computacao-em-nuvem/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www.df.senac.br/faculdade/preparatorio-new-ccna/" TargetMode="External"/><Relationship Id="rId10" Type="http://schemas.openxmlformats.org/officeDocument/2006/relationships/hyperlink" Target="https://www.df.senac.br/faculdade/data-analytics-em-r/" TargetMode="External"/><Relationship Id="rId4" Type="http://schemas.openxmlformats.org/officeDocument/2006/relationships/hyperlink" Target="https://www.df.senac.br/faculdade/aws-cloud-solutions-architect-associate/" TargetMode="External"/><Relationship Id="rId9" Type="http://schemas.openxmlformats.org/officeDocument/2006/relationships/hyperlink" Target="https://www.df.senac.br/faculdade/neurociencia-aplicada-a-negocios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f.senac.br/faculdade/design-e-planejamento-de-midias-sociais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df.senac.br/faculdade/pesquisa-de-marketin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df.senac.br/faculdade/lgpd-como-implementar-na-pratica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www.df.senac.br/faculdade/statistical-learning-em-r/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hyperlink" Target="https://www.df.senac.br/faculdade/gestao-de-estoques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.senac.br/faculdade/graduacao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www.df.senac.br/faculdade/educacao-executiva/" TargetMode="External"/><Relationship Id="rId4" Type="http://schemas.openxmlformats.org/officeDocument/2006/relationships/hyperlink" Target="https://www.df.senac.br/faculdade/posgraduacao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8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80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81086">
            <a:off x="-1709733" y="-1346616"/>
            <a:ext cx="5065632" cy="506563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1905000" y="446433"/>
            <a:ext cx="8382000" cy="726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733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GRADUAÇÃO TECNOLÓGICA</a:t>
            </a:r>
            <a:endParaRPr kumimoji="0" sz="2933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 rot="-1219337">
            <a:off x="8562965" y="2933287"/>
            <a:ext cx="5065632" cy="50656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9"/>
          <p:cNvCxnSpPr/>
          <p:nvPr/>
        </p:nvCxnSpPr>
        <p:spPr>
          <a:xfrm>
            <a:off x="2840000" y="2270233"/>
            <a:ext cx="33200" cy="4592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95" name="Google Shape;95;p19"/>
          <p:cNvSpPr txBox="1"/>
          <p:nvPr/>
        </p:nvSpPr>
        <p:spPr>
          <a:xfrm>
            <a:off x="2190800" y="1071633"/>
            <a:ext cx="78104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Conheça os nossos cursos presenciais e à distância de graduação tecnológica da Faculdade Senac-DF</a:t>
            </a: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3016997" y="2088293"/>
            <a:ext cx="6238800" cy="4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Curso tecnólogo também é superior?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Montserrat"/>
              </a:rPr>
              <a:t>Sim! </a:t>
            </a: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Tecnólogo é superior, da mesma maneira que os formatos de Bacharelado e Licenciatura. Assim, quem o escolhe terá um diploma de faculdade tão válido quanto os outros.</a:t>
            </a: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É um modelo de graduação que apresenta algumas características próprias: 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9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objetivo do curso – conteúdos mais específicos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9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Montserrat"/>
              </a:rPr>
              <a:t>grande curricular - </a:t>
            </a: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mix de disciplinas teóricas e práticas, com mais aulas práticas</a:t>
            </a:r>
            <a:endParaRPr kumimoji="0" lang="pt-BR" sz="17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9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Montserrat"/>
              </a:rPr>
              <a:t>duração – 2 anos a 2 anos e meio</a:t>
            </a: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4">
            <a:alphaModFix/>
          </a:blip>
          <a:srcRect r="58104"/>
          <a:stretch/>
        </p:blipFill>
        <p:spPr>
          <a:xfrm>
            <a:off x="0" y="1071633"/>
            <a:ext cx="28732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to 2"/>
          <p:cNvCxnSpPr/>
          <p:nvPr/>
        </p:nvCxnSpPr>
        <p:spPr>
          <a:xfrm>
            <a:off x="5441576" y="5396753"/>
            <a:ext cx="1425389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26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8CA8D6-7713-AB4E-AEE5-C9A301DD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37" y="-1100"/>
            <a:ext cx="10713926" cy="6795074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B836F68-20DB-408F-91F8-97A38542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427" y="1838026"/>
            <a:ext cx="11141501" cy="3785651"/>
          </a:xfrm>
        </p:spPr>
        <p:txBody>
          <a:bodyPr>
            <a:normAutofit fontScale="92500" lnSpcReduction="20000"/>
          </a:bodyPr>
          <a:lstStyle/>
          <a:p>
            <a:endParaRPr lang="pt-BR" sz="2800" b="1" dirty="0"/>
          </a:p>
          <a:p>
            <a:r>
              <a:rPr lang="pt-BR" sz="4000" b="1" dirty="0">
                <a:solidFill>
                  <a:schemeClr val="accent1"/>
                </a:solidFill>
              </a:rPr>
              <a:t>Cursos Superiores de Tecnologia (8)</a:t>
            </a:r>
          </a:p>
          <a:p>
            <a:pPr algn="l"/>
            <a:endParaRPr lang="pt-BR" dirty="0">
              <a:solidFill>
                <a:schemeClr val="accent1"/>
              </a:solidFill>
            </a:endParaRPr>
          </a:p>
          <a:p>
            <a:pPr algn="l"/>
            <a:endParaRPr lang="pt-BR" dirty="0">
              <a:solidFill>
                <a:schemeClr val="accent1"/>
              </a:solidFill>
            </a:endParaRPr>
          </a:p>
          <a:p>
            <a:pPr algn="l"/>
            <a:r>
              <a:rPr lang="pt-BR" sz="3500" b="1" dirty="0">
                <a:solidFill>
                  <a:schemeClr val="accent1"/>
                </a:solidFill>
              </a:rPr>
              <a:t>Informação e Comunicação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/>
                </a:solidFill>
              </a:rPr>
              <a:t>Análise  e Desenvolvimento de Sistemas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/>
                </a:solidFill>
              </a:rPr>
              <a:t>Gestão da Tecnologia da Informação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/>
                </a:solidFill>
              </a:rPr>
              <a:t>Segurança da Informação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/>
                </a:solidFill>
              </a:rPr>
              <a:t>Banco de Dados / Ciência de Dados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ACEA4F4-85A0-4E6A-BAE2-CFFE9DE0A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3120" y="272034"/>
            <a:ext cx="8545761" cy="59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pt-BR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Faculdade de Tecnologia e Inovação Senac DF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03491CD-3E8F-4502-92FA-2ABB54127A6C}"/>
              </a:ext>
            </a:extLst>
          </p:cNvPr>
          <p:cNvSpPr txBox="1"/>
          <p:nvPr/>
        </p:nvSpPr>
        <p:spPr>
          <a:xfrm>
            <a:off x="6355080" y="2971800"/>
            <a:ext cx="58369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</a:rPr>
              <a:t>Gestão e Negócios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/>
                </a:solidFill>
              </a:rPr>
              <a:t>Gestão Comercial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/>
                </a:solidFill>
              </a:rPr>
              <a:t>Gestão de Recursos Humanos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/>
                </a:solidFill>
              </a:rPr>
              <a:t>Marketing</a:t>
            </a:r>
          </a:p>
          <a:p>
            <a:endParaRPr lang="pt-BR" sz="2400" dirty="0">
              <a:solidFill>
                <a:schemeClr val="accent1"/>
              </a:solidFill>
            </a:endParaRPr>
          </a:p>
          <a:p>
            <a:r>
              <a:rPr lang="pt-BR" sz="3200" b="1" dirty="0">
                <a:solidFill>
                  <a:schemeClr val="accent1"/>
                </a:solidFill>
              </a:rPr>
              <a:t>Turismo, Hospitalidade e Lazer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/>
                </a:solidFill>
              </a:rPr>
              <a:t>Gestão de Turismo</a:t>
            </a:r>
          </a:p>
          <a:p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4C501D-7674-7217-FBC7-483E02CDC5C3}"/>
              </a:ext>
            </a:extLst>
          </p:cNvPr>
          <p:cNvSpPr txBox="1"/>
          <p:nvPr/>
        </p:nvSpPr>
        <p:spPr>
          <a:xfrm>
            <a:off x="739037" y="973961"/>
            <a:ext cx="1071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Formação Técnica e Profissional é uma das opções de itinerários formativos do Novo Ensino Médio. Já a Formação Tecnológica Profissional de Ensino Superior é uma modalidade de ensino superior que tem como objetivo formar profissionais para atuar em áreas específicas do mercado de trabalho.</a:t>
            </a:r>
          </a:p>
        </p:txBody>
      </p:sp>
    </p:spTree>
    <p:extLst>
      <p:ext uri="{BB962C8B-B14F-4D97-AF65-F5344CB8AC3E}">
        <p14:creationId xmlns:p14="http://schemas.microsoft.com/office/powerpoint/2010/main" val="4080236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-601766" y="-3384966"/>
            <a:ext cx="12582735" cy="12582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2032000" y="567033"/>
            <a:ext cx="8382000" cy="726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733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PÓS-GRADUAÇÃO</a:t>
            </a:r>
            <a:endParaRPr kumimoji="0" sz="2933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2190800" y="1071633"/>
            <a:ext cx="78104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Entre os melhores programas de Pós-graduação do Distrito Federal com certificado reconhecido em todo o Brasil. </a:t>
            </a: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2976600" y="2270233"/>
            <a:ext cx="6238800" cy="41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Banco de Dados &amp; Business Intelligence	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Big Data Analytics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Defesa Cibernética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Docência no Ensino Superior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Finanças Corporativas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Gestão de Pessoas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Gestão de Planos de Saúde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Gestão de Projetos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6" name="Google Shape;106;p20"/>
          <p:cNvCxnSpPr/>
          <p:nvPr/>
        </p:nvCxnSpPr>
        <p:spPr>
          <a:xfrm>
            <a:off x="2840000" y="2270233"/>
            <a:ext cx="33200" cy="4592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07" name="Google Shape;107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81436" y="1336634"/>
            <a:ext cx="7728067" cy="772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574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81086">
            <a:off x="-1709733" y="-1346616"/>
            <a:ext cx="5065632" cy="506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19337">
            <a:off x="8562965" y="2933287"/>
            <a:ext cx="5065632" cy="506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2976600" y="441433"/>
            <a:ext cx="6238800" cy="60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Gestão Hospitalar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Governança Corporativa e Auditoria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Governança Corporativa e Compliance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Governança em Tecnologia da Informação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 – Do Varejo ao Digital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 em Direito Empresarial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 Gestão Empreendedora de Negócios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 em Gestão de Turismo, Hospitalidade e Eventos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 em Gestão do Varejo 4.0</a:t>
            </a:r>
            <a:br>
              <a:rPr kumimoji="0" lang="pt-BR" sz="1733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br>
              <a:rPr kumimoji="0" lang="pt-BR" sz="1733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 em Organizações Sociais e da Sociedade Civil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 em Supply Chain Management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" name="Google Shape;115;p21"/>
          <p:cNvCxnSpPr/>
          <p:nvPr/>
        </p:nvCxnSpPr>
        <p:spPr>
          <a:xfrm rot="10800000">
            <a:off x="2856600" y="-139433"/>
            <a:ext cx="0" cy="6396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16" name="Google Shape;116;p21"/>
          <p:cNvPicPr preferRelativeResize="0"/>
          <p:nvPr/>
        </p:nvPicPr>
        <p:blipFill rotWithShape="1">
          <a:blip r:embed="rId15">
            <a:alphaModFix/>
          </a:blip>
          <a:srcRect l="38307" r="33537"/>
          <a:stretch/>
        </p:blipFill>
        <p:spPr>
          <a:xfrm>
            <a:off x="9594801" y="1071633"/>
            <a:ext cx="19308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15">
            <a:alphaModFix/>
          </a:blip>
          <a:srcRect l="65203" t="1170" r="6641" b="-1169"/>
          <a:stretch/>
        </p:blipFill>
        <p:spPr>
          <a:xfrm>
            <a:off x="666333" y="1170567"/>
            <a:ext cx="1930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19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19337">
            <a:off x="8562966" y="2933288"/>
            <a:ext cx="5065632" cy="506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1905000" y="446433"/>
            <a:ext cx="8382000" cy="14162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733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EDUCAÇÃO EXECUTIVA E EXTENSÃO</a:t>
            </a:r>
            <a:endParaRPr kumimoji="0" sz="2933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2190800" y="1665300"/>
            <a:ext cx="78104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Conheça os nossos cursos presenciais e à distância de graduação tecnológica da Faculdade Senac-DF</a:t>
            </a: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2976600" y="2879833"/>
            <a:ext cx="6238800" cy="41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Aws Cloud Solutions Architect Associate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Preparatório New Ccna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Fundamentos de Computação em Nuvem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Segurança Cibernética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Liderança em Tempos de Crise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Neurociência Aplicada a Negócios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Analytics em R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6" name="Google Shape;126;p22"/>
          <p:cNvCxnSpPr/>
          <p:nvPr/>
        </p:nvCxnSpPr>
        <p:spPr>
          <a:xfrm>
            <a:off x="2840000" y="2879833"/>
            <a:ext cx="33200" cy="4592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27" name="Google Shape;127;p22"/>
          <p:cNvPicPr preferRelativeResize="0"/>
          <p:nvPr/>
        </p:nvPicPr>
        <p:blipFill>
          <a:blip r:embed="rId11">
            <a:alphaModFix amt="32000"/>
          </a:blip>
          <a:stretch>
            <a:fillRect/>
          </a:stretch>
        </p:blipFill>
        <p:spPr>
          <a:xfrm rot="8583879">
            <a:off x="-1644097" y="-1403599"/>
            <a:ext cx="4592001" cy="45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-1337333" y="2432834"/>
            <a:ext cx="4843733" cy="4843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833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-195366" y="-3384966"/>
            <a:ext cx="12582735" cy="1258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259110">
            <a:off x="8746992" y="-1618413"/>
            <a:ext cx="5065631" cy="506563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3096600" y="558165"/>
            <a:ext cx="6238800" cy="60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Statistical Learning em R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LGPD – Como Implementar na Prática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Pesquisa de Marketing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 e Planejamento de Mídias Sociais</a:t>
            </a: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Gestão de Estoques</a:t>
            </a:r>
            <a:endParaRPr kumimoji="0" lang="pt-BR" sz="1733" b="1" i="0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33" b="1" i="0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3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Inglês para a área de Negócios (A1)</a:t>
            </a:r>
            <a:endParaRPr kumimoji="0" lang="pt-BR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6" name="Google Shape;136;p23"/>
          <p:cNvCxnSpPr>
            <a:cxnSpLocks/>
          </p:cNvCxnSpPr>
          <p:nvPr/>
        </p:nvCxnSpPr>
        <p:spPr>
          <a:xfrm flipV="1">
            <a:off x="2856600" y="-3289033"/>
            <a:ext cx="0" cy="7276535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37" name="Google Shape;13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741999" y="2746967"/>
            <a:ext cx="5040700" cy="50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01701" y="1637667"/>
            <a:ext cx="5995700" cy="59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652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2C03C04-BD93-EA8F-64BB-17FEE86937F0}"/>
              </a:ext>
            </a:extLst>
          </p:cNvPr>
          <p:cNvSpPr/>
          <p:nvPr/>
        </p:nvSpPr>
        <p:spPr>
          <a:xfrm>
            <a:off x="1370062" y="3548542"/>
            <a:ext cx="2103120" cy="861359"/>
          </a:xfrm>
          <a:prstGeom prst="rect">
            <a:avLst/>
          </a:prstGeom>
          <a:solidFill>
            <a:srgbClr val="2D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92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64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A0035DF-BC5E-37CA-C1C8-AA35624499BC}"/>
              </a:ext>
            </a:extLst>
          </p:cNvPr>
          <p:cNvSpPr/>
          <p:nvPr/>
        </p:nvSpPr>
        <p:spPr>
          <a:xfrm>
            <a:off x="5044440" y="3348605"/>
            <a:ext cx="2103120" cy="861359"/>
          </a:xfrm>
          <a:prstGeom prst="rect">
            <a:avLst/>
          </a:prstGeom>
          <a:solidFill>
            <a:srgbClr val="2D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92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15633A-D053-3285-E3F8-E4B80D008D41}"/>
              </a:ext>
            </a:extLst>
          </p:cNvPr>
          <p:cNvSpPr/>
          <p:nvPr/>
        </p:nvSpPr>
        <p:spPr>
          <a:xfrm>
            <a:off x="8718818" y="3702340"/>
            <a:ext cx="2103120" cy="861359"/>
          </a:xfrm>
          <a:prstGeom prst="rect">
            <a:avLst/>
          </a:prstGeom>
          <a:solidFill>
            <a:srgbClr val="2D3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92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7807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8CA8D6-7713-AB4E-AEE5-C9A301DD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45" y="-992169"/>
            <a:ext cx="1081314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FD86C3-6119-4188-AB71-425408B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3"/>
            <a:ext cx="10515600" cy="910247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rgbClr val="002060"/>
                </a:solidFill>
              </a:rPr>
              <a:t>Ações Acadêmicas Implementadas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AF1648-CBA8-405E-83FF-FCB88D065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64822"/>
            <a:ext cx="11353801" cy="4351338"/>
          </a:xfrm>
        </p:spPr>
        <p:txBody>
          <a:bodyPr/>
          <a:lstStyle/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78E102C-6452-4D63-BDCC-FAB89E056477}"/>
              </a:ext>
            </a:extLst>
          </p:cNvPr>
          <p:cNvSpPr txBox="1"/>
          <p:nvPr/>
        </p:nvSpPr>
        <p:spPr>
          <a:xfrm>
            <a:off x="393895" y="6006903"/>
            <a:ext cx="222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E58202D-B23D-4B3B-AD25-DFF65797B5A0}"/>
              </a:ext>
            </a:extLst>
          </p:cNvPr>
          <p:cNvSpPr txBox="1"/>
          <p:nvPr/>
        </p:nvSpPr>
        <p:spPr>
          <a:xfrm>
            <a:off x="3092552" y="5595472"/>
            <a:ext cx="278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       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BE4D6B0-18A9-4018-81AD-DB2E14C90270}"/>
              </a:ext>
            </a:extLst>
          </p:cNvPr>
          <p:cNvSpPr txBox="1"/>
          <p:nvPr/>
        </p:nvSpPr>
        <p:spPr>
          <a:xfrm>
            <a:off x="7519182" y="5616573"/>
            <a:ext cx="150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F3D8D73-7367-499E-B27A-85D619C138C5}"/>
              </a:ext>
            </a:extLst>
          </p:cNvPr>
          <p:cNvSpPr txBox="1"/>
          <p:nvPr/>
        </p:nvSpPr>
        <p:spPr>
          <a:xfrm>
            <a:off x="9261233" y="5628293"/>
            <a:ext cx="150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D9BE004B-5630-4F5E-8AD9-D9CF8B80B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551376"/>
              </p:ext>
            </p:extLst>
          </p:nvPr>
        </p:nvGraphicFramePr>
        <p:xfrm>
          <a:off x="838199" y="851495"/>
          <a:ext cx="11194383" cy="4581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94383">
                  <a:extLst>
                    <a:ext uri="{9D8B030D-6E8A-4147-A177-3AD203B41FA5}">
                      <a16:colId xmlns:a16="http://schemas.microsoft.com/office/drawing/2014/main" val="3617800377"/>
                    </a:ext>
                  </a:extLst>
                </a:gridCol>
              </a:tblGrid>
              <a:tr h="4581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Núcleo de Valorização do Aluno – NUVA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endParaRPr lang="pt-BR" sz="3200" b="1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Atendimento </a:t>
                      </a:r>
                      <a:r>
                        <a:rPr lang="pt-BR" sz="2800" b="1" i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</a:t>
                      </a:r>
                      <a:r>
                        <a:rPr lang="pt-BR" sz="28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pt-BR" sz="2800" b="1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Processo de Ensino e Aprendizagem e Coaching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Divulgação de vagas de emprego/estágios;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Orientação na elaboração de currículos profissionais;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Orientação no cadastro de agências de integração e Linkedin;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Curso de Extensão – sobre Felicidade (autoconhecimento)</a:t>
                      </a:r>
                      <a:endParaRPr lang="pt-BR" sz="2400" b="0" i="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53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226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94807" y="5212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Arredondado 10">
            <a:hlinkClick r:id="rId3"/>
          </p:cNvPr>
          <p:cNvSpPr/>
          <p:nvPr/>
        </p:nvSpPr>
        <p:spPr>
          <a:xfrm>
            <a:off x="2112169" y="5374481"/>
            <a:ext cx="526256" cy="13335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Arredondado 11">
            <a:hlinkClick r:id="rId4"/>
          </p:cNvPr>
          <p:cNvSpPr/>
          <p:nvPr/>
        </p:nvSpPr>
        <p:spPr>
          <a:xfrm>
            <a:off x="5832872" y="5374481"/>
            <a:ext cx="526256" cy="13335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Arredondado 12">
            <a:hlinkClick r:id="rId5"/>
          </p:cNvPr>
          <p:cNvSpPr/>
          <p:nvPr/>
        </p:nvSpPr>
        <p:spPr>
          <a:xfrm>
            <a:off x="9553575" y="5374481"/>
            <a:ext cx="526256" cy="13335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267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8CA8D6-7713-AB4E-AEE5-C9A301DD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50" y="147955"/>
            <a:ext cx="11141501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B836F68-20DB-408F-91F8-97A38542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249" y="2767540"/>
            <a:ext cx="11141501" cy="132292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7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Desafios</a:t>
            </a:r>
            <a:endParaRPr lang="pt-BR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pt-BR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  <a:spcAft>
                <a:spcPts val="800"/>
              </a:spcAft>
            </a:pPr>
            <a:endParaRPr lang="pt-BR" sz="3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pt-BR" sz="2800" b="1" dirty="0">
              <a:solidFill>
                <a:schemeClr val="accent1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ACEA4F4-85A0-4E6A-BAE2-CFFE9DE0A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317" y="1248545"/>
            <a:ext cx="8937268" cy="59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Faculdade de Tecnologia e Inovação Senac DF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222E88-55A7-4018-ADBA-7D24F7DAECB4}"/>
              </a:ext>
            </a:extLst>
          </p:cNvPr>
          <p:cNvSpPr txBox="1"/>
          <p:nvPr/>
        </p:nvSpPr>
        <p:spPr>
          <a:xfrm>
            <a:off x="689428" y="1800493"/>
            <a:ext cx="11502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pt-BR" sz="20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841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eria de Imagens" descr="Galeria de Imagens"/>
          <p:cNvPicPr>
            <a:picLocks noChangeAspect="1"/>
          </p:cNvPicPr>
          <p:nvPr/>
        </p:nvPicPr>
        <p:blipFill>
          <a:blip r:embed="rId2"/>
          <a:srcRect t="7777" b="7777"/>
          <a:stretch>
            <a:fillRect/>
          </a:stretch>
        </p:blipFill>
        <p:spPr>
          <a:xfrm>
            <a:off x="178" y="-5848"/>
            <a:ext cx="12191644" cy="6871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416"/>
            <a:ext cx="12209048" cy="600234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5701536"/>
            <a:ext cx="12192000" cy="29751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all" spc="256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180" name="Galeria de Imagens" descr="Galeria de Imagens"/>
          <p:cNvPicPr>
            <a:picLocks noChangeAspect="1"/>
          </p:cNvPicPr>
          <p:nvPr/>
        </p:nvPicPr>
        <p:blipFill>
          <a:blip r:embed="rId4"/>
          <a:srcRect l="1252" r="1252"/>
          <a:stretch>
            <a:fillRect/>
          </a:stretch>
        </p:blipFill>
        <p:spPr>
          <a:xfrm>
            <a:off x="10284209" y="5614158"/>
            <a:ext cx="1427294" cy="8637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41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8CA8D6-7713-AB4E-AEE5-C9A301DD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8" y="0"/>
            <a:ext cx="10813143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B836F68-20DB-408F-91F8-97A38542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427" y="1983545"/>
            <a:ext cx="11141501" cy="3274255"/>
          </a:xfrm>
        </p:spPr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3600" dirty="0">
                <a:solidFill>
                  <a:srgbClr val="002060"/>
                </a:solidFill>
              </a:rPr>
              <a:t>Cenário Atual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ACEA4F4-85A0-4E6A-BAE2-CFFE9DE0A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100" y="1209294"/>
            <a:ext cx="8397801" cy="59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pt-BR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Faculdade de Tecnologia e Inovação Senac DF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2819400"/>
            <a:ext cx="11182350" cy="12192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906741" y="4611011"/>
            <a:ext cx="4378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5° Itinerário Formação Técnica e Profissional</a:t>
            </a:r>
          </a:p>
        </p:txBody>
      </p:sp>
    </p:spTree>
    <p:extLst>
      <p:ext uri="{BB962C8B-B14F-4D97-AF65-F5344CB8AC3E}">
        <p14:creationId xmlns:p14="http://schemas.microsoft.com/office/powerpoint/2010/main" val="3652678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0" y="112011"/>
            <a:ext cx="12093041" cy="674598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20391219">
            <a:off x="1174453" y="5115704"/>
            <a:ext cx="4483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1300 alunos !!!</a:t>
            </a:r>
          </a:p>
        </p:txBody>
      </p:sp>
    </p:spTree>
    <p:extLst>
      <p:ext uri="{BB962C8B-B14F-4D97-AF65-F5344CB8AC3E}">
        <p14:creationId xmlns:p14="http://schemas.microsoft.com/office/powerpoint/2010/main" val="1394430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32" y="598515"/>
            <a:ext cx="10676429" cy="580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44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472F253-5EA5-D973-15B8-BE3324509697}"/>
              </a:ext>
            </a:extLst>
          </p:cNvPr>
          <p:cNvSpPr txBox="1"/>
          <p:nvPr/>
        </p:nvSpPr>
        <p:spPr>
          <a:xfrm>
            <a:off x="3245178" y="3313052"/>
            <a:ext cx="60944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 objetivo do projeto Verticaliza é ofertar curso de aperfeiçoamento tecnológico para gestores educacionais, para planejamento e desenvolvimento de projetos pedagógicos de cursos de educação profissional técnica de nível médio articulados com cursos de educação profissional tecnológica de graduação, mediante aproveitamento de estudos.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47BFA667-0F7E-88C9-AB5D-FB6F98678CEF}"/>
              </a:ext>
            </a:extLst>
          </p:cNvPr>
          <p:cNvSpPr/>
          <p:nvPr/>
        </p:nvSpPr>
        <p:spPr>
          <a:xfrm rot="16200000">
            <a:off x="4941217" y="735291"/>
            <a:ext cx="2309567" cy="15554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BFF59AC-6C13-9867-CDE4-DE93E2CD1A70}"/>
              </a:ext>
            </a:extLst>
          </p:cNvPr>
          <p:cNvSpPr/>
          <p:nvPr/>
        </p:nvSpPr>
        <p:spPr>
          <a:xfrm>
            <a:off x="6997201" y="1204523"/>
            <a:ext cx="3853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VERTICALIZA</a:t>
            </a:r>
          </a:p>
        </p:txBody>
      </p:sp>
    </p:spTree>
    <p:extLst>
      <p:ext uri="{BB962C8B-B14F-4D97-AF65-F5344CB8AC3E}">
        <p14:creationId xmlns:p14="http://schemas.microsoft.com/office/powerpoint/2010/main" val="381674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57F7-3BA1-4DB2-9965-8474FBF9A76B}" type="datetime1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t>Luis Afonso Bermúdez - SENAC DF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24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37" y="270735"/>
            <a:ext cx="8146527" cy="60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63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/>
              <a:t>Tríade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7FE53-C86B-40EB-95BC-DFEDF8A82B04}" type="datetime1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t>Luis Afonso Bermúdez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25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graphicFrame>
        <p:nvGraphicFramePr>
          <p:cNvPr id="7" name="Diagrama 6"/>
          <p:cNvGraphicFramePr/>
          <p:nvPr/>
        </p:nvGraphicFramePr>
        <p:xfrm>
          <a:off x="2567608" y="1772816"/>
          <a:ext cx="748883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5519936" y="3717033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  <a:latin typeface="Calibri"/>
                <a:sym typeface="Avenir Light"/>
              </a:rPr>
              <a:t>Empreendedor de sucesso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75520" y="105273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  <a:latin typeface="Calibri"/>
                <a:sym typeface="Avenir Light"/>
              </a:rPr>
              <a:t>Indissociabilidade entre desenvolvimento social, econômico e tecnológico e a tríade educação empreendedora – competitividade – desenvolvimento econômico e social sustentável</a:t>
            </a:r>
          </a:p>
        </p:txBody>
      </p:sp>
    </p:spTree>
    <p:extLst>
      <p:ext uri="{BB962C8B-B14F-4D97-AF65-F5344CB8AC3E}">
        <p14:creationId xmlns:p14="http://schemas.microsoft.com/office/powerpoint/2010/main" val="2122087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 descr="Uma imagem contendo captura de tela&#10;&#10;Descrição gerada com muito alta confiança"/>
          <p:cNvPicPr preferRelativeResize="0"/>
          <p:nvPr/>
        </p:nvPicPr>
        <p:blipFill rotWithShape="1">
          <a:blip r:embed="rId3">
            <a:alphaModFix/>
          </a:blip>
          <a:srcRect t="114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3679825" y="2333626"/>
            <a:ext cx="6157912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12750" hangingPunct="0">
              <a:buClr>
                <a:srgbClr val="000000"/>
              </a:buClr>
              <a:buSzPts val="4000"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FACULDADE DE TECNOLOGIA SENAC DF</a:t>
            </a:r>
            <a:endParaRPr sz="5600" kern="0" dirty="0">
              <a:solidFill>
                <a:srgbClr val="FFFFFF"/>
              </a:solidFill>
              <a:latin typeface="Avenir Light"/>
              <a:sym typeface="Avenir Light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3537" y="300037"/>
            <a:ext cx="1382712" cy="1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 descr="Uma imagem contendo captura de tela&#10;&#10;Descrição gerada com muito alta confiança"/>
          <p:cNvPicPr preferRelativeResize="0"/>
          <p:nvPr/>
        </p:nvPicPr>
        <p:blipFill rotWithShape="1">
          <a:blip r:embed="rId3">
            <a:alphaModFix/>
          </a:blip>
          <a:srcRect t="114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444139" y="773017"/>
            <a:ext cx="10251570" cy="566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12750" hangingPunct="0">
              <a:lnSpc>
                <a:spcPct val="90000"/>
              </a:lnSpc>
              <a:buClr>
                <a:srgbClr val="000000"/>
              </a:buClr>
              <a:buSzPts val="3200"/>
            </a:pPr>
            <a:endParaRPr sz="1000" kern="0" dirty="0">
              <a:ln w="0"/>
              <a:solidFill>
                <a:srgbClr val="1B6BBC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r>
              <a:rPr lang="pt-BR" sz="30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Vantagens</a:t>
            </a:r>
            <a:r>
              <a:rPr lang="pt-BR" sz="36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 defTabSz="412750" hangingPunct="0">
              <a:buClr>
                <a:srgbClr val="000000"/>
              </a:buClr>
              <a:buSzPts val="3600"/>
            </a:pPr>
            <a:endParaRPr lang="pt-BR" sz="200" b="1" kern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  <a:cs typeface="Calibri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endParaRPr lang="pt-BR" sz="200" b="1" kern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  <a:cs typeface="Calibri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endParaRPr lang="pt-BR" sz="200" b="1" kern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  <a:cs typeface="Calibri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endParaRPr lang="pt-BR" sz="200" b="1" kern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  <a:cs typeface="Calibri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endParaRPr lang="pt-BR" sz="200" b="1" kern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  <a:cs typeface="Calibri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endParaRPr lang="pt-BR" sz="200" b="1" kern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  <a:cs typeface="Calibri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endParaRPr lang="pt-BR" sz="2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Cursos valorizados no mercado;</a:t>
            </a: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Relação custo/benefício;</a:t>
            </a: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Formação focada nas necessidades do mercado de trabalho; </a:t>
            </a: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Formação superior em menos tempo; </a:t>
            </a: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Professores alinhados com a realidade do mercado; </a:t>
            </a: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Recrutamento e Seleção / direcionamento de alunos para o mercado de trabalho</a:t>
            </a: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Capacitação “in company” aos colaboradores da empresa </a:t>
            </a:r>
          </a:p>
          <a:p>
            <a:pPr marL="457200" algn="just" defTabSz="412750" hangingPunct="0">
              <a:spcAft>
                <a:spcPts val="600"/>
              </a:spcAft>
              <a:buSzPts val="3600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parceira;</a:t>
            </a:r>
          </a:p>
          <a:p>
            <a:pPr marL="800100" indent="-342900" algn="just" defTabSz="412750" hangingPunct="0">
              <a:spcAft>
                <a:spcPts val="600"/>
              </a:spcAft>
              <a:buSzPts val="3600"/>
              <a:buFont typeface="Wingdings" panose="05000000000000000000" pitchFamily="2" charset="2"/>
              <a:buChar char="§"/>
            </a:pPr>
            <a:r>
              <a:rPr lang="pt-BR" sz="25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Acompanhamento Coaching de carreiras. </a:t>
            </a:r>
          </a:p>
          <a:p>
            <a:pPr marL="457200" algn="just" defTabSz="412750" hangingPunct="0">
              <a:buSzPts val="3600"/>
            </a:pPr>
            <a:endParaRPr lang="pt-BR" sz="2500" kern="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ctr" defTabSz="412750" hangingPunct="0">
              <a:buClr>
                <a:srgbClr val="000000"/>
              </a:buClr>
              <a:buSzPts val="3600"/>
            </a:pPr>
            <a:endParaRPr sz="36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14" y="172801"/>
            <a:ext cx="11751973" cy="67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368" y="1120220"/>
            <a:ext cx="2766218" cy="212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1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32365" y="420916"/>
            <a:ext cx="8229600" cy="504056"/>
          </a:xfrm>
        </p:spPr>
        <p:txBody>
          <a:bodyPr>
            <a:normAutofit fontScale="32500" lnSpcReduction="20000"/>
          </a:bodyPr>
          <a:lstStyle/>
          <a:p>
            <a:pPr marL="0" lvl="1" indent="0" algn="just">
              <a:buNone/>
            </a:pPr>
            <a:r>
              <a:rPr lang="pt-BR" sz="8600" b="1" dirty="0">
                <a:solidFill>
                  <a:schemeClr val="accent1">
                    <a:lumMod val="75000"/>
                  </a:schemeClr>
                </a:solidFill>
              </a:rPr>
              <a:t>Competências gerais esperadas com a capacitação</a:t>
            </a:r>
            <a:endParaRPr lang="pt-BR" sz="8600" dirty="0"/>
          </a:p>
          <a:p>
            <a:pPr marL="0" lvl="1" indent="0" algn="just">
              <a:buNone/>
            </a:pPr>
            <a:endParaRPr lang="pt-BR" sz="2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A806-4A56-4CA2-B8C5-CFF9DA07FE49}" type="datetime1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t>Luis Afonso Bermúdez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27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188578248"/>
              </p:ext>
            </p:extLst>
          </p:nvPr>
        </p:nvGraphicFramePr>
        <p:xfrm>
          <a:off x="1818543" y="799928"/>
          <a:ext cx="8554915" cy="545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1379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sz="3600" dirty="0"/>
              <a:t>Realidade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1817915" y="1315617"/>
          <a:ext cx="8556171" cy="504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D6B0-EE2F-4DD6-A5A2-43B51EC02EF2}" type="datetime1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t>Luis Afonso Bermúdez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28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0506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D363A"/>
          </a:solidFill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D8717B-2413-097B-6FC5-3EACF2B94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339" y="5153463"/>
            <a:ext cx="1124124" cy="3161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6587CF7-22D5-75CB-FF21-E57C4E07E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463" y="5238926"/>
            <a:ext cx="989900" cy="228600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4BD41E9-F0CC-2EEB-C9EC-6947451A1521}"/>
              </a:ext>
            </a:extLst>
          </p:cNvPr>
          <p:cNvSpPr/>
          <p:nvPr/>
        </p:nvSpPr>
        <p:spPr>
          <a:xfrm>
            <a:off x="1009474" y="1916723"/>
            <a:ext cx="10770416" cy="3951972"/>
          </a:xfrm>
          <a:prstGeom prst="roundRect">
            <a:avLst/>
          </a:prstGeom>
          <a:solidFill>
            <a:srgbClr val="2D3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08D009-A4B9-47AA-B615-7DF13B31B09E}"/>
              </a:ext>
            </a:extLst>
          </p:cNvPr>
          <p:cNvSpPr txBox="1"/>
          <p:nvPr/>
        </p:nvSpPr>
        <p:spPr>
          <a:xfrm>
            <a:off x="2903289" y="2822756"/>
            <a:ext cx="85309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9DDB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“Quando fui entrevistado pela Compass UOL, pude perceber o quanto o meu curso fez a diferença. Os recrutadores valorizaram a minha capacidade de dominar diversas tecnologias em um curto período de tempo, além da minha habilidade em aplicar esses conhecimentos de forma prática em projetos reais. Foi evidente que o meu curso me proporcionou uma base sólida e uma visão abrangente das principais tecnologias utilizadas pela empresa.”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9DDB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DAFDFA0-9D5C-F554-3986-FACA06A4575F}"/>
              </a:ext>
            </a:extLst>
          </p:cNvPr>
          <p:cNvSpPr txBox="1"/>
          <p:nvPr/>
        </p:nvSpPr>
        <p:spPr>
          <a:xfrm>
            <a:off x="3017940" y="3078651"/>
            <a:ext cx="615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 descr="Imagem editada de homem com óculos de grau&#10;&#10;Descrição gerada automaticamente">
            <a:extLst>
              <a:ext uri="{FF2B5EF4-FFF2-40B4-BE49-F238E27FC236}">
                <a16:creationId xmlns:a16="http://schemas.microsoft.com/office/drawing/2014/main" id="{6E389CB5-382D-B436-93B2-828120F456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6" t="35718" r="25681" b="35658"/>
          <a:stretch/>
        </p:blipFill>
        <p:spPr>
          <a:xfrm>
            <a:off x="412110" y="1841244"/>
            <a:ext cx="1893815" cy="1963024"/>
          </a:xfrm>
          <a:prstGeom prst="ellipse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7C126E-D904-65B7-D366-A4B519C2A7B7}"/>
              </a:ext>
            </a:extLst>
          </p:cNvPr>
          <p:cNvSpPr txBox="1"/>
          <p:nvPr/>
        </p:nvSpPr>
        <p:spPr>
          <a:xfrm>
            <a:off x="5087847" y="5310424"/>
            <a:ext cx="85309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9DDB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Wilmondes Gabriel - Graduado em Análise e Desenvolvimento de Sistemas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9DDB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48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/>
        </p:blipFill>
        <p:spPr>
          <a:xfrm>
            <a:off x="795" y="448"/>
            <a:ext cx="12190408" cy="14020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8330" y="60156"/>
            <a:ext cx="855068" cy="49949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106424" y="887278"/>
            <a:ext cx="736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Histórico da criação das IES do Senac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10521066" cy="865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 Educação Superior - Senac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667512" y="3449201"/>
            <a:ext cx="11084943" cy="2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sca 7"/>
          <p:cNvSpPr/>
          <p:nvPr/>
        </p:nvSpPr>
        <p:spPr>
          <a:xfrm>
            <a:off x="504856" y="3031271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5048" y="3722200"/>
            <a:ext cx="71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1989</a:t>
            </a:r>
          </a:p>
        </p:txBody>
      </p:sp>
      <p:sp>
        <p:nvSpPr>
          <p:cNvPr id="12" name="Rosca 11"/>
          <p:cNvSpPr/>
          <p:nvPr/>
        </p:nvSpPr>
        <p:spPr>
          <a:xfrm>
            <a:off x="2009403" y="3051966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103835" y="2711088"/>
            <a:ext cx="6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974994" y="2330129"/>
            <a:ext cx="939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RJ</a:t>
            </a:r>
          </a:p>
        </p:txBody>
      </p:sp>
      <p:sp>
        <p:nvSpPr>
          <p:cNvPr id="15" name="Rosca 14"/>
          <p:cNvSpPr/>
          <p:nvPr/>
        </p:nvSpPr>
        <p:spPr>
          <a:xfrm>
            <a:off x="3405202" y="3008657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478457" y="3661772"/>
            <a:ext cx="6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17" name="Rosca 16"/>
          <p:cNvSpPr/>
          <p:nvPr/>
        </p:nvSpPr>
        <p:spPr>
          <a:xfrm>
            <a:off x="9457509" y="3043496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sca 17"/>
          <p:cNvSpPr/>
          <p:nvPr/>
        </p:nvSpPr>
        <p:spPr>
          <a:xfrm>
            <a:off x="10415295" y="3078267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0496258" y="3755890"/>
            <a:ext cx="6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575162" y="2682634"/>
            <a:ext cx="6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9402314" y="2470460"/>
            <a:ext cx="1897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AM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065386" y="4150046"/>
            <a:ext cx="18797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- 26 Unidades de</a:t>
            </a:r>
          </a:p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Ensino Superior</a:t>
            </a:r>
          </a:p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- 9 DRs atuantes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(AM, DF, GO, MG,PE, RJ, RS, SC e SP).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- 3 DRs ingressantes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(MS, PR e CE)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41037" y="3937507"/>
            <a:ext cx="922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SP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3349616" y="3879271"/>
            <a:ext cx="93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MG</a:t>
            </a:r>
          </a:p>
        </p:txBody>
      </p:sp>
      <p:sp>
        <p:nvSpPr>
          <p:cNvPr id="25" name="Rosca 24"/>
          <p:cNvSpPr/>
          <p:nvPr/>
        </p:nvSpPr>
        <p:spPr>
          <a:xfrm>
            <a:off x="6686425" y="3012387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577096" y="2495645"/>
            <a:ext cx="93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GO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734521" y="2682634"/>
            <a:ext cx="6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28" name="Rosca 27"/>
          <p:cNvSpPr/>
          <p:nvPr/>
        </p:nvSpPr>
        <p:spPr>
          <a:xfrm>
            <a:off x="4670527" y="3061447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4729802" y="2744363"/>
            <a:ext cx="6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2005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4612063" y="2339610"/>
            <a:ext cx="939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DF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RS</a:t>
            </a:r>
          </a:p>
        </p:txBody>
      </p:sp>
      <p:sp>
        <p:nvSpPr>
          <p:cNvPr id="31" name="Rosca 30"/>
          <p:cNvSpPr/>
          <p:nvPr/>
        </p:nvSpPr>
        <p:spPr>
          <a:xfrm>
            <a:off x="5684025" y="3043495"/>
            <a:ext cx="741871" cy="724619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762502" y="3688859"/>
            <a:ext cx="6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5660870" y="3937507"/>
            <a:ext cx="93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Senac PE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FF0DEA8E-7A8A-E643-A1FA-5F8ACF672343}"/>
                  </a:ext>
                </a:extLst>
              </p14:cNvPr>
              <p14:cNvContentPartPr/>
              <p14:nvPr/>
            </p14:nvContentPartPr>
            <p14:xfrm>
              <a:off x="4677496" y="2464249"/>
              <a:ext cx="766440" cy="1620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FF0DEA8E-7A8A-E643-A1FA-5F8ACF6723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23496" y="2356609"/>
                <a:ext cx="87408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69D28563-11C1-7241-B329-8B92F33043E9}"/>
                  </a:ext>
                </a:extLst>
              </p14:cNvPr>
              <p14:cNvContentPartPr/>
              <p14:nvPr/>
            </p14:nvContentPartPr>
            <p14:xfrm>
              <a:off x="4814656" y="2921089"/>
              <a:ext cx="479880" cy="1080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69D28563-11C1-7241-B329-8B92F33043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60656" y="2813089"/>
                <a:ext cx="587520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5541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81086">
            <a:off x="-1709733" y="-1346616"/>
            <a:ext cx="5065632" cy="506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259110">
            <a:off x="8546506" y="-1618413"/>
            <a:ext cx="5065631" cy="506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800" y="1857468"/>
            <a:ext cx="2387600" cy="238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1092201" y="446433"/>
            <a:ext cx="10295466" cy="726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733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NOSSOS ALUNOS E EX-ALUNOS</a:t>
            </a:r>
            <a:endParaRPr kumimoji="0" sz="3733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2185" y="1861883"/>
            <a:ext cx="2387600" cy="237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7004" y="1857467"/>
            <a:ext cx="2387600" cy="238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1200000" y="4332600"/>
            <a:ext cx="2779200" cy="1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“Foi um grande divisor de águas na minha vida, pois, antes de ingressar na faculdade, eu não tinha bem claro o que gostaria de fazer. Durante o curso, pude ver a grande paixão que tenho pelo universo do empreendedorismo.”</a:t>
            </a: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4706400" y="4332600"/>
            <a:ext cx="2779200" cy="1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“Quando eu estava na faculdade uma das coisas que eu mais gostava era o projeto integrador, um trabalho que sempre fazíamos no final de cada semestre – eu trabalhei com quatro empresas, foi extremamente prático”. </a:t>
            </a: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8212800" y="4332600"/>
            <a:ext cx="2779200" cy="1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metodologia de ensino é muito assertiva, sempre fazendo com que o aluno aprenda na prática e sem dúvida dá resultados melhores. Fixa o conteúdo e traz desenvolvimento pessoal e profissional.”</a:t>
            </a:r>
            <a:endParaRPr kumimoji="0" sz="1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1200000" y="5663800"/>
            <a:ext cx="2566800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pt-BR" sz="10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Maycoll Biage, 4º semestre de Gestão Comercial</a:t>
            </a: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4711000" y="5669200"/>
            <a:ext cx="2566800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Michelle Sena, Graduada em Gestão de Marketing e pós-graduada em Gestão Empreendedora de Negócios</a:t>
            </a: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8217400" y="5663800"/>
            <a:ext cx="2566800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Elisandra Alves, 4º semestre de Gestão Comercial </a:t>
            </a: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137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8CA8D6-7713-AB4E-AEE5-C9A301DD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9" y="-285670"/>
            <a:ext cx="10813143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B836F68-20DB-408F-91F8-97A38542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2299" y="646240"/>
            <a:ext cx="6667402" cy="590932"/>
          </a:xfrm>
        </p:spPr>
        <p:txBody>
          <a:bodyPr/>
          <a:lstStyle/>
          <a:p>
            <a:pPr algn="l"/>
            <a:r>
              <a:rPr lang="pt-BR" sz="2800" b="1" dirty="0">
                <a:solidFill>
                  <a:schemeClr val="accent1"/>
                </a:solidFill>
              </a:rPr>
              <a:t>Principais decisões rumo a nova Faculdade</a:t>
            </a:r>
            <a:r>
              <a:rPr lang="en-US" sz="2800" b="1" dirty="0">
                <a:solidFill>
                  <a:schemeClr val="accent1"/>
                </a:solidFill>
              </a:rPr>
              <a:t>:</a:t>
            </a:r>
            <a:endParaRPr lang="pt-BR" sz="2800" b="1" dirty="0">
              <a:solidFill>
                <a:schemeClr val="accent1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ACEA4F4-85A0-4E6A-BAE2-CFFE9DE0A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9878" y="0"/>
            <a:ext cx="8474510" cy="59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pt-BR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Faculdade de Tecnologia e Inovação Senac DF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222E88-55A7-4018-ADBA-7D24F7DAECB4}"/>
              </a:ext>
            </a:extLst>
          </p:cNvPr>
          <p:cNvSpPr txBox="1"/>
          <p:nvPr/>
        </p:nvSpPr>
        <p:spPr>
          <a:xfrm>
            <a:off x="689429" y="1453161"/>
            <a:ext cx="108131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r>
              <a:rPr lang="pt-BR" sz="2000" b="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Novos cursos de graduação </a:t>
            </a:r>
          </a:p>
          <a:p>
            <a:pPr marL="457200" indent="-457200" algn="l">
              <a:buAutoNum type="arabicPeriod"/>
            </a:pPr>
            <a:r>
              <a:rPr lang="pt-BR" sz="2000" b="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Proposta de turnos alternativos para a oferta dos cursos de graduação </a:t>
            </a:r>
          </a:p>
          <a:p>
            <a:pPr marL="457200" indent="-457200" algn="l">
              <a:buAutoNum type="arabicPeriod"/>
            </a:pPr>
            <a:r>
              <a:rPr lang="pt-BR" sz="2000" dirty="0">
                <a:solidFill>
                  <a:schemeClr val="accent1"/>
                </a:solidFill>
                <a:latin typeface="Times New Roman" panose="02020603050405020304" pitchFamily="18" charset="0"/>
              </a:rPr>
              <a:t>Implantação de novos programas de pós-graduação</a:t>
            </a:r>
            <a:endParaRPr lang="pt-BR" sz="2000" b="0" i="0" dirty="0">
              <a:solidFill>
                <a:schemeClr val="accent1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pt-BR" sz="2000" b="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Núcleo de Tecnologias Educacional - NTE</a:t>
            </a:r>
          </a:p>
          <a:p>
            <a:pPr marL="457200" indent="-457200">
              <a:buAutoNum type="arabicPeriod"/>
            </a:pPr>
            <a:r>
              <a:rPr lang="pt-BR" sz="2000" dirty="0">
                <a:solidFill>
                  <a:schemeClr val="accent1"/>
                </a:solidFill>
                <a:latin typeface="Times New Roman" panose="02020603050405020304" pitchFamily="18" charset="0"/>
              </a:rPr>
              <a:t>Atualização do Regimento Acadêmico  </a:t>
            </a:r>
          </a:p>
          <a:p>
            <a:pPr marL="457200" indent="-457200">
              <a:buAutoNum type="arabicPeriod"/>
            </a:pPr>
            <a:r>
              <a:rPr lang="pt-BR" sz="2000" dirty="0">
                <a:solidFill>
                  <a:schemeClr val="accent1"/>
                </a:solidFill>
                <a:latin typeface="Times New Roman" panose="02020603050405020304" pitchFamily="18" charset="0"/>
              </a:rPr>
              <a:t>Elaboração do Regulamento da Rede de Bibliotecas SENAC DF. </a:t>
            </a:r>
          </a:p>
          <a:p>
            <a:pPr marL="457200" indent="-457200">
              <a:buAutoNum type="arabicPeriod"/>
            </a:pPr>
            <a:r>
              <a:rPr lang="pt-BR" sz="2000" dirty="0">
                <a:solidFill>
                  <a:schemeClr val="accent1"/>
                </a:solidFill>
                <a:latin typeface="Times New Roman" panose="02020603050405020304" pitchFamily="18" charset="0"/>
              </a:rPr>
              <a:t>Apreciação e aprovação da matriz curricular do curso de formação de instrutores e professores.</a:t>
            </a:r>
          </a:p>
          <a:p>
            <a:pPr marL="457200" indent="-457200">
              <a:buAutoNum type="arabicPeriod"/>
            </a:pPr>
            <a:r>
              <a:rPr lang="pt-BR" sz="2000" dirty="0">
                <a:solidFill>
                  <a:schemeClr val="accent1"/>
                </a:solidFill>
                <a:latin typeface="Times New Roman" panose="02020603050405020304" pitchFamily="18" charset="0"/>
              </a:rPr>
              <a:t>Estudos para o PDI 2021-2025. </a:t>
            </a:r>
          </a:p>
          <a:p>
            <a:pPr marL="457200" indent="-457200">
              <a:buAutoNum type="arabicPeriod"/>
            </a:pPr>
            <a:r>
              <a:rPr lang="pt-BR" sz="2000" dirty="0">
                <a:solidFill>
                  <a:schemeClr val="accent1"/>
                </a:solidFill>
                <a:latin typeface="Times New Roman" panose="02020603050405020304" pitchFamily="18" charset="0"/>
              </a:rPr>
              <a:t>Novo Plano de Carreira Docente.</a:t>
            </a:r>
          </a:p>
          <a:p>
            <a:pPr marL="457200" indent="-457200">
              <a:buAutoNum type="arabicPeriod"/>
            </a:pPr>
            <a:endParaRPr lang="pt-BR" sz="20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endParaRPr lang="pt-BR" sz="2400" b="0" i="0" dirty="0">
              <a:solidFill>
                <a:schemeClr val="accent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4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57F7-3BA1-4DB2-9965-8474FBF9A76B}" type="datetime1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32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47" y="601681"/>
            <a:ext cx="9308246" cy="57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4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10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28701" y="800100"/>
            <a:ext cx="949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150" normalizeH="0" baseline="0" noProof="0" dirty="0">
                <a:ln>
                  <a:noFill/>
                </a:ln>
                <a:solidFill>
                  <a:srgbClr val="FF914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DIFERENCIAIS ACADÊMICOS</a:t>
            </a:r>
            <a:endParaRPr kumimoji="0" lang="pt-BR" sz="4800" b="0" i="0" u="none" strike="noStrike" kern="1200" cap="none" spc="-150" normalizeH="0" baseline="0" noProof="0" dirty="0">
              <a:ln>
                <a:noFill/>
              </a:ln>
              <a:solidFill>
                <a:srgbClr val="FF914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43012" y="1631097"/>
            <a:ext cx="9705975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Fomento ao protagonismo do estudante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Estímulo à pesquisa e resolução de problemas reais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Conexão com o mercado de trabalho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Itinerário formativo com a oferta de cursos de pós-graduação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Acompanhamento psicopedagógico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Jornadas interdisciplinares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Avaliação integrada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Laboratórios de inovação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Projeto de educação empreendedora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00" b="0" i="0" u="none" strike="noStrike" kern="1200" cap="all" spc="0" normalizeH="0" baseline="0" noProof="0" dirty="0">
              <a:ln>
                <a:noFill/>
              </a:ln>
              <a:solidFill>
                <a:srgbClr val="F8DC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0" i="0" u="none" strike="noStrike" kern="1200" cap="all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00" b="0" i="0" u="none" strike="noStrike" kern="1200" cap="none" spc="0" normalizeH="0" baseline="0" noProof="0" dirty="0">
              <a:ln>
                <a:noFill/>
              </a:ln>
              <a:solidFill>
                <a:srgbClr val="F8DC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30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28701" y="800100"/>
            <a:ext cx="949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150" normalizeH="0" baseline="0" noProof="0" dirty="0">
                <a:ln>
                  <a:noFill/>
                </a:ln>
                <a:solidFill>
                  <a:srgbClr val="FF914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DIFERENCIAIS ACADÊMICOS</a:t>
            </a:r>
            <a:endParaRPr kumimoji="0" lang="pt-BR" sz="4800" b="0" i="0" u="none" strike="noStrike" kern="1200" cap="none" spc="-150" normalizeH="0" baseline="0" noProof="0" dirty="0">
              <a:ln>
                <a:noFill/>
              </a:ln>
              <a:solidFill>
                <a:srgbClr val="FF914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19199" y="1914525"/>
            <a:ext cx="9705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Portifólio de cursos de especialização, extensão e educação empreendedora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Núcleo de inovação tecnológica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Parcerias com os empresários dos setores de comércio, serviço e turismo no DF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Banco de oportunidades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Encaminhamento do estudante ao mercado de trabalho – estágio remunerado e emprego formal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14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8DC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Eventos de integração dos setores empresariais </a:t>
            </a:r>
          </a:p>
        </p:txBody>
      </p:sp>
    </p:spTree>
    <p:extLst>
      <p:ext uri="{BB962C8B-B14F-4D97-AF65-F5344CB8AC3E}">
        <p14:creationId xmlns:p14="http://schemas.microsoft.com/office/powerpoint/2010/main" val="3866435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2E3336"/>
          </a:solidFill>
        </p:spPr>
      </p:pic>
      <p:sp>
        <p:nvSpPr>
          <p:cNvPr id="2" name="Retângulo 1"/>
          <p:cNvSpPr/>
          <p:nvPr/>
        </p:nvSpPr>
        <p:spPr>
          <a:xfrm>
            <a:off x="5044440" y="3227423"/>
            <a:ext cx="2103120" cy="980902"/>
          </a:xfrm>
          <a:prstGeom prst="rect">
            <a:avLst/>
          </a:prstGeom>
          <a:solidFill>
            <a:srgbClr val="2D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92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318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793C3C2-E53F-B3FD-50CB-D2B2DA6C4128}"/>
              </a:ext>
            </a:extLst>
          </p:cNvPr>
          <p:cNvSpPr/>
          <p:nvPr/>
        </p:nvSpPr>
        <p:spPr>
          <a:xfrm>
            <a:off x="1198965" y="2627915"/>
            <a:ext cx="2103120" cy="980902"/>
          </a:xfrm>
          <a:prstGeom prst="rect">
            <a:avLst/>
          </a:prstGeom>
          <a:solidFill>
            <a:srgbClr val="2D3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92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1.133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21F21A5-CEC5-4807-6A56-3C75934D1B7C}"/>
              </a:ext>
            </a:extLst>
          </p:cNvPr>
          <p:cNvSpPr/>
          <p:nvPr/>
        </p:nvSpPr>
        <p:spPr>
          <a:xfrm>
            <a:off x="9055776" y="3717874"/>
            <a:ext cx="2103120" cy="980902"/>
          </a:xfrm>
          <a:prstGeom prst="rect">
            <a:avLst/>
          </a:prstGeom>
          <a:solidFill>
            <a:srgbClr val="2E3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92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1.451</a:t>
            </a:r>
          </a:p>
        </p:txBody>
      </p:sp>
    </p:spTree>
    <p:extLst>
      <p:ext uri="{BB962C8B-B14F-4D97-AF65-F5344CB8AC3E}">
        <p14:creationId xmlns:p14="http://schemas.microsoft.com/office/powerpoint/2010/main" val="321566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57F7-3BA1-4DB2-9965-8474FBF9A76B}" type="datetime1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04/07/2023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t>Luis Afonso Bermúdez - SENAC DF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CF921-401F-46D2-A17C-E6D129A2F074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  <a:sym typeface="Avenir Light"/>
              </a:rPr>
              <a:pPr/>
              <a:t>37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sym typeface="Avenir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80" y="205910"/>
            <a:ext cx="10457640" cy="547392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714" y="3955205"/>
            <a:ext cx="1709107" cy="17246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50" y="3657600"/>
            <a:ext cx="2115825" cy="200127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379" y="3743758"/>
            <a:ext cx="1551567" cy="9144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83" y="4828843"/>
            <a:ext cx="212159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6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0CBFDB-40CB-4B73-8608-A2983B795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sz="4000" b="1" dirty="0">
                <a:solidFill>
                  <a:srgbClr val="002060"/>
                </a:solidFill>
              </a:rPr>
              <a:t>OBRIGADO PELA ATENÇÃO!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22E3B-2672-44F6-BA35-BECF5565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64" y="4036978"/>
            <a:ext cx="3481323" cy="2286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C237A2F-7EA6-2586-1A10-BF59F03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373" y="729676"/>
            <a:ext cx="3753255" cy="26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07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176337"/>
            <a:ext cx="108394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8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05"/>
            <a:ext cx="12190408" cy="68571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/>
        </p:blipFill>
        <p:spPr>
          <a:xfrm>
            <a:off x="795" y="448"/>
            <a:ext cx="12190408" cy="1402063"/>
          </a:xfrm>
          <a:prstGeom prst="rect">
            <a:avLst/>
          </a:prstGeom>
        </p:spPr>
      </p:pic>
      <p:sp>
        <p:nvSpPr>
          <p:cNvPr id="165" name="Retângulo 164"/>
          <p:cNvSpPr/>
          <p:nvPr/>
        </p:nvSpPr>
        <p:spPr>
          <a:xfrm>
            <a:off x="-21146" y="2602443"/>
            <a:ext cx="12191203" cy="328029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5273" y="934104"/>
            <a:ext cx="992566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Foram analisados os Top 10 cursos (</a:t>
            </a:r>
            <a:r>
              <a:rPr kumimoji="0" lang="pt-BR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Presencial)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946" y="98763"/>
            <a:ext cx="853443" cy="500544"/>
          </a:xfrm>
          <a:prstGeom prst="rect">
            <a:avLst/>
          </a:prstGeom>
        </p:spPr>
      </p:pic>
      <p:pic>
        <p:nvPicPr>
          <p:cNvPr id="88" name="Imagem 87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8" t="37422" r="29152" b="45796"/>
          <a:stretch/>
        </p:blipFill>
        <p:spPr>
          <a:xfrm>
            <a:off x="453972" y="1402511"/>
            <a:ext cx="1392408" cy="1392408"/>
          </a:xfrm>
          <a:prstGeom prst="rect">
            <a:avLst/>
          </a:prstGeom>
        </p:spPr>
      </p:pic>
      <p:pic>
        <p:nvPicPr>
          <p:cNvPr id="89" name="Imagem 88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4" t="37422" r="12116" b="45796"/>
          <a:stretch/>
        </p:blipFill>
        <p:spPr>
          <a:xfrm>
            <a:off x="2823942" y="1364791"/>
            <a:ext cx="1392408" cy="1392408"/>
          </a:xfrm>
          <a:prstGeom prst="rect">
            <a:avLst/>
          </a:prstGeom>
        </p:spPr>
      </p:pic>
      <p:pic>
        <p:nvPicPr>
          <p:cNvPr id="90" name="Imagem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68" y="1775293"/>
            <a:ext cx="485016" cy="596570"/>
          </a:xfrm>
          <a:prstGeom prst="rect">
            <a:avLst/>
          </a:prstGeom>
        </p:spPr>
      </p:pic>
      <p:pic>
        <p:nvPicPr>
          <p:cNvPr id="91" name="Imagem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513" y="1741838"/>
            <a:ext cx="591719" cy="640221"/>
          </a:xfrm>
          <a:prstGeom prst="rect">
            <a:avLst/>
          </a:prstGeom>
        </p:spPr>
      </p:pic>
      <p:grpSp>
        <p:nvGrpSpPr>
          <p:cNvPr id="92" name="Grupo 56"/>
          <p:cNvGrpSpPr/>
          <p:nvPr/>
        </p:nvGrpSpPr>
        <p:grpSpPr>
          <a:xfrm>
            <a:off x="-795" y="2848471"/>
            <a:ext cx="2343294" cy="898088"/>
            <a:chOff x="10893491" y="5077113"/>
            <a:chExt cx="3374893" cy="1293456"/>
          </a:xfrm>
        </p:grpSpPr>
        <p:sp>
          <p:nvSpPr>
            <p:cNvPr id="93" name="CaixaDeTexto 92"/>
            <p:cNvSpPr txBox="1"/>
            <p:nvPr/>
          </p:nvSpPr>
          <p:spPr>
            <a:xfrm>
              <a:off x="10893491" y="5077113"/>
              <a:ext cx="3374893" cy="68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Tecnologia em Processos Gerenciais</a:t>
              </a: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11036287" y="5988249"/>
              <a:ext cx="3029744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RS|SC</a:t>
              </a:r>
            </a:p>
          </p:txBody>
        </p:sp>
      </p:grpSp>
      <p:grpSp>
        <p:nvGrpSpPr>
          <p:cNvPr id="95" name="Grupo 57"/>
          <p:cNvGrpSpPr/>
          <p:nvPr/>
        </p:nvGrpSpPr>
        <p:grpSpPr>
          <a:xfrm>
            <a:off x="2362850" y="2848472"/>
            <a:ext cx="2272089" cy="918012"/>
            <a:chOff x="14179085" y="5077113"/>
            <a:chExt cx="3272340" cy="1322152"/>
          </a:xfrm>
        </p:grpSpPr>
        <p:sp>
          <p:nvSpPr>
            <p:cNvPr id="96" name="CaixaDeTexto 95"/>
            <p:cNvSpPr txBox="1"/>
            <p:nvPr/>
          </p:nvSpPr>
          <p:spPr>
            <a:xfrm>
              <a:off x="14179085" y="5077113"/>
              <a:ext cx="3272340" cy="68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Tecnologia em Análise e Desenvolvimento de Sistemas</a:t>
              </a:r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14300384" y="6016945"/>
              <a:ext cx="3029743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DF|RJ|RS|SC|SP</a:t>
              </a:r>
            </a:p>
          </p:txBody>
        </p:sp>
      </p:grpSp>
      <p:sp>
        <p:nvSpPr>
          <p:cNvPr id="98" name="CaixaDeTexto 97"/>
          <p:cNvSpPr txBox="1"/>
          <p:nvPr/>
        </p:nvSpPr>
        <p:spPr>
          <a:xfrm>
            <a:off x="834956" y="2385903"/>
            <a:ext cx="629182" cy="2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3580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3205555" y="2401393"/>
            <a:ext cx="629182" cy="2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2636</a:t>
            </a:r>
          </a:p>
        </p:txBody>
      </p:sp>
      <p:pic>
        <p:nvPicPr>
          <p:cNvPr id="100" name="Imagem 99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t="37422" r="46187" b="45796"/>
          <a:stretch/>
        </p:blipFill>
        <p:spPr>
          <a:xfrm>
            <a:off x="5263692" y="1313531"/>
            <a:ext cx="1392408" cy="1392408"/>
          </a:xfrm>
          <a:prstGeom prst="rect">
            <a:avLst/>
          </a:prstGeom>
        </p:spPr>
      </p:pic>
      <p:pic>
        <p:nvPicPr>
          <p:cNvPr id="101" name="Imagem 1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5342" y="1749162"/>
            <a:ext cx="529108" cy="524699"/>
          </a:xfrm>
          <a:prstGeom prst="rect">
            <a:avLst/>
          </a:prstGeom>
        </p:spPr>
      </p:pic>
      <p:grpSp>
        <p:nvGrpSpPr>
          <p:cNvPr id="102" name="Grupo 26"/>
          <p:cNvGrpSpPr/>
          <p:nvPr/>
        </p:nvGrpSpPr>
        <p:grpSpPr>
          <a:xfrm>
            <a:off x="4907719" y="2797212"/>
            <a:ext cx="2104000" cy="907242"/>
            <a:chOff x="7506602" y="5077113"/>
            <a:chExt cx="3030253" cy="1306640"/>
          </a:xfrm>
        </p:grpSpPr>
        <p:sp>
          <p:nvSpPr>
            <p:cNvPr id="103" name="CaixaDeTexto 102"/>
            <p:cNvSpPr txBox="1"/>
            <p:nvPr/>
          </p:nvSpPr>
          <p:spPr>
            <a:xfrm>
              <a:off x="7507112" y="5077113"/>
              <a:ext cx="3029743" cy="964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Curso Superior de Tecnologia em Gestão da Tecnologia da Informação</a:t>
              </a:r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7506602" y="6001433"/>
              <a:ext cx="3029743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DF|GO|SC|SP</a:t>
              </a:r>
            </a:p>
          </p:txBody>
        </p:sp>
      </p:grpSp>
      <p:sp>
        <p:nvSpPr>
          <p:cNvPr id="105" name="CaixaDeTexto 104"/>
          <p:cNvSpPr txBox="1"/>
          <p:nvPr/>
        </p:nvSpPr>
        <p:spPr>
          <a:xfrm>
            <a:off x="5637036" y="2315169"/>
            <a:ext cx="629182" cy="2847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2407</a:t>
            </a:r>
          </a:p>
        </p:txBody>
      </p:sp>
      <p:pic>
        <p:nvPicPr>
          <p:cNvPr id="106" name="Imagem 105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8" t="37422" r="29152" b="45796"/>
          <a:stretch/>
        </p:blipFill>
        <p:spPr>
          <a:xfrm>
            <a:off x="7695388" y="1313531"/>
            <a:ext cx="1392408" cy="1392408"/>
          </a:xfrm>
          <a:prstGeom prst="rect">
            <a:avLst/>
          </a:prstGeom>
        </p:spPr>
      </p:pic>
      <p:pic>
        <p:nvPicPr>
          <p:cNvPr id="107" name="Imagem 1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084" y="1724033"/>
            <a:ext cx="485016" cy="596570"/>
          </a:xfrm>
          <a:prstGeom prst="rect">
            <a:avLst/>
          </a:prstGeom>
        </p:spPr>
      </p:pic>
      <p:grpSp>
        <p:nvGrpSpPr>
          <p:cNvPr id="108" name="Grupo 56"/>
          <p:cNvGrpSpPr/>
          <p:nvPr/>
        </p:nvGrpSpPr>
        <p:grpSpPr>
          <a:xfrm>
            <a:off x="7240622" y="2797212"/>
            <a:ext cx="2343294" cy="918013"/>
            <a:chOff x="10893491" y="5077113"/>
            <a:chExt cx="3374893" cy="1322154"/>
          </a:xfrm>
        </p:grpSpPr>
        <p:sp>
          <p:nvSpPr>
            <p:cNvPr id="109" name="CaixaDeTexto 108"/>
            <p:cNvSpPr txBox="1"/>
            <p:nvPr/>
          </p:nvSpPr>
          <p:spPr>
            <a:xfrm>
              <a:off x="10893491" y="5077113"/>
              <a:ext cx="3374893" cy="410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Tecnologia em Gastronomia</a:t>
              </a:r>
            </a:p>
          </p:txBody>
        </p:sp>
        <p:sp>
          <p:nvSpPr>
            <p:cNvPr id="110" name="Retângulo 109"/>
            <p:cNvSpPr/>
            <p:nvPr/>
          </p:nvSpPr>
          <p:spPr>
            <a:xfrm>
              <a:off x="11059083" y="6016947"/>
              <a:ext cx="3029744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AM|MG|PE|SC|SP</a:t>
              </a:r>
            </a:p>
          </p:txBody>
        </p:sp>
      </p:grpSp>
      <p:pic>
        <p:nvPicPr>
          <p:cNvPr id="111" name="Imagem 110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22" r="80475" b="45796"/>
          <a:stretch/>
        </p:blipFill>
        <p:spPr>
          <a:xfrm>
            <a:off x="10276449" y="1313531"/>
            <a:ext cx="1392408" cy="1392408"/>
          </a:xfrm>
          <a:prstGeom prst="rect">
            <a:avLst/>
          </a:prstGeom>
        </p:spPr>
      </p:pic>
      <p:pic>
        <p:nvPicPr>
          <p:cNvPr id="112" name="Imagem 1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2149" y="1771083"/>
            <a:ext cx="481008" cy="462788"/>
          </a:xfrm>
          <a:prstGeom prst="rect">
            <a:avLst/>
          </a:prstGeom>
        </p:spPr>
      </p:pic>
      <p:grpSp>
        <p:nvGrpSpPr>
          <p:cNvPr id="113" name="Grupo 23"/>
          <p:cNvGrpSpPr/>
          <p:nvPr/>
        </p:nvGrpSpPr>
        <p:grpSpPr>
          <a:xfrm>
            <a:off x="9907603" y="2797212"/>
            <a:ext cx="2103646" cy="897836"/>
            <a:chOff x="514060" y="5077113"/>
            <a:chExt cx="3029743" cy="1293094"/>
          </a:xfrm>
        </p:grpSpPr>
        <p:sp>
          <p:nvSpPr>
            <p:cNvPr id="114" name="CaixaDeTexto 113"/>
            <p:cNvSpPr txBox="1"/>
            <p:nvPr/>
          </p:nvSpPr>
          <p:spPr>
            <a:xfrm>
              <a:off x="673245" y="5077113"/>
              <a:ext cx="2711373" cy="410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Administração</a:t>
              </a:r>
            </a:p>
          </p:txBody>
        </p:sp>
        <p:sp>
          <p:nvSpPr>
            <p:cNvPr id="115" name="Retângulo 114"/>
            <p:cNvSpPr/>
            <p:nvPr/>
          </p:nvSpPr>
          <p:spPr>
            <a:xfrm>
              <a:off x="514060" y="5987887"/>
              <a:ext cx="3029743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MG|SP</a:t>
              </a:r>
            </a:p>
          </p:txBody>
        </p:sp>
      </p:grpSp>
      <p:sp>
        <p:nvSpPr>
          <p:cNvPr id="116" name="CaixaDeTexto 115"/>
          <p:cNvSpPr txBox="1"/>
          <p:nvPr/>
        </p:nvSpPr>
        <p:spPr>
          <a:xfrm>
            <a:off x="8077001" y="2339352"/>
            <a:ext cx="629182" cy="2847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2247</a:t>
            </a:r>
          </a:p>
        </p:txBody>
      </p:sp>
      <p:sp>
        <p:nvSpPr>
          <p:cNvPr id="117" name="CaixaDeTexto 116"/>
          <p:cNvSpPr txBox="1"/>
          <p:nvPr/>
        </p:nvSpPr>
        <p:spPr>
          <a:xfrm>
            <a:off x="10658062" y="2315169"/>
            <a:ext cx="629182" cy="2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1955</a:t>
            </a:r>
          </a:p>
        </p:txBody>
      </p:sp>
      <p:pic>
        <p:nvPicPr>
          <p:cNvPr id="118" name="Imagem 117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37422" r="63331" b="45796"/>
          <a:stretch/>
        </p:blipFill>
        <p:spPr>
          <a:xfrm>
            <a:off x="549487" y="3988717"/>
            <a:ext cx="1392408" cy="1392408"/>
          </a:xfrm>
          <a:prstGeom prst="rect">
            <a:avLst/>
          </a:prstGeom>
        </p:spPr>
      </p:pic>
      <p:pic>
        <p:nvPicPr>
          <p:cNvPr id="119" name="Imagem 1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315" y="4487156"/>
            <a:ext cx="616752" cy="486910"/>
          </a:xfrm>
          <a:prstGeom prst="rect">
            <a:avLst/>
          </a:prstGeom>
        </p:spPr>
      </p:pic>
      <p:grpSp>
        <p:nvGrpSpPr>
          <p:cNvPr id="120" name="Grupo 24"/>
          <p:cNvGrpSpPr/>
          <p:nvPr/>
        </p:nvGrpSpPr>
        <p:grpSpPr>
          <a:xfrm>
            <a:off x="98353" y="5461409"/>
            <a:ext cx="2298309" cy="926150"/>
            <a:chOff x="3840373" y="5061287"/>
            <a:chExt cx="3310103" cy="1333872"/>
          </a:xfrm>
        </p:grpSpPr>
        <p:sp>
          <p:nvSpPr>
            <p:cNvPr id="121" name="CaixaDeTexto 120"/>
            <p:cNvSpPr txBox="1"/>
            <p:nvPr/>
          </p:nvSpPr>
          <p:spPr>
            <a:xfrm>
              <a:off x="3840373" y="5061287"/>
              <a:ext cx="3310103" cy="68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Tecnologia em Gestão de Recursos Humanos</a:t>
              </a:r>
            </a:p>
          </p:txBody>
        </p:sp>
        <p:sp>
          <p:nvSpPr>
            <p:cNvPr id="122" name="Retângulo 121"/>
            <p:cNvSpPr/>
            <p:nvPr/>
          </p:nvSpPr>
          <p:spPr>
            <a:xfrm>
              <a:off x="4008800" y="6012839"/>
              <a:ext cx="3029743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DF|PE||RS|SC|SP</a:t>
              </a:r>
            </a:p>
          </p:txBody>
        </p:sp>
      </p:grpSp>
      <p:sp>
        <p:nvSpPr>
          <p:cNvPr id="123" name="CaixaDeTexto 122"/>
          <p:cNvSpPr txBox="1"/>
          <p:nvPr/>
        </p:nvSpPr>
        <p:spPr>
          <a:xfrm>
            <a:off x="904646" y="4995788"/>
            <a:ext cx="629182" cy="2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1955</a:t>
            </a:r>
          </a:p>
        </p:txBody>
      </p:sp>
      <p:pic>
        <p:nvPicPr>
          <p:cNvPr id="130" name="Imagem 129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22" r="80475" b="45796"/>
          <a:stretch/>
        </p:blipFill>
        <p:spPr>
          <a:xfrm>
            <a:off x="2815451" y="4060142"/>
            <a:ext cx="1392408" cy="1392408"/>
          </a:xfrm>
          <a:prstGeom prst="rect">
            <a:avLst/>
          </a:prstGeom>
        </p:spPr>
      </p:pic>
      <p:pic>
        <p:nvPicPr>
          <p:cNvPr id="131" name="Imagem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1151" y="4517694"/>
            <a:ext cx="481008" cy="462788"/>
          </a:xfrm>
          <a:prstGeom prst="rect">
            <a:avLst/>
          </a:prstGeom>
        </p:spPr>
      </p:pic>
      <p:grpSp>
        <p:nvGrpSpPr>
          <p:cNvPr id="132" name="Grupo 23"/>
          <p:cNvGrpSpPr/>
          <p:nvPr/>
        </p:nvGrpSpPr>
        <p:grpSpPr>
          <a:xfrm>
            <a:off x="2457993" y="5543820"/>
            <a:ext cx="2103646" cy="895602"/>
            <a:chOff x="530461" y="5077113"/>
            <a:chExt cx="3029743" cy="1289878"/>
          </a:xfrm>
        </p:grpSpPr>
        <p:sp>
          <p:nvSpPr>
            <p:cNvPr id="133" name="CaixaDeTexto 132"/>
            <p:cNvSpPr txBox="1"/>
            <p:nvPr/>
          </p:nvSpPr>
          <p:spPr>
            <a:xfrm>
              <a:off x="673244" y="5077113"/>
              <a:ext cx="2711373" cy="96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Curso Superior de Tecnologia em Gestão Comercial</a:t>
              </a:r>
            </a:p>
          </p:txBody>
        </p:sp>
        <p:sp>
          <p:nvSpPr>
            <p:cNvPr id="134" name="Retângulo 133"/>
            <p:cNvSpPr/>
            <p:nvPr/>
          </p:nvSpPr>
          <p:spPr>
            <a:xfrm>
              <a:off x="530461" y="5984670"/>
              <a:ext cx="3029743" cy="382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DF|GO|RS|SC|SP</a:t>
              </a:r>
            </a:p>
          </p:txBody>
        </p:sp>
      </p:grpSp>
      <p:sp>
        <p:nvSpPr>
          <p:cNvPr id="135" name="CaixaDeTexto 134"/>
          <p:cNvSpPr txBox="1"/>
          <p:nvPr/>
        </p:nvSpPr>
        <p:spPr>
          <a:xfrm>
            <a:off x="3195225" y="5014192"/>
            <a:ext cx="629182" cy="2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938</a:t>
            </a:r>
          </a:p>
        </p:txBody>
      </p:sp>
      <p:pic>
        <p:nvPicPr>
          <p:cNvPr id="141" name="Imagem 140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37422" r="63331" b="45796"/>
          <a:stretch/>
        </p:blipFill>
        <p:spPr>
          <a:xfrm>
            <a:off x="5328773" y="4071130"/>
            <a:ext cx="1392408" cy="1392408"/>
          </a:xfrm>
          <a:prstGeom prst="rect">
            <a:avLst/>
          </a:prstGeom>
        </p:spPr>
      </p:pic>
      <p:pic>
        <p:nvPicPr>
          <p:cNvPr id="142" name="Imagem 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6601" y="4569570"/>
            <a:ext cx="616752" cy="486910"/>
          </a:xfrm>
          <a:prstGeom prst="rect">
            <a:avLst/>
          </a:prstGeom>
        </p:spPr>
      </p:pic>
      <p:grpSp>
        <p:nvGrpSpPr>
          <p:cNvPr id="143" name="Grupo 24"/>
          <p:cNvGrpSpPr/>
          <p:nvPr/>
        </p:nvGrpSpPr>
        <p:grpSpPr>
          <a:xfrm>
            <a:off x="4604935" y="5543822"/>
            <a:ext cx="2795808" cy="917543"/>
            <a:chOff x="3447615" y="5061287"/>
            <a:chExt cx="4026619" cy="1321476"/>
          </a:xfrm>
        </p:grpSpPr>
        <p:sp>
          <p:nvSpPr>
            <p:cNvPr id="144" name="CaixaDeTexto 143"/>
            <p:cNvSpPr txBox="1"/>
            <p:nvPr/>
          </p:nvSpPr>
          <p:spPr>
            <a:xfrm>
              <a:off x="3447615" y="5061287"/>
              <a:ext cx="4026619" cy="410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Bacharelado em Ciências Contábeis</a:t>
              </a:r>
            </a:p>
          </p:txBody>
        </p:sp>
        <p:sp>
          <p:nvSpPr>
            <p:cNvPr id="145" name="Retângulo 144"/>
            <p:cNvSpPr/>
            <p:nvPr/>
          </p:nvSpPr>
          <p:spPr>
            <a:xfrm>
              <a:off x="3977937" y="6000443"/>
              <a:ext cx="3029743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RS|SP</a:t>
              </a:r>
            </a:p>
          </p:txBody>
        </p:sp>
      </p:grpSp>
      <p:sp>
        <p:nvSpPr>
          <p:cNvPr id="146" name="CaixaDeTexto 145"/>
          <p:cNvSpPr txBox="1"/>
          <p:nvPr/>
        </p:nvSpPr>
        <p:spPr>
          <a:xfrm>
            <a:off x="5688351" y="5081881"/>
            <a:ext cx="629182" cy="2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797</a:t>
            </a:r>
          </a:p>
        </p:txBody>
      </p:sp>
      <p:pic>
        <p:nvPicPr>
          <p:cNvPr id="147" name="Imagem 146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t="37422" r="46187" b="45796"/>
          <a:stretch/>
        </p:blipFill>
        <p:spPr>
          <a:xfrm>
            <a:off x="7711217" y="4079751"/>
            <a:ext cx="1392408" cy="1392408"/>
          </a:xfrm>
          <a:prstGeom prst="rect">
            <a:avLst/>
          </a:prstGeom>
        </p:spPr>
      </p:pic>
      <p:pic>
        <p:nvPicPr>
          <p:cNvPr id="148" name="Imagem 1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2867" y="4515382"/>
            <a:ext cx="529108" cy="524699"/>
          </a:xfrm>
          <a:prstGeom prst="rect">
            <a:avLst/>
          </a:prstGeom>
        </p:spPr>
      </p:pic>
      <p:grpSp>
        <p:nvGrpSpPr>
          <p:cNvPr id="149" name="Grupo 26"/>
          <p:cNvGrpSpPr/>
          <p:nvPr/>
        </p:nvGrpSpPr>
        <p:grpSpPr>
          <a:xfrm>
            <a:off x="7347329" y="5563432"/>
            <a:ext cx="2111915" cy="897933"/>
            <a:chOff x="7495203" y="5077113"/>
            <a:chExt cx="3041652" cy="1293234"/>
          </a:xfrm>
        </p:grpSpPr>
        <p:sp>
          <p:nvSpPr>
            <p:cNvPr id="150" name="CaixaDeTexto 149"/>
            <p:cNvSpPr txBox="1"/>
            <p:nvPr/>
          </p:nvSpPr>
          <p:spPr>
            <a:xfrm>
              <a:off x="7507112" y="5077113"/>
              <a:ext cx="3029743" cy="964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Curso Superior de Tecnologia em Redes de Computadores</a:t>
              </a:r>
            </a:p>
          </p:txBody>
        </p:sp>
        <p:sp>
          <p:nvSpPr>
            <p:cNvPr id="151" name="Retângulo 150"/>
            <p:cNvSpPr/>
            <p:nvPr/>
          </p:nvSpPr>
          <p:spPr>
            <a:xfrm>
              <a:off x="7495203" y="5988027"/>
              <a:ext cx="3029743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RJ|RS|SP</a:t>
              </a:r>
            </a:p>
          </p:txBody>
        </p:sp>
      </p:grpSp>
      <p:sp>
        <p:nvSpPr>
          <p:cNvPr id="152" name="CaixaDeTexto 151"/>
          <p:cNvSpPr txBox="1"/>
          <p:nvPr/>
        </p:nvSpPr>
        <p:spPr>
          <a:xfrm>
            <a:off x="8068326" y="5094199"/>
            <a:ext cx="629182" cy="2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786</a:t>
            </a:r>
          </a:p>
        </p:txBody>
      </p:sp>
      <p:pic>
        <p:nvPicPr>
          <p:cNvPr id="159" name="Imagem 158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4" t="37422" r="12116" b="45796"/>
          <a:stretch/>
        </p:blipFill>
        <p:spPr>
          <a:xfrm>
            <a:off x="10180771" y="3990228"/>
            <a:ext cx="1392408" cy="1392408"/>
          </a:xfrm>
          <a:prstGeom prst="rect">
            <a:avLst/>
          </a:prstGeom>
        </p:spPr>
      </p:pic>
      <p:pic>
        <p:nvPicPr>
          <p:cNvPr id="160" name="Imagem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4342" y="4302158"/>
            <a:ext cx="591719" cy="640221"/>
          </a:xfrm>
          <a:prstGeom prst="rect">
            <a:avLst/>
          </a:prstGeom>
        </p:spPr>
      </p:pic>
      <p:grpSp>
        <p:nvGrpSpPr>
          <p:cNvPr id="161" name="Grupo 57"/>
          <p:cNvGrpSpPr/>
          <p:nvPr/>
        </p:nvGrpSpPr>
        <p:grpSpPr>
          <a:xfrm>
            <a:off x="9803901" y="5408792"/>
            <a:ext cx="2103646" cy="918012"/>
            <a:chOff x="14300384" y="5077113"/>
            <a:chExt cx="3029743" cy="1322152"/>
          </a:xfrm>
        </p:grpSpPr>
        <p:sp>
          <p:nvSpPr>
            <p:cNvPr id="162" name="CaixaDeTexto 161"/>
            <p:cNvSpPr txBox="1"/>
            <p:nvPr/>
          </p:nvSpPr>
          <p:spPr>
            <a:xfrm>
              <a:off x="14459567" y="5077113"/>
              <a:ext cx="2711373" cy="68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8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Arquitetura e Urbanismo</a:t>
              </a:r>
            </a:p>
          </p:txBody>
        </p:sp>
        <p:sp>
          <p:nvSpPr>
            <p:cNvPr id="163" name="Retângulo 162"/>
            <p:cNvSpPr/>
            <p:nvPr/>
          </p:nvSpPr>
          <p:spPr>
            <a:xfrm>
              <a:off x="14300384" y="6016945"/>
              <a:ext cx="3029743" cy="38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SP</a:t>
              </a:r>
            </a:p>
          </p:txBody>
        </p:sp>
      </p:grpSp>
      <p:sp>
        <p:nvSpPr>
          <p:cNvPr id="164" name="CaixaDeTexto 163"/>
          <p:cNvSpPr txBox="1"/>
          <p:nvPr/>
        </p:nvSpPr>
        <p:spPr>
          <a:xfrm>
            <a:off x="10562384" y="4960137"/>
            <a:ext cx="629182" cy="2847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733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9161390" y="6566866"/>
            <a:ext cx="3030610" cy="24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11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Fonte: Ambiente de Recepção – Módulo Produção</a:t>
            </a:r>
          </a:p>
        </p:txBody>
      </p:sp>
      <p:sp>
        <p:nvSpPr>
          <p:cNvPr id="70" name="Retângulo 69"/>
          <p:cNvSpPr/>
          <p:nvPr/>
        </p:nvSpPr>
        <p:spPr>
          <a:xfrm>
            <a:off x="41318" y="-72914"/>
            <a:ext cx="10521066" cy="865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Títulos mais ofertados pelo Senac </a:t>
            </a:r>
            <a:r>
              <a:rPr kumimoji="0" lang="pt-BR" sz="3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(Graduação)</a:t>
            </a:r>
            <a:endParaRPr kumimoji="0" lang="pt-BR" sz="451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F1AABBF4-32A6-A14C-B9A8-105C8B7F53AA}"/>
              </a:ext>
            </a:extLst>
          </p:cNvPr>
          <p:cNvSpPr/>
          <p:nvPr/>
        </p:nvSpPr>
        <p:spPr>
          <a:xfrm>
            <a:off x="2396662" y="1313531"/>
            <a:ext cx="2154056" cy="2452953"/>
          </a:xfrm>
          <a:prstGeom prst="roundRect">
            <a:avLst/>
          </a:prstGeom>
          <a:solidFill>
            <a:schemeClr val="accent1">
              <a:lumMod val="75000"/>
              <a:alpha val="10196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tângulo Arredondado 70">
            <a:extLst>
              <a:ext uri="{FF2B5EF4-FFF2-40B4-BE49-F238E27FC236}">
                <a16:creationId xmlns:a16="http://schemas.microsoft.com/office/drawing/2014/main" id="{F31B93B5-D60F-7245-AA92-DC6C4A52C328}"/>
              </a:ext>
            </a:extLst>
          </p:cNvPr>
          <p:cNvSpPr/>
          <p:nvPr/>
        </p:nvSpPr>
        <p:spPr>
          <a:xfrm>
            <a:off x="4829096" y="1340931"/>
            <a:ext cx="2154056" cy="2452953"/>
          </a:xfrm>
          <a:prstGeom prst="roundRect">
            <a:avLst/>
          </a:prstGeom>
          <a:solidFill>
            <a:schemeClr val="accent1">
              <a:lumMod val="75000"/>
              <a:alpha val="1098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tângulo Arredondado 74">
            <a:extLst>
              <a:ext uri="{FF2B5EF4-FFF2-40B4-BE49-F238E27FC236}">
                <a16:creationId xmlns:a16="http://schemas.microsoft.com/office/drawing/2014/main" id="{6E246ABC-06C1-064E-B81E-40DFF400394E}"/>
              </a:ext>
            </a:extLst>
          </p:cNvPr>
          <p:cNvSpPr/>
          <p:nvPr/>
        </p:nvSpPr>
        <p:spPr>
          <a:xfrm>
            <a:off x="2394719" y="3918070"/>
            <a:ext cx="2154056" cy="2452953"/>
          </a:xfrm>
          <a:prstGeom prst="roundRect">
            <a:avLst/>
          </a:prstGeom>
          <a:solidFill>
            <a:schemeClr val="accent1">
              <a:lumMod val="75000"/>
              <a:alpha val="10196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tângulo Arredondado 75">
            <a:extLst>
              <a:ext uri="{FF2B5EF4-FFF2-40B4-BE49-F238E27FC236}">
                <a16:creationId xmlns:a16="http://schemas.microsoft.com/office/drawing/2014/main" id="{0150C3B4-FAD0-1E40-8C3F-640C5277AF18}"/>
              </a:ext>
            </a:extLst>
          </p:cNvPr>
          <p:cNvSpPr/>
          <p:nvPr/>
        </p:nvSpPr>
        <p:spPr>
          <a:xfrm>
            <a:off x="83125" y="3918070"/>
            <a:ext cx="2154056" cy="2452953"/>
          </a:xfrm>
          <a:prstGeom prst="roundRect">
            <a:avLst/>
          </a:prstGeom>
          <a:solidFill>
            <a:schemeClr val="accent1">
              <a:lumMod val="75000"/>
              <a:alpha val="10196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6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/>
        </p:blipFill>
        <p:spPr>
          <a:xfrm>
            <a:off x="795" y="448"/>
            <a:ext cx="12190408" cy="14020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8330" y="60156"/>
            <a:ext cx="855068" cy="49949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106424" y="887278"/>
            <a:ext cx="736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que começamos a atuar na educação superior?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95" y="448"/>
            <a:ext cx="10521066" cy="865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 Educação Superior - Senac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5654" y="1630931"/>
            <a:ext cx="11667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Para atender às demandas do setor produtivo por profissionais com maior nível de qualificação formal e competências alinhadas às necessidades específicas das ocupações.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partir do final da década de 80, o Senac se destacou pelo desenvolvimento de cursos pioneiros para a formação de profissionais de nível superior para segmentos econômicos em que atua,  os quais apresentavam demanda por pessoas qualificadas e com escassa, ou nenhuma, oferta de formação superior no País.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33087" y="6027003"/>
            <a:ext cx="749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oferta sempre foi definida a partir de demandas de setores do comércio e de serviços ou da antecipação de tendências do mercado de trabalho.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1621" y="3736634"/>
            <a:ext cx="10756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Mesmo nos cursos mais tradicionais, o Senac identifica demandas de formação diferenciadas, como é o caso do Bacharelado em Nutrição, que integra conhecimentos de gastronomia, ou o Bacharelado em Administração, que promove formação voltada ao empreendedorismo.</a:t>
            </a:r>
          </a:p>
        </p:txBody>
      </p:sp>
    </p:spTree>
    <p:extLst>
      <p:ext uri="{BB962C8B-B14F-4D97-AF65-F5344CB8AC3E}">
        <p14:creationId xmlns:p14="http://schemas.microsoft.com/office/powerpoint/2010/main" val="44020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4895"/>
            <a:ext cx="11937076" cy="88582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1298875"/>
            <a:ext cx="12192000" cy="4954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Light"/>
              <a:ea typeface="Calibri" panose="020F0502020204030204" pitchFamily="34" charset="0"/>
              <a:cs typeface="Times New Roman" panose="02020603050405020304" pitchFamily="18" charset="0"/>
              <a:sym typeface="Avenir Ligh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545522" y="1648431"/>
            <a:ext cx="516473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1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Quem somos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281701" y="2782818"/>
            <a:ext cx="7461696" cy="13515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  <a:sym typeface="Avenir Ligh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66699" y="2782818"/>
            <a:ext cx="5544589" cy="2569934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srgbClr val="1B6BB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 Faculdade de Tecnologia e Inovação Senac-DF foi credenciada pela Portaria Ministerial nº. 208, de 27 de Fevereiro de 2007, com estabelecimento na Avenida W4 SEUP 703/903, Bloco A, na cidade de Brasília, Distrito Federal.</a:t>
            </a:r>
          </a:p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endParaRPr kumimoji="0" lang="pt-BR" sz="1100" b="0" i="0" u="none" strike="noStrike" kern="0" cap="none" spc="0" normalizeH="0" baseline="0" noProof="0" dirty="0">
              <a:ln>
                <a:noFill/>
              </a:ln>
              <a:solidFill>
                <a:srgbClr val="1B6BB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Avenir Ligh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BD29D0-C382-08AA-A46E-BA3F0E60C94D}"/>
              </a:ext>
            </a:extLst>
          </p:cNvPr>
          <p:cNvSpPr txBox="1"/>
          <p:nvPr/>
        </p:nvSpPr>
        <p:spPr>
          <a:xfrm rot="19786832">
            <a:off x="5642386" y="2055193"/>
            <a:ext cx="6367806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16 ANOS !!!</a:t>
            </a:r>
            <a:endParaRPr lang="pt-BR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069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957F7-3BA1-4DB2-9965-8474FBF9A76B}" type="datetime1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04/07/2023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t>Luis Afonso Bermúdez - SENAC DF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CF921-401F-46D2-A17C-E6D129A2F07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669" y="1763486"/>
            <a:ext cx="7124382" cy="28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63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957F7-3BA1-4DB2-9965-8474FBF9A76B}" type="datetime1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04/07/2023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t>Luis Afonso Bermúdez - SENAC DF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CF921-401F-46D2-A17C-E6D129A2F07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552" y="1614196"/>
            <a:ext cx="8266897" cy="30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957F7-3BA1-4DB2-9965-8474FBF9A76B}" type="datetime1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04/07/2023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t>Luis Afonso Bermúdez - SENAC DF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CF921-401F-46D2-A17C-E6D129A2F07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venir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venir Ligh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81" y="746449"/>
            <a:ext cx="3813839" cy="49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38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1918</Words>
  <Application>Microsoft Office PowerPoint</Application>
  <PresentationFormat>Widescreen</PresentationFormat>
  <Paragraphs>320</Paragraphs>
  <Slides>39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39</vt:i4>
      </vt:variant>
    </vt:vector>
  </HeadingPairs>
  <TitlesOfParts>
    <vt:vector size="59" baseType="lpstr">
      <vt:lpstr>Arial</vt:lpstr>
      <vt:lpstr>Arial Black</vt:lpstr>
      <vt:lpstr>Avenir Book</vt:lpstr>
      <vt:lpstr>Avenir Light</vt:lpstr>
      <vt:lpstr>Avenir Medium</vt:lpstr>
      <vt:lpstr>Calibri</vt:lpstr>
      <vt:lpstr>Calibri Light</vt:lpstr>
      <vt:lpstr>Courier New</vt:lpstr>
      <vt:lpstr>Montserrat</vt:lpstr>
      <vt:lpstr>Montserrat ExtraBold</vt:lpstr>
      <vt:lpstr>Montserrat Light</vt:lpstr>
      <vt:lpstr>Segoe UI</vt:lpstr>
      <vt:lpstr>Times New Roman</vt:lpstr>
      <vt:lpstr>Wingdings</vt:lpstr>
      <vt:lpstr>Tema do Office</vt:lpstr>
      <vt:lpstr>Custom Design</vt:lpstr>
      <vt:lpstr>1_Custom Design</vt:lpstr>
      <vt:lpstr>1_Tema do Office</vt:lpstr>
      <vt:lpstr>2_Tema do Office</vt:lpstr>
      <vt:lpstr>New_Template1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Faculdade de Tecnologia e Inovação Senac DF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Ações Acadêmicas Implementadas</vt:lpstr>
      <vt:lpstr>Apresentação do PowerPoint</vt:lpstr>
      <vt:lpstr>Faculdade de Tecnologia e Inovação Senac DF</vt:lpstr>
      <vt:lpstr>Faculdade de Tecnologia e Inovação Senac DF</vt:lpstr>
      <vt:lpstr>Apresentação do PowerPoint</vt:lpstr>
      <vt:lpstr>Apresentação do PowerPoint</vt:lpstr>
      <vt:lpstr>Apresentação do PowerPoint</vt:lpstr>
      <vt:lpstr>Apresentação do PowerPoint</vt:lpstr>
      <vt:lpstr>Tríade</vt:lpstr>
      <vt:lpstr>Apresentação do PowerPoint</vt:lpstr>
      <vt:lpstr>Apresentação do PowerPoint</vt:lpstr>
      <vt:lpstr>Realidade</vt:lpstr>
      <vt:lpstr>Apresentação do PowerPoint</vt:lpstr>
      <vt:lpstr>Apresentação do PowerPoint</vt:lpstr>
      <vt:lpstr>Faculdade de Tecnologia e Inovação Senac DF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Faculdade de Tecnologia Senac DF</dc:title>
  <dc:creator>Denise Maria dos Santos Paulinelli Raposo</dc:creator>
  <cp:lastModifiedBy>Luis Bermudez</cp:lastModifiedBy>
  <cp:revision>37</cp:revision>
  <cp:lastPrinted>2023-07-05T04:11:44Z</cp:lastPrinted>
  <dcterms:created xsi:type="dcterms:W3CDTF">2020-08-19T17:46:40Z</dcterms:created>
  <dcterms:modified xsi:type="dcterms:W3CDTF">2023-07-05T04:12:18Z</dcterms:modified>
</cp:coreProperties>
</file>