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elegraf Bold" panose="020B0604020202020204" charset="0"/>
      <p:regular r:id="rId16"/>
    </p:embeddedFont>
    <p:embeddedFont>
      <p:font typeface="Telegraf" panose="020B0604020202020204" charset="0"/>
      <p:regular r:id="rId17"/>
    </p:embeddedFont>
    <p:embeddedFont>
      <p:font typeface="Telegraf Heavy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6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0096" b="365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3130" y="10452"/>
            <a:ext cx="18288000" cy="10286999"/>
          </a:xfrm>
          <a:custGeom>
            <a:avLst/>
            <a:gdLst/>
            <a:ahLst/>
            <a:cxnLst/>
            <a:rect l="l" t="t" r="r" b="b"/>
            <a:pathLst>
              <a:path w="18829798" h="15343212">
                <a:moveTo>
                  <a:pt x="0" y="0"/>
                </a:moveTo>
                <a:lnTo>
                  <a:pt x="18829798" y="0"/>
                </a:lnTo>
                <a:lnTo>
                  <a:pt x="18829798" y="15343211"/>
                </a:lnTo>
                <a:lnTo>
                  <a:pt x="0" y="153432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361" b="-1136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5236764" y="8485095"/>
            <a:ext cx="2498326" cy="1273368"/>
          </a:xfrm>
          <a:custGeom>
            <a:avLst/>
            <a:gdLst/>
            <a:ahLst/>
            <a:cxnLst/>
            <a:rect l="l" t="t" r="r" b="b"/>
            <a:pathLst>
              <a:path w="2498326" h="1273368">
                <a:moveTo>
                  <a:pt x="0" y="0"/>
                </a:moveTo>
                <a:lnTo>
                  <a:pt x="2498326" y="0"/>
                </a:lnTo>
                <a:lnTo>
                  <a:pt x="2498326" y="1273368"/>
                </a:lnTo>
                <a:lnTo>
                  <a:pt x="0" y="12733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76" b="-11694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597460" y="8446266"/>
            <a:ext cx="4750033" cy="1312197"/>
          </a:xfrm>
          <a:custGeom>
            <a:avLst/>
            <a:gdLst/>
            <a:ahLst/>
            <a:cxnLst/>
            <a:rect l="l" t="t" r="r" b="b"/>
            <a:pathLst>
              <a:path w="4750033" h="1312197">
                <a:moveTo>
                  <a:pt x="0" y="0"/>
                </a:moveTo>
                <a:lnTo>
                  <a:pt x="4750033" y="0"/>
                </a:lnTo>
                <a:lnTo>
                  <a:pt x="4750033" y="1312197"/>
                </a:lnTo>
                <a:lnTo>
                  <a:pt x="0" y="13121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3502448" y="3199897"/>
            <a:ext cx="10946822" cy="4822386"/>
          </a:xfrm>
          <a:custGeom>
            <a:avLst/>
            <a:gdLst/>
            <a:ahLst/>
            <a:cxnLst/>
            <a:rect l="l" t="t" r="r" b="b"/>
            <a:pathLst>
              <a:path w="10946822" h="4822386">
                <a:moveTo>
                  <a:pt x="0" y="0"/>
                </a:moveTo>
                <a:lnTo>
                  <a:pt x="10946821" y="0"/>
                </a:lnTo>
                <a:lnTo>
                  <a:pt x="10946821" y="4822386"/>
                </a:lnTo>
                <a:lnTo>
                  <a:pt x="0" y="48223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354" b="-614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2427120" y="1428435"/>
            <a:ext cx="13433760" cy="1771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628"/>
              </a:lnSpc>
            </a:pPr>
            <a:r>
              <a:rPr lang="en-US" sz="9734" spc="-467">
                <a:solidFill>
                  <a:srgbClr val="FFFFFF"/>
                </a:solidFill>
                <a:latin typeface="Telegraf Heavy"/>
              </a:rPr>
              <a:t>VEGETAÇÃO NATIVA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33238" y="294331"/>
            <a:ext cx="9221523" cy="167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2917"/>
              </a:lnSpc>
              <a:spcBef>
                <a:spcPct val="0"/>
              </a:spcBef>
            </a:pPr>
            <a:r>
              <a:rPr lang="en-US" sz="9226" spc="-442">
                <a:solidFill>
                  <a:srgbClr val="FFFFFF"/>
                </a:solidFill>
                <a:latin typeface="Telegraf"/>
              </a:rPr>
              <a:t>SUPRESSÃO 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0096" b="365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434209" y="1515135"/>
            <a:ext cx="9221523" cy="1680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2917"/>
              </a:lnSpc>
              <a:spcBef>
                <a:spcPct val="0"/>
              </a:spcBef>
            </a:pPr>
            <a:r>
              <a:rPr lang="en-US" sz="9226" spc="-442">
                <a:solidFill>
                  <a:srgbClr val="FFFFFF"/>
                </a:solidFill>
                <a:latin typeface="Telegraf Bold"/>
              </a:rPr>
              <a:t>OBRIGADA!</a:t>
            </a:r>
          </a:p>
        </p:txBody>
      </p:sp>
      <p:sp>
        <p:nvSpPr>
          <p:cNvPr id="4" name="Freeform 4"/>
          <p:cNvSpPr/>
          <p:nvPr/>
        </p:nvSpPr>
        <p:spPr>
          <a:xfrm>
            <a:off x="7546645" y="7764755"/>
            <a:ext cx="2498326" cy="1273368"/>
          </a:xfrm>
          <a:custGeom>
            <a:avLst/>
            <a:gdLst/>
            <a:ahLst/>
            <a:cxnLst/>
            <a:rect l="l" t="t" r="r" b="b"/>
            <a:pathLst>
              <a:path w="2498326" h="1273368">
                <a:moveTo>
                  <a:pt x="0" y="0"/>
                </a:moveTo>
                <a:lnTo>
                  <a:pt x="2498326" y="0"/>
                </a:lnTo>
                <a:lnTo>
                  <a:pt x="2498326" y="1273367"/>
                </a:lnTo>
                <a:lnTo>
                  <a:pt x="0" y="12733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76" b="-11694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3879624" y="3970245"/>
            <a:ext cx="10146914" cy="2803085"/>
          </a:xfrm>
          <a:custGeom>
            <a:avLst/>
            <a:gdLst/>
            <a:ahLst/>
            <a:cxnLst/>
            <a:rect l="l" t="t" r="r" b="b"/>
            <a:pathLst>
              <a:path w="10146914" h="2803085">
                <a:moveTo>
                  <a:pt x="0" y="0"/>
                </a:moveTo>
                <a:lnTo>
                  <a:pt x="10146914" y="0"/>
                </a:lnTo>
                <a:lnTo>
                  <a:pt x="10146914" y="2803085"/>
                </a:lnTo>
                <a:lnTo>
                  <a:pt x="0" y="28030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91526" y="9147732"/>
            <a:ext cx="2814071" cy="40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84"/>
              </a:lnSpc>
            </a:pPr>
            <a:r>
              <a:rPr lang="en-US" sz="2274" spc="-109">
                <a:solidFill>
                  <a:srgbClr val="143225"/>
                </a:solidFill>
                <a:latin typeface="Telegraf Bold"/>
              </a:rPr>
              <a:t>@grandesite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-63999"/>
            <a:ext cx="7056047" cy="10414999"/>
          </a:xfrm>
          <a:custGeom>
            <a:avLst/>
            <a:gdLst/>
            <a:ahLst/>
            <a:cxnLst/>
            <a:rect l="l" t="t" r="r" b="b"/>
            <a:pathLst>
              <a:path w="11437765" h="10414999">
                <a:moveTo>
                  <a:pt x="0" y="0"/>
                </a:moveTo>
                <a:lnTo>
                  <a:pt x="11437765" y="0"/>
                </a:lnTo>
                <a:lnTo>
                  <a:pt x="11437765" y="10414998"/>
                </a:lnTo>
                <a:lnTo>
                  <a:pt x="0" y="10414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936" r="-3690" b="-693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5503755" y="8597138"/>
            <a:ext cx="2498326" cy="1273368"/>
          </a:xfrm>
          <a:custGeom>
            <a:avLst/>
            <a:gdLst/>
            <a:ahLst/>
            <a:cxnLst/>
            <a:rect l="l" t="t" r="r" b="b"/>
            <a:pathLst>
              <a:path w="2498326" h="1273368">
                <a:moveTo>
                  <a:pt x="0" y="0"/>
                </a:moveTo>
                <a:lnTo>
                  <a:pt x="2498326" y="0"/>
                </a:lnTo>
                <a:lnTo>
                  <a:pt x="2498326" y="1273368"/>
                </a:lnTo>
                <a:lnTo>
                  <a:pt x="0" y="1273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76" b="-11694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864451" y="8558309"/>
            <a:ext cx="4750033" cy="1312197"/>
          </a:xfrm>
          <a:custGeom>
            <a:avLst/>
            <a:gdLst/>
            <a:ahLst/>
            <a:cxnLst/>
            <a:rect l="l" t="t" r="r" b="b"/>
            <a:pathLst>
              <a:path w="4750033" h="1312197">
                <a:moveTo>
                  <a:pt x="0" y="0"/>
                </a:moveTo>
                <a:lnTo>
                  <a:pt x="4750033" y="0"/>
                </a:lnTo>
                <a:lnTo>
                  <a:pt x="4750033" y="1312197"/>
                </a:lnTo>
                <a:lnTo>
                  <a:pt x="0" y="13121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8321429" y="1302424"/>
            <a:ext cx="9047809" cy="3067546"/>
          </a:xfrm>
          <a:custGeom>
            <a:avLst/>
            <a:gdLst/>
            <a:ahLst/>
            <a:cxnLst/>
            <a:rect l="l" t="t" r="r" b="b"/>
            <a:pathLst>
              <a:path w="9047809" h="3067546">
                <a:moveTo>
                  <a:pt x="0" y="0"/>
                </a:moveTo>
                <a:lnTo>
                  <a:pt x="9047808" y="0"/>
                </a:lnTo>
                <a:lnTo>
                  <a:pt x="9047808" y="3067545"/>
                </a:lnTo>
                <a:lnTo>
                  <a:pt x="0" y="30675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636066" y="4693524"/>
            <a:ext cx="16869531" cy="2949863"/>
          </a:xfrm>
          <a:custGeom>
            <a:avLst/>
            <a:gdLst/>
            <a:ahLst/>
            <a:cxnLst/>
            <a:rect l="l" t="t" r="r" b="b"/>
            <a:pathLst>
              <a:path w="16869531" h="2949863">
                <a:moveTo>
                  <a:pt x="0" y="0"/>
                </a:moveTo>
                <a:lnTo>
                  <a:pt x="16869531" y="0"/>
                </a:lnTo>
                <a:lnTo>
                  <a:pt x="16869531" y="2949863"/>
                </a:lnTo>
                <a:lnTo>
                  <a:pt x="0" y="2949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636066" y="1435774"/>
            <a:ext cx="6027347" cy="1036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30"/>
              </a:lnSpc>
            </a:pPr>
            <a:r>
              <a:rPr lang="en-US" sz="7700" spc="-369">
                <a:solidFill>
                  <a:srgbClr val="FFFFFF"/>
                </a:solidFill>
                <a:latin typeface="Telegraf Bold"/>
              </a:rPr>
              <a:t>REQUISITOS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3121" y="-623020"/>
            <a:ext cx="19796263" cy="10910020"/>
          </a:xfrm>
          <a:custGeom>
            <a:avLst/>
            <a:gdLst/>
            <a:ahLst/>
            <a:cxnLst/>
            <a:rect l="l" t="t" r="r" b="b"/>
            <a:pathLst>
              <a:path w="18829798" h="15343212">
                <a:moveTo>
                  <a:pt x="0" y="0"/>
                </a:moveTo>
                <a:lnTo>
                  <a:pt x="18829798" y="0"/>
                </a:lnTo>
                <a:lnTo>
                  <a:pt x="18829798" y="15343211"/>
                </a:lnTo>
                <a:lnTo>
                  <a:pt x="0" y="153432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361" b="-1136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113120" y="-623019"/>
            <a:ext cx="19796263" cy="10910020"/>
          </a:xfrm>
          <a:custGeom>
            <a:avLst/>
            <a:gdLst/>
            <a:ahLst/>
            <a:cxnLst/>
            <a:rect l="l" t="t" r="r" b="b"/>
            <a:pathLst>
              <a:path w="19796263" h="18026079">
                <a:moveTo>
                  <a:pt x="0" y="0"/>
                </a:moveTo>
                <a:lnTo>
                  <a:pt x="19796263" y="0"/>
                </a:lnTo>
                <a:lnTo>
                  <a:pt x="19796263" y="18026080"/>
                </a:lnTo>
                <a:lnTo>
                  <a:pt x="0" y="1802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936" r="-3690" b="-693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5214489" y="8518611"/>
            <a:ext cx="2498326" cy="1273368"/>
          </a:xfrm>
          <a:custGeom>
            <a:avLst/>
            <a:gdLst/>
            <a:ahLst/>
            <a:cxnLst/>
            <a:rect l="l" t="t" r="r" b="b"/>
            <a:pathLst>
              <a:path w="2498326" h="1273368">
                <a:moveTo>
                  <a:pt x="0" y="0"/>
                </a:moveTo>
                <a:lnTo>
                  <a:pt x="2498326" y="0"/>
                </a:lnTo>
                <a:lnTo>
                  <a:pt x="2498326" y="1273368"/>
                </a:lnTo>
                <a:lnTo>
                  <a:pt x="0" y="12733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76" b="-11694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3358031" y="1121402"/>
            <a:ext cx="11951097" cy="7304507"/>
          </a:xfrm>
          <a:custGeom>
            <a:avLst/>
            <a:gdLst/>
            <a:ahLst/>
            <a:cxnLst/>
            <a:rect l="l" t="t" r="r" b="b"/>
            <a:pathLst>
              <a:path w="11951097" h="7304507">
                <a:moveTo>
                  <a:pt x="0" y="0"/>
                </a:moveTo>
                <a:lnTo>
                  <a:pt x="11951097" y="0"/>
                </a:lnTo>
                <a:lnTo>
                  <a:pt x="11951097" y="7304507"/>
                </a:lnTo>
                <a:lnTo>
                  <a:pt x="0" y="73045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76" t="-7170" r="-1577" b="-109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785671" y="8602202"/>
            <a:ext cx="4750033" cy="1312197"/>
          </a:xfrm>
          <a:custGeom>
            <a:avLst/>
            <a:gdLst/>
            <a:ahLst/>
            <a:cxnLst/>
            <a:rect l="l" t="t" r="r" b="b"/>
            <a:pathLst>
              <a:path w="4750033" h="1312197">
                <a:moveTo>
                  <a:pt x="0" y="0"/>
                </a:moveTo>
                <a:lnTo>
                  <a:pt x="4750033" y="0"/>
                </a:lnTo>
                <a:lnTo>
                  <a:pt x="4750033" y="1312196"/>
                </a:lnTo>
                <a:lnTo>
                  <a:pt x="0" y="13121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3613969" y="142322"/>
            <a:ext cx="11060062" cy="886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4"/>
              </a:lnSpc>
            </a:pPr>
            <a:r>
              <a:rPr lang="en-US" sz="4853" spc="-232">
                <a:solidFill>
                  <a:srgbClr val="FFFFFF"/>
                </a:solidFill>
                <a:latin typeface="Telegraf Heavy"/>
              </a:rPr>
              <a:t>REQUISITOS BÁSICOS POR CLASSE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23020"/>
            <a:ext cx="18288000" cy="10910020"/>
          </a:xfrm>
          <a:custGeom>
            <a:avLst/>
            <a:gdLst/>
            <a:ahLst/>
            <a:cxnLst/>
            <a:rect l="l" t="t" r="r" b="b"/>
            <a:pathLst>
              <a:path w="18829798" h="15343212">
                <a:moveTo>
                  <a:pt x="0" y="0"/>
                </a:moveTo>
                <a:lnTo>
                  <a:pt x="18829798" y="0"/>
                </a:lnTo>
                <a:lnTo>
                  <a:pt x="18829798" y="15343211"/>
                </a:lnTo>
                <a:lnTo>
                  <a:pt x="0" y="153432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361" b="-1136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103595" y="-623019"/>
            <a:ext cx="18391595" cy="10910020"/>
          </a:xfrm>
          <a:custGeom>
            <a:avLst/>
            <a:gdLst/>
            <a:ahLst/>
            <a:cxnLst/>
            <a:rect l="l" t="t" r="r" b="b"/>
            <a:pathLst>
              <a:path w="19796263" h="18026079">
                <a:moveTo>
                  <a:pt x="0" y="0"/>
                </a:moveTo>
                <a:lnTo>
                  <a:pt x="19796263" y="0"/>
                </a:lnTo>
                <a:lnTo>
                  <a:pt x="19796263" y="18026080"/>
                </a:lnTo>
                <a:lnTo>
                  <a:pt x="0" y="1802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936" r="-3690" b="-693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5214489" y="8518611"/>
            <a:ext cx="2498326" cy="1273368"/>
          </a:xfrm>
          <a:custGeom>
            <a:avLst/>
            <a:gdLst/>
            <a:ahLst/>
            <a:cxnLst/>
            <a:rect l="l" t="t" r="r" b="b"/>
            <a:pathLst>
              <a:path w="2498326" h="1273368">
                <a:moveTo>
                  <a:pt x="0" y="0"/>
                </a:moveTo>
                <a:lnTo>
                  <a:pt x="2498326" y="0"/>
                </a:lnTo>
                <a:lnTo>
                  <a:pt x="2498326" y="1273368"/>
                </a:lnTo>
                <a:lnTo>
                  <a:pt x="0" y="12733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76" b="-11694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785671" y="8602202"/>
            <a:ext cx="4750033" cy="1312197"/>
          </a:xfrm>
          <a:custGeom>
            <a:avLst/>
            <a:gdLst/>
            <a:ahLst/>
            <a:cxnLst/>
            <a:rect l="l" t="t" r="r" b="b"/>
            <a:pathLst>
              <a:path w="4750033" h="1312197">
                <a:moveTo>
                  <a:pt x="0" y="0"/>
                </a:moveTo>
                <a:lnTo>
                  <a:pt x="4750033" y="0"/>
                </a:lnTo>
                <a:lnTo>
                  <a:pt x="4750033" y="1312196"/>
                </a:lnTo>
                <a:lnTo>
                  <a:pt x="0" y="13121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3824618" y="1215273"/>
            <a:ext cx="11026223" cy="7200355"/>
          </a:xfrm>
          <a:custGeom>
            <a:avLst/>
            <a:gdLst/>
            <a:ahLst/>
            <a:cxnLst/>
            <a:rect l="l" t="t" r="r" b="b"/>
            <a:pathLst>
              <a:path w="11026223" h="7200355">
                <a:moveTo>
                  <a:pt x="0" y="0"/>
                </a:moveTo>
                <a:lnTo>
                  <a:pt x="11026223" y="0"/>
                </a:lnTo>
                <a:lnTo>
                  <a:pt x="11026223" y="7200355"/>
                </a:lnTo>
                <a:lnTo>
                  <a:pt x="0" y="72003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12" t="-2459" r="-892" b="-109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3613969" y="142322"/>
            <a:ext cx="11060062" cy="886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4"/>
              </a:lnSpc>
            </a:pPr>
            <a:r>
              <a:rPr lang="en-US" sz="4853" spc="-232">
                <a:solidFill>
                  <a:srgbClr val="FFFFFF"/>
                </a:solidFill>
                <a:latin typeface="Telegraf Heavy"/>
              </a:rPr>
              <a:t>REQUISITOS BÁSICOS POR CLASSE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3120" y="-623020"/>
            <a:ext cx="18401120" cy="10910020"/>
          </a:xfrm>
          <a:custGeom>
            <a:avLst/>
            <a:gdLst/>
            <a:ahLst/>
            <a:cxnLst/>
            <a:rect l="l" t="t" r="r" b="b"/>
            <a:pathLst>
              <a:path w="18829798" h="15343212">
                <a:moveTo>
                  <a:pt x="0" y="0"/>
                </a:moveTo>
                <a:lnTo>
                  <a:pt x="18829798" y="0"/>
                </a:lnTo>
                <a:lnTo>
                  <a:pt x="18829798" y="15343211"/>
                </a:lnTo>
                <a:lnTo>
                  <a:pt x="0" y="153432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361" b="-1136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113119" y="-623019"/>
            <a:ext cx="18401120" cy="10910020"/>
          </a:xfrm>
          <a:custGeom>
            <a:avLst/>
            <a:gdLst/>
            <a:ahLst/>
            <a:cxnLst/>
            <a:rect l="l" t="t" r="r" b="b"/>
            <a:pathLst>
              <a:path w="19796263" h="18026079">
                <a:moveTo>
                  <a:pt x="0" y="0"/>
                </a:moveTo>
                <a:lnTo>
                  <a:pt x="19796263" y="0"/>
                </a:lnTo>
                <a:lnTo>
                  <a:pt x="19796263" y="18026080"/>
                </a:lnTo>
                <a:lnTo>
                  <a:pt x="0" y="1802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936" r="-3690" b="-693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5214489" y="8518611"/>
            <a:ext cx="2498326" cy="1273368"/>
          </a:xfrm>
          <a:custGeom>
            <a:avLst/>
            <a:gdLst/>
            <a:ahLst/>
            <a:cxnLst/>
            <a:rect l="l" t="t" r="r" b="b"/>
            <a:pathLst>
              <a:path w="2498326" h="1273368">
                <a:moveTo>
                  <a:pt x="0" y="0"/>
                </a:moveTo>
                <a:lnTo>
                  <a:pt x="2498326" y="0"/>
                </a:lnTo>
                <a:lnTo>
                  <a:pt x="2498326" y="1273368"/>
                </a:lnTo>
                <a:lnTo>
                  <a:pt x="0" y="12733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76" b="-11694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785671" y="8602202"/>
            <a:ext cx="4750033" cy="1312197"/>
          </a:xfrm>
          <a:custGeom>
            <a:avLst/>
            <a:gdLst/>
            <a:ahLst/>
            <a:cxnLst/>
            <a:rect l="l" t="t" r="r" b="b"/>
            <a:pathLst>
              <a:path w="4750033" h="1312197">
                <a:moveTo>
                  <a:pt x="0" y="0"/>
                </a:moveTo>
                <a:lnTo>
                  <a:pt x="4750033" y="0"/>
                </a:lnTo>
                <a:lnTo>
                  <a:pt x="4750033" y="1312196"/>
                </a:lnTo>
                <a:lnTo>
                  <a:pt x="0" y="13121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2215105" y="1267090"/>
            <a:ext cx="14395653" cy="7013130"/>
          </a:xfrm>
          <a:custGeom>
            <a:avLst/>
            <a:gdLst/>
            <a:ahLst/>
            <a:cxnLst/>
            <a:rect l="l" t="t" r="r" b="b"/>
            <a:pathLst>
              <a:path w="14395653" h="7013130">
                <a:moveTo>
                  <a:pt x="0" y="0"/>
                </a:moveTo>
                <a:lnTo>
                  <a:pt x="14395653" y="0"/>
                </a:lnTo>
                <a:lnTo>
                  <a:pt x="14395653" y="7013131"/>
                </a:lnTo>
                <a:lnTo>
                  <a:pt x="0" y="70131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215" b="-11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3613969" y="142322"/>
            <a:ext cx="11060062" cy="886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4"/>
              </a:lnSpc>
            </a:pPr>
            <a:r>
              <a:rPr lang="en-US" sz="4853" spc="-232">
                <a:solidFill>
                  <a:srgbClr val="FFFFFF"/>
                </a:solidFill>
                <a:latin typeface="Telegraf Heavy"/>
              </a:rPr>
              <a:t>REQUISITOS BÁSICOS POR CLASSE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0096" b="365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5236764" y="8485095"/>
            <a:ext cx="2498326" cy="1273368"/>
          </a:xfrm>
          <a:custGeom>
            <a:avLst/>
            <a:gdLst/>
            <a:ahLst/>
            <a:cxnLst/>
            <a:rect l="l" t="t" r="r" b="b"/>
            <a:pathLst>
              <a:path w="2498326" h="1273368">
                <a:moveTo>
                  <a:pt x="0" y="0"/>
                </a:moveTo>
                <a:lnTo>
                  <a:pt x="2498326" y="0"/>
                </a:lnTo>
                <a:lnTo>
                  <a:pt x="2498326" y="1273368"/>
                </a:lnTo>
                <a:lnTo>
                  <a:pt x="0" y="1273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76" b="-11694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597460" y="8446266"/>
            <a:ext cx="4750033" cy="1312197"/>
          </a:xfrm>
          <a:custGeom>
            <a:avLst/>
            <a:gdLst/>
            <a:ahLst/>
            <a:cxnLst/>
            <a:rect l="l" t="t" r="r" b="b"/>
            <a:pathLst>
              <a:path w="4750033" h="1312197">
                <a:moveTo>
                  <a:pt x="0" y="0"/>
                </a:moveTo>
                <a:lnTo>
                  <a:pt x="4750033" y="0"/>
                </a:lnTo>
                <a:lnTo>
                  <a:pt x="4750033" y="1312197"/>
                </a:lnTo>
                <a:lnTo>
                  <a:pt x="0" y="13121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3502448" y="3199897"/>
            <a:ext cx="10946822" cy="4822386"/>
          </a:xfrm>
          <a:custGeom>
            <a:avLst/>
            <a:gdLst/>
            <a:ahLst/>
            <a:cxnLst/>
            <a:rect l="l" t="t" r="r" b="b"/>
            <a:pathLst>
              <a:path w="10946822" h="4822386">
                <a:moveTo>
                  <a:pt x="0" y="0"/>
                </a:moveTo>
                <a:lnTo>
                  <a:pt x="10946821" y="0"/>
                </a:lnTo>
                <a:lnTo>
                  <a:pt x="10946821" y="4822386"/>
                </a:lnTo>
                <a:lnTo>
                  <a:pt x="0" y="48223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354" b="-614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924549" y="1405117"/>
            <a:ext cx="15104603" cy="1328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69"/>
              </a:lnSpc>
            </a:pPr>
            <a:r>
              <a:rPr lang="en-US" sz="7335" spc="-352">
                <a:solidFill>
                  <a:srgbClr val="FFFFFF"/>
                </a:solidFill>
                <a:latin typeface="Telegraf Heavy"/>
              </a:rPr>
              <a:t>DESMATAMENTO SEM LICENÇA</a:t>
            </a:r>
          </a:p>
        </p:txBody>
      </p:sp>
      <p:sp>
        <p:nvSpPr>
          <p:cNvPr id="7" name="Freeform 7"/>
          <p:cNvSpPr/>
          <p:nvPr/>
        </p:nvSpPr>
        <p:spPr>
          <a:xfrm>
            <a:off x="3502448" y="3093476"/>
            <a:ext cx="10946822" cy="4963842"/>
          </a:xfrm>
          <a:custGeom>
            <a:avLst/>
            <a:gdLst/>
            <a:ahLst/>
            <a:cxnLst/>
            <a:rect l="l" t="t" r="r" b="b"/>
            <a:pathLst>
              <a:path w="10946822" h="4963842">
                <a:moveTo>
                  <a:pt x="0" y="0"/>
                </a:moveTo>
                <a:lnTo>
                  <a:pt x="10946821" y="0"/>
                </a:lnTo>
                <a:lnTo>
                  <a:pt x="10946821" y="4963842"/>
                </a:lnTo>
                <a:lnTo>
                  <a:pt x="0" y="49638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4676" b="-32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3320426" y="48359"/>
            <a:ext cx="11952689" cy="167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2917"/>
              </a:lnSpc>
              <a:spcBef>
                <a:spcPct val="0"/>
              </a:spcBef>
            </a:pPr>
            <a:r>
              <a:rPr lang="en-US" sz="9226" spc="-442">
                <a:solidFill>
                  <a:srgbClr val="FFFFFF"/>
                </a:solidFill>
                <a:latin typeface="Telegraf"/>
              </a:rPr>
              <a:t>REGULARIZAÇÃO DO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91526" y="9147732"/>
            <a:ext cx="2814071" cy="40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84"/>
              </a:lnSpc>
            </a:pPr>
            <a:r>
              <a:rPr lang="en-US" sz="2274" spc="-109">
                <a:solidFill>
                  <a:srgbClr val="143225"/>
                </a:solidFill>
                <a:latin typeface="Telegraf Bold"/>
              </a:rPr>
              <a:t>@grandesite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7056047" cy="10287000"/>
          </a:xfrm>
          <a:custGeom>
            <a:avLst/>
            <a:gdLst/>
            <a:ahLst/>
            <a:cxnLst/>
            <a:rect l="l" t="t" r="r" b="b"/>
            <a:pathLst>
              <a:path w="11437765" h="10414999">
                <a:moveTo>
                  <a:pt x="0" y="0"/>
                </a:moveTo>
                <a:lnTo>
                  <a:pt x="11437765" y="0"/>
                </a:lnTo>
                <a:lnTo>
                  <a:pt x="11437765" y="10414998"/>
                </a:lnTo>
                <a:lnTo>
                  <a:pt x="0" y="10414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936" r="-3690" b="-693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5503755" y="8597138"/>
            <a:ext cx="2498326" cy="1273368"/>
          </a:xfrm>
          <a:custGeom>
            <a:avLst/>
            <a:gdLst/>
            <a:ahLst/>
            <a:cxnLst/>
            <a:rect l="l" t="t" r="r" b="b"/>
            <a:pathLst>
              <a:path w="2498326" h="1273368">
                <a:moveTo>
                  <a:pt x="0" y="0"/>
                </a:moveTo>
                <a:lnTo>
                  <a:pt x="2498326" y="0"/>
                </a:lnTo>
                <a:lnTo>
                  <a:pt x="2498326" y="1273368"/>
                </a:lnTo>
                <a:lnTo>
                  <a:pt x="0" y="1273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76" b="-11694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864451" y="8558309"/>
            <a:ext cx="4750033" cy="1312197"/>
          </a:xfrm>
          <a:custGeom>
            <a:avLst/>
            <a:gdLst/>
            <a:ahLst/>
            <a:cxnLst/>
            <a:rect l="l" t="t" r="r" b="b"/>
            <a:pathLst>
              <a:path w="4750033" h="1312197">
                <a:moveTo>
                  <a:pt x="0" y="0"/>
                </a:moveTo>
                <a:lnTo>
                  <a:pt x="4750033" y="0"/>
                </a:lnTo>
                <a:lnTo>
                  <a:pt x="4750033" y="1312197"/>
                </a:lnTo>
                <a:lnTo>
                  <a:pt x="0" y="13121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7297457" y="2764478"/>
            <a:ext cx="10704623" cy="3913411"/>
          </a:xfrm>
          <a:custGeom>
            <a:avLst/>
            <a:gdLst/>
            <a:ahLst/>
            <a:cxnLst/>
            <a:rect l="l" t="t" r="r" b="b"/>
            <a:pathLst>
              <a:path w="10704623" h="3913411">
                <a:moveTo>
                  <a:pt x="0" y="0"/>
                </a:moveTo>
                <a:lnTo>
                  <a:pt x="10704624" y="0"/>
                </a:lnTo>
                <a:lnTo>
                  <a:pt x="10704624" y="3913412"/>
                </a:lnTo>
                <a:lnTo>
                  <a:pt x="0" y="39134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604656" y="3420318"/>
            <a:ext cx="6027347" cy="1603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0"/>
              </a:lnSpc>
            </a:pPr>
            <a:r>
              <a:rPr lang="en-US" sz="4600" spc="-220">
                <a:solidFill>
                  <a:srgbClr val="FFFFFF"/>
                </a:solidFill>
                <a:latin typeface="Telegraf Bold"/>
              </a:rPr>
              <a:t>REGULARIZAÇÃO DO DESMATAMENTO </a:t>
            </a:r>
          </a:p>
          <a:p>
            <a:pPr>
              <a:lnSpc>
                <a:spcPts val="3690"/>
              </a:lnSpc>
            </a:pPr>
            <a:r>
              <a:rPr lang="en-US" sz="4100" spc="-196">
                <a:solidFill>
                  <a:srgbClr val="FFFFFF"/>
                </a:solidFill>
                <a:latin typeface="Telegraf Bold"/>
              </a:rPr>
              <a:t>SEM LICENÇA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91526" y="9147732"/>
            <a:ext cx="2814071" cy="40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84"/>
              </a:lnSpc>
            </a:pPr>
            <a:r>
              <a:rPr lang="en-US" sz="2274" spc="-109">
                <a:solidFill>
                  <a:srgbClr val="143225"/>
                </a:solidFill>
                <a:latin typeface="Telegraf Bold"/>
              </a:rPr>
              <a:t>@grandesite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4533775"/>
          </a:xfrm>
          <a:custGeom>
            <a:avLst/>
            <a:gdLst/>
            <a:ahLst/>
            <a:cxnLst/>
            <a:rect l="l" t="t" r="r" b="b"/>
            <a:pathLst>
              <a:path w="18769546" h="7436383">
                <a:moveTo>
                  <a:pt x="0" y="0"/>
                </a:moveTo>
                <a:lnTo>
                  <a:pt x="18769546" y="0"/>
                </a:lnTo>
                <a:lnTo>
                  <a:pt x="18769546" y="7436383"/>
                </a:lnTo>
                <a:lnTo>
                  <a:pt x="0" y="74363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343" b="-13105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5503755" y="8597138"/>
            <a:ext cx="2498326" cy="1273368"/>
          </a:xfrm>
          <a:custGeom>
            <a:avLst/>
            <a:gdLst/>
            <a:ahLst/>
            <a:cxnLst/>
            <a:rect l="l" t="t" r="r" b="b"/>
            <a:pathLst>
              <a:path w="2498326" h="1273368">
                <a:moveTo>
                  <a:pt x="0" y="0"/>
                </a:moveTo>
                <a:lnTo>
                  <a:pt x="2498326" y="0"/>
                </a:lnTo>
                <a:lnTo>
                  <a:pt x="2498326" y="1273368"/>
                </a:lnTo>
                <a:lnTo>
                  <a:pt x="0" y="1273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76" b="-11694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596219" y="1522172"/>
            <a:ext cx="13664966" cy="6432254"/>
          </a:xfrm>
          <a:custGeom>
            <a:avLst/>
            <a:gdLst/>
            <a:ahLst/>
            <a:cxnLst/>
            <a:rect l="l" t="t" r="r" b="b"/>
            <a:pathLst>
              <a:path w="13664966" h="6432254">
                <a:moveTo>
                  <a:pt x="0" y="0"/>
                </a:moveTo>
                <a:lnTo>
                  <a:pt x="13664966" y="0"/>
                </a:lnTo>
                <a:lnTo>
                  <a:pt x="13664966" y="6432254"/>
                </a:lnTo>
                <a:lnTo>
                  <a:pt x="0" y="64322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829214" y="8635286"/>
            <a:ext cx="4558640" cy="1246028"/>
          </a:xfrm>
          <a:custGeom>
            <a:avLst/>
            <a:gdLst/>
            <a:ahLst/>
            <a:cxnLst/>
            <a:rect l="l" t="t" r="r" b="b"/>
            <a:pathLst>
              <a:path w="4558640" h="1246028">
                <a:moveTo>
                  <a:pt x="0" y="0"/>
                </a:moveTo>
                <a:lnTo>
                  <a:pt x="4558640" y="0"/>
                </a:lnTo>
                <a:lnTo>
                  <a:pt x="4558640" y="1246028"/>
                </a:lnTo>
                <a:lnTo>
                  <a:pt x="0" y="12460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2300833" y="542207"/>
            <a:ext cx="16226789" cy="622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0"/>
              </a:lnSpc>
            </a:pPr>
            <a:r>
              <a:rPr lang="en-US" sz="4600" spc="-220">
                <a:solidFill>
                  <a:srgbClr val="FFFFFF"/>
                </a:solidFill>
                <a:latin typeface="Telegraf Bold"/>
              </a:rPr>
              <a:t>REGULARIZAÇÃO DO DESMATAMENTO SEM LICENÇA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91526" y="9147732"/>
            <a:ext cx="2814071" cy="40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84"/>
              </a:lnSpc>
            </a:pPr>
            <a:r>
              <a:rPr lang="en-US" sz="2274" spc="-109">
                <a:solidFill>
                  <a:srgbClr val="143225"/>
                </a:solidFill>
                <a:latin typeface="Telegraf Bold"/>
              </a:rPr>
              <a:t>@grandesite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4533775"/>
          </a:xfrm>
          <a:custGeom>
            <a:avLst/>
            <a:gdLst/>
            <a:ahLst/>
            <a:cxnLst/>
            <a:rect l="l" t="t" r="r" b="b"/>
            <a:pathLst>
              <a:path w="18769546" h="7436383">
                <a:moveTo>
                  <a:pt x="0" y="0"/>
                </a:moveTo>
                <a:lnTo>
                  <a:pt x="18769546" y="0"/>
                </a:lnTo>
                <a:lnTo>
                  <a:pt x="18769546" y="7436383"/>
                </a:lnTo>
                <a:lnTo>
                  <a:pt x="0" y="74363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343" b="-13105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5503755" y="8597138"/>
            <a:ext cx="2498326" cy="1273368"/>
          </a:xfrm>
          <a:custGeom>
            <a:avLst/>
            <a:gdLst/>
            <a:ahLst/>
            <a:cxnLst/>
            <a:rect l="l" t="t" r="r" b="b"/>
            <a:pathLst>
              <a:path w="2498326" h="1273368">
                <a:moveTo>
                  <a:pt x="0" y="0"/>
                </a:moveTo>
                <a:lnTo>
                  <a:pt x="2498326" y="0"/>
                </a:lnTo>
                <a:lnTo>
                  <a:pt x="2498326" y="1273368"/>
                </a:lnTo>
                <a:lnTo>
                  <a:pt x="0" y="1273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76" b="-11694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829214" y="8635286"/>
            <a:ext cx="4558640" cy="1246028"/>
          </a:xfrm>
          <a:custGeom>
            <a:avLst/>
            <a:gdLst/>
            <a:ahLst/>
            <a:cxnLst/>
            <a:rect l="l" t="t" r="r" b="b"/>
            <a:pathLst>
              <a:path w="4558640" h="1246028">
                <a:moveTo>
                  <a:pt x="0" y="0"/>
                </a:moveTo>
                <a:lnTo>
                  <a:pt x="4558640" y="0"/>
                </a:lnTo>
                <a:lnTo>
                  <a:pt x="4558640" y="1246028"/>
                </a:lnTo>
                <a:lnTo>
                  <a:pt x="0" y="12460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3080413" y="1386199"/>
            <a:ext cx="12423342" cy="6989899"/>
          </a:xfrm>
          <a:custGeom>
            <a:avLst/>
            <a:gdLst/>
            <a:ahLst/>
            <a:cxnLst/>
            <a:rect l="l" t="t" r="r" b="b"/>
            <a:pathLst>
              <a:path w="12423342" h="6989899">
                <a:moveTo>
                  <a:pt x="0" y="0"/>
                </a:moveTo>
                <a:lnTo>
                  <a:pt x="12423342" y="0"/>
                </a:lnTo>
                <a:lnTo>
                  <a:pt x="12423342" y="6989899"/>
                </a:lnTo>
                <a:lnTo>
                  <a:pt x="0" y="69898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2300833" y="542207"/>
            <a:ext cx="16226789" cy="622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0"/>
              </a:lnSpc>
            </a:pPr>
            <a:r>
              <a:rPr lang="en-US" sz="4600" spc="-220">
                <a:solidFill>
                  <a:srgbClr val="FFFFFF"/>
                </a:solidFill>
                <a:latin typeface="Telegraf Bold"/>
              </a:rPr>
              <a:t>REGULARIZAÇÃO DO DESMATAMENTO SEM LICENÇA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47</Words>
  <Application>Microsoft Office PowerPoint</Application>
  <PresentationFormat>Personalizar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Calibri</vt:lpstr>
      <vt:lpstr>Telegraf Bold</vt:lpstr>
      <vt:lpstr>Telegraf</vt:lpstr>
      <vt:lpstr>Arial</vt:lpstr>
      <vt:lpstr>Telegraf Heavy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relatório de resultados empresa moderno verde</dc:title>
  <dc:creator>Fernanda Antunes Andreozi</dc:creator>
  <cp:lastModifiedBy>Jéssica Vieira Barros</cp:lastModifiedBy>
  <cp:revision>2</cp:revision>
  <dcterms:created xsi:type="dcterms:W3CDTF">2006-08-16T00:00:00Z</dcterms:created>
  <dcterms:modified xsi:type="dcterms:W3CDTF">2024-02-27T12:35:12Z</dcterms:modified>
  <dc:identifier>DAFpRzNmBCU</dc:identifier>
</cp:coreProperties>
</file>