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6" r:id="rId3"/>
    <p:sldId id="261" r:id="rId4"/>
    <p:sldId id="269" r:id="rId5"/>
    <p:sldId id="273" r:id="rId6"/>
    <p:sldId id="270" r:id="rId7"/>
    <p:sldId id="27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07"/>
  </p:normalViewPr>
  <p:slideViewPr>
    <p:cSldViewPr snapToGrid="0" snapToObjects="1">
      <p:cViewPr varScale="1">
        <p:scale>
          <a:sx n="74" d="100"/>
          <a:sy n="74" d="100"/>
        </p:scale>
        <p:origin x="55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0A2694A-01B9-C44E-9BF6-7826BF3FD1F8}" type="doc">
      <dgm:prSet loTypeId="urn:microsoft.com/office/officeart/2005/8/layout/process1" loCatId="process" qsTypeId="urn:microsoft.com/office/officeart/2005/8/quickstyle/simple4" qsCatId="simple" csTypeId="urn:microsoft.com/office/officeart/2005/8/colors/accent1_2" csCatId="accent1" phldr="1"/>
      <dgm:spPr/>
    </dgm:pt>
    <dgm:pt modelId="{8B79E9E9-27BE-C84A-B1B0-8023553E264F}">
      <dgm:prSet phldrT="[Text]"/>
      <dgm:spPr/>
      <dgm:t>
        <a:bodyPr/>
        <a:lstStyle/>
        <a:p>
          <a:r>
            <a:rPr lang="en-US" dirty="0"/>
            <a:t>Operating Data (Real World)</a:t>
          </a:r>
        </a:p>
      </dgm:t>
    </dgm:pt>
    <dgm:pt modelId="{FFACEB2E-D5CC-7E46-8280-989BC45D21E7}" type="parTrans" cxnId="{0B84833A-55D3-FC4E-B317-18D019996E7C}">
      <dgm:prSet/>
      <dgm:spPr/>
      <dgm:t>
        <a:bodyPr/>
        <a:lstStyle/>
        <a:p>
          <a:endParaRPr lang="en-US"/>
        </a:p>
      </dgm:t>
    </dgm:pt>
    <dgm:pt modelId="{A4E07948-9719-6245-8F51-8502926D188F}" type="sibTrans" cxnId="{0B84833A-55D3-FC4E-B317-18D019996E7C}">
      <dgm:prSet/>
      <dgm:spPr/>
      <dgm:t>
        <a:bodyPr/>
        <a:lstStyle/>
        <a:p>
          <a:endParaRPr lang="en-US"/>
        </a:p>
      </dgm:t>
    </dgm:pt>
    <dgm:pt modelId="{03825E15-0051-8246-9212-511EE3F6BA3E}">
      <dgm:prSet phldrT="[Text]"/>
      <dgm:spPr/>
      <dgm:t>
        <a:bodyPr/>
        <a:lstStyle/>
        <a:p>
          <a:r>
            <a:rPr lang="en-US" dirty="0"/>
            <a:t>Algorithm</a:t>
          </a:r>
        </a:p>
      </dgm:t>
    </dgm:pt>
    <dgm:pt modelId="{8C4A6F33-0B4C-AD40-B624-3015DEE9A62C}" type="parTrans" cxnId="{7DE65B86-6B57-9345-A18C-350ACBA305B1}">
      <dgm:prSet/>
      <dgm:spPr/>
      <dgm:t>
        <a:bodyPr/>
        <a:lstStyle/>
        <a:p>
          <a:endParaRPr lang="en-US"/>
        </a:p>
      </dgm:t>
    </dgm:pt>
    <dgm:pt modelId="{4F99E2D9-5A19-D64B-8719-7BB7AAEBB26E}" type="sibTrans" cxnId="{7DE65B86-6B57-9345-A18C-350ACBA305B1}">
      <dgm:prSet/>
      <dgm:spPr/>
      <dgm:t>
        <a:bodyPr/>
        <a:lstStyle/>
        <a:p>
          <a:endParaRPr lang="en-US"/>
        </a:p>
      </dgm:t>
    </dgm:pt>
    <dgm:pt modelId="{1D7DB2C0-3B40-E548-9C95-6FCF68D459AB}">
      <dgm:prSet phldrT="[Text]"/>
      <dgm:spPr/>
      <dgm:t>
        <a:bodyPr/>
        <a:lstStyle/>
        <a:p>
          <a:r>
            <a:rPr lang="en-US"/>
            <a:t>Classification</a:t>
          </a:r>
        </a:p>
      </dgm:t>
    </dgm:pt>
    <dgm:pt modelId="{9ED7AA66-1220-6F45-9F31-4386EC593172}" type="parTrans" cxnId="{52D237AB-AB6E-E44B-9E4F-D39D77193205}">
      <dgm:prSet/>
      <dgm:spPr/>
      <dgm:t>
        <a:bodyPr/>
        <a:lstStyle/>
        <a:p>
          <a:endParaRPr lang="en-US"/>
        </a:p>
      </dgm:t>
    </dgm:pt>
    <dgm:pt modelId="{EDE3DE4C-AD53-F948-B923-EB493D999B32}" type="sibTrans" cxnId="{52D237AB-AB6E-E44B-9E4F-D39D77193205}">
      <dgm:prSet/>
      <dgm:spPr/>
      <dgm:t>
        <a:bodyPr/>
        <a:lstStyle/>
        <a:p>
          <a:endParaRPr lang="en-US"/>
        </a:p>
      </dgm:t>
    </dgm:pt>
    <dgm:pt modelId="{C1D68343-11B4-9A49-AA3E-58845B2CAAEA}">
      <dgm:prSet/>
      <dgm:spPr/>
      <dgm:t>
        <a:bodyPr/>
        <a:lstStyle/>
        <a:p>
          <a:r>
            <a:rPr lang="en-US" dirty="0"/>
            <a:t>Training Data (Real World)</a:t>
          </a:r>
        </a:p>
      </dgm:t>
    </dgm:pt>
    <dgm:pt modelId="{FAFAC88C-EB81-124F-937F-FFFA677B83C1}" type="parTrans" cxnId="{B1BDBB99-6490-3947-9087-6273E892361F}">
      <dgm:prSet/>
      <dgm:spPr/>
      <dgm:t>
        <a:bodyPr/>
        <a:lstStyle/>
        <a:p>
          <a:endParaRPr lang="en-US"/>
        </a:p>
      </dgm:t>
    </dgm:pt>
    <dgm:pt modelId="{C535971A-95AB-0E4E-9706-B97FD3AB8617}" type="sibTrans" cxnId="{B1BDBB99-6490-3947-9087-6273E892361F}">
      <dgm:prSet/>
      <dgm:spPr/>
      <dgm:t>
        <a:bodyPr/>
        <a:lstStyle/>
        <a:p>
          <a:endParaRPr lang="en-US"/>
        </a:p>
      </dgm:t>
    </dgm:pt>
    <dgm:pt modelId="{2FA9EF0C-2979-074D-9AA3-9CBF403C5BF8}" type="pres">
      <dgm:prSet presAssocID="{D0A2694A-01B9-C44E-9BF6-7826BF3FD1F8}" presName="Name0" presStyleCnt="0">
        <dgm:presLayoutVars>
          <dgm:dir/>
          <dgm:resizeHandles val="exact"/>
        </dgm:presLayoutVars>
      </dgm:prSet>
      <dgm:spPr/>
    </dgm:pt>
    <dgm:pt modelId="{4A7670ED-50C2-6A4C-8D8E-4FA23DB55955}" type="pres">
      <dgm:prSet presAssocID="{8B79E9E9-27BE-C84A-B1B0-8023553E264F}" presName="node" presStyleLbl="node1" presStyleIdx="0" presStyleCnt="4" custLinFactX="9352" custLinFactNeighborX="100000" custLinFactNeighborY="3585">
        <dgm:presLayoutVars>
          <dgm:bulletEnabled val="1"/>
        </dgm:presLayoutVars>
      </dgm:prSet>
      <dgm:spPr/>
      <dgm:t>
        <a:bodyPr/>
        <a:lstStyle/>
        <a:p>
          <a:endParaRPr lang="pt-BR"/>
        </a:p>
      </dgm:t>
    </dgm:pt>
    <dgm:pt modelId="{AD58861F-A5F9-FA41-BA30-2CD9CC5544AA}" type="pres">
      <dgm:prSet presAssocID="{A4E07948-9719-6245-8F51-8502926D188F}" presName="sibTrans" presStyleLbl="sibTrans2D1" presStyleIdx="0" presStyleCnt="3" custAng="2702233" custScaleX="266015" custScaleY="131444" custLinFactX="48242" custLinFactY="100000" custLinFactNeighborX="100000" custLinFactNeighborY="104313"/>
      <dgm:spPr/>
      <dgm:t>
        <a:bodyPr/>
        <a:lstStyle/>
        <a:p>
          <a:endParaRPr lang="pt-BR"/>
        </a:p>
      </dgm:t>
    </dgm:pt>
    <dgm:pt modelId="{DE73CF6C-9662-B04A-A900-9CA9FD76FC1B}" type="pres">
      <dgm:prSet presAssocID="{A4E07948-9719-6245-8F51-8502926D188F}" presName="connectorText" presStyleLbl="sibTrans2D1" presStyleIdx="0" presStyleCnt="3"/>
      <dgm:spPr/>
      <dgm:t>
        <a:bodyPr/>
        <a:lstStyle/>
        <a:p>
          <a:endParaRPr lang="pt-BR"/>
        </a:p>
      </dgm:t>
    </dgm:pt>
    <dgm:pt modelId="{82B3E557-7AF3-BC42-B232-03870177A123}" type="pres">
      <dgm:prSet presAssocID="{C1D68343-11B4-9A49-AA3E-58845B2CAAEA}" presName="node" presStyleLbl="node1" presStyleIdx="1" presStyleCnt="4" custLinFactY="-68436" custLinFactNeighborX="-36093" custLinFactNeighborY="-100000">
        <dgm:presLayoutVars>
          <dgm:bulletEnabled val="1"/>
        </dgm:presLayoutVars>
      </dgm:prSet>
      <dgm:spPr/>
      <dgm:t>
        <a:bodyPr/>
        <a:lstStyle/>
        <a:p>
          <a:endParaRPr lang="pt-BR"/>
        </a:p>
      </dgm:t>
    </dgm:pt>
    <dgm:pt modelId="{27D06F28-4791-BF47-ADA3-9B9DA3339F79}" type="pres">
      <dgm:prSet presAssocID="{C535971A-95AB-0E4E-9706-B97FD3AB8617}" presName="sibTrans" presStyleLbl="sibTrans2D1" presStyleIdx="1" presStyleCnt="3" custScaleX="187475" custScaleY="105951" custLinFactNeighborX="66930" custLinFactNeighborY="-36323"/>
      <dgm:spPr/>
      <dgm:t>
        <a:bodyPr/>
        <a:lstStyle/>
        <a:p>
          <a:endParaRPr lang="pt-BR"/>
        </a:p>
      </dgm:t>
    </dgm:pt>
    <dgm:pt modelId="{F175DE7F-D6AF-CA4E-93CC-DD8B129034A9}" type="pres">
      <dgm:prSet presAssocID="{C535971A-95AB-0E4E-9706-B97FD3AB8617}" presName="connectorText" presStyleLbl="sibTrans2D1" presStyleIdx="1" presStyleCnt="3"/>
      <dgm:spPr/>
      <dgm:t>
        <a:bodyPr/>
        <a:lstStyle/>
        <a:p>
          <a:endParaRPr lang="pt-BR"/>
        </a:p>
      </dgm:t>
    </dgm:pt>
    <dgm:pt modelId="{8A6B64FC-2F40-4C43-BA4C-167FB87983A9}" type="pres">
      <dgm:prSet presAssocID="{03825E15-0051-8246-9212-511EE3F6BA3E}" presName="node" presStyleLbl="node1" presStyleIdx="2" presStyleCnt="4" custLinFactX="-6166" custLinFactNeighborX="-100000" custLinFactNeighborY="5378">
        <dgm:presLayoutVars>
          <dgm:bulletEnabled val="1"/>
        </dgm:presLayoutVars>
      </dgm:prSet>
      <dgm:spPr/>
      <dgm:t>
        <a:bodyPr/>
        <a:lstStyle/>
        <a:p>
          <a:endParaRPr lang="pt-BR"/>
        </a:p>
      </dgm:t>
    </dgm:pt>
    <dgm:pt modelId="{775D3959-CAFE-6048-8C26-D61DBD6E6C5C}" type="pres">
      <dgm:prSet presAssocID="{4F99E2D9-5A19-D64B-8719-7BB7AAEBB26E}" presName="sibTrans" presStyleLbl="sibTrans2D1" presStyleIdx="2" presStyleCnt="3"/>
      <dgm:spPr/>
      <dgm:t>
        <a:bodyPr/>
        <a:lstStyle/>
        <a:p>
          <a:endParaRPr lang="pt-BR"/>
        </a:p>
      </dgm:t>
    </dgm:pt>
    <dgm:pt modelId="{63629C35-971B-4941-814C-B288C42ABA6E}" type="pres">
      <dgm:prSet presAssocID="{4F99E2D9-5A19-D64B-8719-7BB7AAEBB26E}" presName="connectorText" presStyleLbl="sibTrans2D1" presStyleIdx="2" presStyleCnt="3"/>
      <dgm:spPr/>
      <dgm:t>
        <a:bodyPr/>
        <a:lstStyle/>
        <a:p>
          <a:endParaRPr lang="pt-BR"/>
        </a:p>
      </dgm:t>
    </dgm:pt>
    <dgm:pt modelId="{9F99FCA8-7A74-8147-BC3A-A8C15D656CF5}" type="pres">
      <dgm:prSet presAssocID="{1D7DB2C0-3B40-E548-9C95-6FCF68D459AB}" presName="node" presStyleLbl="node1" presStyleIdx="3" presStyleCnt="4" custLinFactX="-6166" custLinFactNeighborX="-100000" custLinFactNeighborY="5378">
        <dgm:presLayoutVars>
          <dgm:bulletEnabled val="1"/>
        </dgm:presLayoutVars>
      </dgm:prSet>
      <dgm:spPr/>
      <dgm:t>
        <a:bodyPr/>
        <a:lstStyle/>
        <a:p>
          <a:endParaRPr lang="pt-BR"/>
        </a:p>
      </dgm:t>
    </dgm:pt>
  </dgm:ptLst>
  <dgm:cxnLst>
    <dgm:cxn modelId="{AF698C39-45ED-564B-AAE0-F1BE39CCAB18}" type="presOf" srcId="{03825E15-0051-8246-9212-511EE3F6BA3E}" destId="{8A6B64FC-2F40-4C43-BA4C-167FB87983A9}" srcOrd="0" destOrd="0" presId="urn:microsoft.com/office/officeart/2005/8/layout/process1"/>
    <dgm:cxn modelId="{7DE65B86-6B57-9345-A18C-350ACBA305B1}" srcId="{D0A2694A-01B9-C44E-9BF6-7826BF3FD1F8}" destId="{03825E15-0051-8246-9212-511EE3F6BA3E}" srcOrd="2" destOrd="0" parTransId="{8C4A6F33-0B4C-AD40-B624-3015DEE9A62C}" sibTransId="{4F99E2D9-5A19-D64B-8719-7BB7AAEBB26E}"/>
    <dgm:cxn modelId="{FABC8184-1E1E-2D48-A3BC-FE5FEAB6EF76}" type="presOf" srcId="{C535971A-95AB-0E4E-9706-B97FD3AB8617}" destId="{27D06F28-4791-BF47-ADA3-9B9DA3339F79}" srcOrd="0" destOrd="0" presId="urn:microsoft.com/office/officeart/2005/8/layout/process1"/>
    <dgm:cxn modelId="{3D8F0193-9794-C84F-8CCC-5D0F6F7372A6}" type="presOf" srcId="{C535971A-95AB-0E4E-9706-B97FD3AB8617}" destId="{F175DE7F-D6AF-CA4E-93CC-DD8B129034A9}" srcOrd="1" destOrd="0" presId="urn:microsoft.com/office/officeart/2005/8/layout/process1"/>
    <dgm:cxn modelId="{0B84833A-55D3-FC4E-B317-18D019996E7C}" srcId="{D0A2694A-01B9-C44E-9BF6-7826BF3FD1F8}" destId="{8B79E9E9-27BE-C84A-B1B0-8023553E264F}" srcOrd="0" destOrd="0" parTransId="{FFACEB2E-D5CC-7E46-8280-989BC45D21E7}" sibTransId="{A4E07948-9719-6245-8F51-8502926D188F}"/>
    <dgm:cxn modelId="{B1BDBB99-6490-3947-9087-6273E892361F}" srcId="{D0A2694A-01B9-C44E-9BF6-7826BF3FD1F8}" destId="{C1D68343-11B4-9A49-AA3E-58845B2CAAEA}" srcOrd="1" destOrd="0" parTransId="{FAFAC88C-EB81-124F-937F-FFFA677B83C1}" sibTransId="{C535971A-95AB-0E4E-9706-B97FD3AB8617}"/>
    <dgm:cxn modelId="{C008851F-E9F5-3546-AA3B-07B53AD8E675}" type="presOf" srcId="{D0A2694A-01B9-C44E-9BF6-7826BF3FD1F8}" destId="{2FA9EF0C-2979-074D-9AA3-9CBF403C5BF8}" srcOrd="0" destOrd="0" presId="urn:microsoft.com/office/officeart/2005/8/layout/process1"/>
    <dgm:cxn modelId="{97B37EFF-3963-8D47-B060-1A5DDA4AEA37}" type="presOf" srcId="{A4E07948-9719-6245-8F51-8502926D188F}" destId="{DE73CF6C-9662-B04A-A900-9CA9FD76FC1B}" srcOrd="1" destOrd="0" presId="urn:microsoft.com/office/officeart/2005/8/layout/process1"/>
    <dgm:cxn modelId="{52D237AB-AB6E-E44B-9E4F-D39D77193205}" srcId="{D0A2694A-01B9-C44E-9BF6-7826BF3FD1F8}" destId="{1D7DB2C0-3B40-E548-9C95-6FCF68D459AB}" srcOrd="3" destOrd="0" parTransId="{9ED7AA66-1220-6F45-9F31-4386EC593172}" sibTransId="{EDE3DE4C-AD53-F948-B923-EB493D999B32}"/>
    <dgm:cxn modelId="{DEFC1C53-C37D-F344-AF66-9B39111EA07B}" type="presOf" srcId="{4F99E2D9-5A19-D64B-8719-7BB7AAEBB26E}" destId="{63629C35-971B-4941-814C-B288C42ABA6E}" srcOrd="1" destOrd="0" presId="urn:microsoft.com/office/officeart/2005/8/layout/process1"/>
    <dgm:cxn modelId="{027707E8-4566-6243-B350-C6E38E38ACB7}" type="presOf" srcId="{1D7DB2C0-3B40-E548-9C95-6FCF68D459AB}" destId="{9F99FCA8-7A74-8147-BC3A-A8C15D656CF5}" srcOrd="0" destOrd="0" presId="urn:microsoft.com/office/officeart/2005/8/layout/process1"/>
    <dgm:cxn modelId="{8FCCF856-6C0F-EC4A-A8F8-76FB027BFEF0}" type="presOf" srcId="{8B79E9E9-27BE-C84A-B1B0-8023553E264F}" destId="{4A7670ED-50C2-6A4C-8D8E-4FA23DB55955}" srcOrd="0" destOrd="0" presId="urn:microsoft.com/office/officeart/2005/8/layout/process1"/>
    <dgm:cxn modelId="{447116AD-B493-0C48-AFC3-6607FAE8FAD7}" type="presOf" srcId="{A4E07948-9719-6245-8F51-8502926D188F}" destId="{AD58861F-A5F9-FA41-BA30-2CD9CC5544AA}" srcOrd="0" destOrd="0" presId="urn:microsoft.com/office/officeart/2005/8/layout/process1"/>
    <dgm:cxn modelId="{A073A169-82EB-9341-8366-9917D486576B}" type="presOf" srcId="{4F99E2D9-5A19-D64B-8719-7BB7AAEBB26E}" destId="{775D3959-CAFE-6048-8C26-D61DBD6E6C5C}" srcOrd="0" destOrd="0" presId="urn:microsoft.com/office/officeart/2005/8/layout/process1"/>
    <dgm:cxn modelId="{1CE5CCB9-C4D4-D14C-992B-72EBCBBC2FCB}" type="presOf" srcId="{C1D68343-11B4-9A49-AA3E-58845B2CAAEA}" destId="{82B3E557-7AF3-BC42-B232-03870177A123}" srcOrd="0" destOrd="0" presId="urn:microsoft.com/office/officeart/2005/8/layout/process1"/>
    <dgm:cxn modelId="{00FF284B-02CB-9D4C-8698-A5471BD778CE}" type="presParOf" srcId="{2FA9EF0C-2979-074D-9AA3-9CBF403C5BF8}" destId="{4A7670ED-50C2-6A4C-8D8E-4FA23DB55955}" srcOrd="0" destOrd="0" presId="urn:microsoft.com/office/officeart/2005/8/layout/process1"/>
    <dgm:cxn modelId="{4DC7B37E-33B9-A340-8FB1-9D9F260073B7}" type="presParOf" srcId="{2FA9EF0C-2979-074D-9AA3-9CBF403C5BF8}" destId="{AD58861F-A5F9-FA41-BA30-2CD9CC5544AA}" srcOrd="1" destOrd="0" presId="urn:microsoft.com/office/officeart/2005/8/layout/process1"/>
    <dgm:cxn modelId="{BFBCEACE-33DA-3046-B13D-C5B2EBA0B270}" type="presParOf" srcId="{AD58861F-A5F9-FA41-BA30-2CD9CC5544AA}" destId="{DE73CF6C-9662-B04A-A900-9CA9FD76FC1B}" srcOrd="0" destOrd="0" presId="urn:microsoft.com/office/officeart/2005/8/layout/process1"/>
    <dgm:cxn modelId="{862237E7-74A3-D04C-BBF1-6AB1E47082AF}" type="presParOf" srcId="{2FA9EF0C-2979-074D-9AA3-9CBF403C5BF8}" destId="{82B3E557-7AF3-BC42-B232-03870177A123}" srcOrd="2" destOrd="0" presId="urn:microsoft.com/office/officeart/2005/8/layout/process1"/>
    <dgm:cxn modelId="{1C5D94D6-03BD-314E-AB56-8E13C94F4899}" type="presParOf" srcId="{2FA9EF0C-2979-074D-9AA3-9CBF403C5BF8}" destId="{27D06F28-4791-BF47-ADA3-9B9DA3339F79}" srcOrd="3" destOrd="0" presId="urn:microsoft.com/office/officeart/2005/8/layout/process1"/>
    <dgm:cxn modelId="{5CD6CF52-AB9C-FC42-9219-C93BF3FDA24F}" type="presParOf" srcId="{27D06F28-4791-BF47-ADA3-9B9DA3339F79}" destId="{F175DE7F-D6AF-CA4E-93CC-DD8B129034A9}" srcOrd="0" destOrd="0" presId="urn:microsoft.com/office/officeart/2005/8/layout/process1"/>
    <dgm:cxn modelId="{AE4A18F1-ECD4-AD46-9319-7C33ED03E6FE}" type="presParOf" srcId="{2FA9EF0C-2979-074D-9AA3-9CBF403C5BF8}" destId="{8A6B64FC-2F40-4C43-BA4C-167FB87983A9}" srcOrd="4" destOrd="0" presId="urn:microsoft.com/office/officeart/2005/8/layout/process1"/>
    <dgm:cxn modelId="{EE9667A1-3AB5-5E45-ACD5-CACC432344D2}" type="presParOf" srcId="{2FA9EF0C-2979-074D-9AA3-9CBF403C5BF8}" destId="{775D3959-CAFE-6048-8C26-D61DBD6E6C5C}" srcOrd="5" destOrd="0" presId="urn:microsoft.com/office/officeart/2005/8/layout/process1"/>
    <dgm:cxn modelId="{36F913DD-7D75-6E46-A707-4A988E5B4B73}" type="presParOf" srcId="{775D3959-CAFE-6048-8C26-D61DBD6E6C5C}" destId="{63629C35-971B-4941-814C-B288C42ABA6E}" srcOrd="0" destOrd="0" presId="urn:microsoft.com/office/officeart/2005/8/layout/process1"/>
    <dgm:cxn modelId="{3837D8F6-B5EE-5A49-AEF7-91AE3318DE49}" type="presParOf" srcId="{2FA9EF0C-2979-074D-9AA3-9CBF403C5BF8}" destId="{9F99FCA8-7A74-8147-BC3A-A8C15D656CF5}"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87BCAD7-CB74-0209-8BB6-2F3CBE4D0FF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3699E55E-81F4-F2F1-2C1B-7ECE835D2D0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B3143F46-B224-BCFE-744C-7D7D977D731D}"/>
              </a:ext>
            </a:extLst>
          </p:cNvPr>
          <p:cNvSpPr>
            <a:spLocks noGrp="1"/>
          </p:cNvSpPr>
          <p:nvPr>
            <p:ph type="dt" sz="half" idx="10"/>
          </p:nvPr>
        </p:nvSpPr>
        <p:spPr/>
        <p:txBody>
          <a:bodyPr/>
          <a:lstStyle/>
          <a:p>
            <a:fld id="{1D06B5D1-B3C3-B34C-8767-436A4DFDEF74}" type="datetimeFigureOut">
              <a:rPr lang="en-US" smtClean="0"/>
              <a:t>6/10/2022</a:t>
            </a:fld>
            <a:endParaRPr lang="en-US"/>
          </a:p>
        </p:txBody>
      </p:sp>
      <p:sp>
        <p:nvSpPr>
          <p:cNvPr id="5" name="Footer Placeholder 4">
            <a:extLst>
              <a:ext uri="{FF2B5EF4-FFF2-40B4-BE49-F238E27FC236}">
                <a16:creationId xmlns:a16="http://schemas.microsoft.com/office/drawing/2014/main" xmlns="" id="{56EF4017-9077-0BC9-2F38-08947915A5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FAD04696-74B9-CD19-E2D3-4D3C3403B726}"/>
              </a:ext>
            </a:extLst>
          </p:cNvPr>
          <p:cNvSpPr>
            <a:spLocks noGrp="1"/>
          </p:cNvSpPr>
          <p:nvPr>
            <p:ph type="sldNum" sz="quarter" idx="12"/>
          </p:nvPr>
        </p:nvSpPr>
        <p:spPr/>
        <p:txBody>
          <a:bodyPr/>
          <a:lstStyle/>
          <a:p>
            <a:fld id="{6F703B05-7044-2449-9937-3E9C9391AC60}" type="slidenum">
              <a:rPr lang="en-US" smtClean="0"/>
              <a:t>‹nº›</a:t>
            </a:fld>
            <a:endParaRPr lang="en-US"/>
          </a:p>
        </p:txBody>
      </p:sp>
    </p:spTree>
    <p:extLst>
      <p:ext uri="{BB962C8B-B14F-4D97-AF65-F5344CB8AC3E}">
        <p14:creationId xmlns:p14="http://schemas.microsoft.com/office/powerpoint/2010/main" val="5131636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BE42C3-6D4E-16E6-6041-14748BEA4F7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A5EEEFCB-BDEF-78AA-0D38-BDAC9EAEF8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D274B06-9333-AF6B-1F21-3267B695B59F}"/>
              </a:ext>
            </a:extLst>
          </p:cNvPr>
          <p:cNvSpPr>
            <a:spLocks noGrp="1"/>
          </p:cNvSpPr>
          <p:nvPr>
            <p:ph type="dt" sz="half" idx="10"/>
          </p:nvPr>
        </p:nvSpPr>
        <p:spPr/>
        <p:txBody>
          <a:bodyPr/>
          <a:lstStyle/>
          <a:p>
            <a:fld id="{1D06B5D1-B3C3-B34C-8767-436A4DFDEF74}" type="datetimeFigureOut">
              <a:rPr lang="en-US" smtClean="0"/>
              <a:t>6/10/2022</a:t>
            </a:fld>
            <a:endParaRPr lang="en-US"/>
          </a:p>
        </p:txBody>
      </p:sp>
      <p:sp>
        <p:nvSpPr>
          <p:cNvPr id="5" name="Footer Placeholder 4">
            <a:extLst>
              <a:ext uri="{FF2B5EF4-FFF2-40B4-BE49-F238E27FC236}">
                <a16:creationId xmlns:a16="http://schemas.microsoft.com/office/drawing/2014/main" xmlns="" id="{BB343ACC-2D28-FE2E-70C5-F8A7320F07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2012AB1-76FB-A6C6-1379-134AFFB50E37}"/>
              </a:ext>
            </a:extLst>
          </p:cNvPr>
          <p:cNvSpPr>
            <a:spLocks noGrp="1"/>
          </p:cNvSpPr>
          <p:nvPr>
            <p:ph type="sldNum" sz="quarter" idx="12"/>
          </p:nvPr>
        </p:nvSpPr>
        <p:spPr/>
        <p:txBody>
          <a:bodyPr/>
          <a:lstStyle/>
          <a:p>
            <a:fld id="{6F703B05-7044-2449-9937-3E9C9391AC60}" type="slidenum">
              <a:rPr lang="en-US" smtClean="0"/>
              <a:t>‹nº›</a:t>
            </a:fld>
            <a:endParaRPr lang="en-US"/>
          </a:p>
        </p:txBody>
      </p:sp>
    </p:spTree>
    <p:extLst>
      <p:ext uri="{BB962C8B-B14F-4D97-AF65-F5344CB8AC3E}">
        <p14:creationId xmlns:p14="http://schemas.microsoft.com/office/powerpoint/2010/main" val="4284568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96430498-05C7-6DA6-609F-6912DE7A3F7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60AF3253-2B2F-E273-251A-4B8FB083D23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D4592EB-04AC-FDCE-9F3C-43A835F0C4B7}"/>
              </a:ext>
            </a:extLst>
          </p:cNvPr>
          <p:cNvSpPr>
            <a:spLocks noGrp="1"/>
          </p:cNvSpPr>
          <p:nvPr>
            <p:ph type="dt" sz="half" idx="10"/>
          </p:nvPr>
        </p:nvSpPr>
        <p:spPr/>
        <p:txBody>
          <a:bodyPr/>
          <a:lstStyle/>
          <a:p>
            <a:fld id="{1D06B5D1-B3C3-B34C-8767-436A4DFDEF74}" type="datetimeFigureOut">
              <a:rPr lang="en-US" smtClean="0"/>
              <a:t>6/10/2022</a:t>
            </a:fld>
            <a:endParaRPr lang="en-US"/>
          </a:p>
        </p:txBody>
      </p:sp>
      <p:sp>
        <p:nvSpPr>
          <p:cNvPr id="5" name="Footer Placeholder 4">
            <a:extLst>
              <a:ext uri="{FF2B5EF4-FFF2-40B4-BE49-F238E27FC236}">
                <a16:creationId xmlns:a16="http://schemas.microsoft.com/office/drawing/2014/main" xmlns="" id="{9021144E-BD27-A2D0-B248-7EEE22DA9E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8516977-C1B9-BC31-D762-98BAB7EE94BD}"/>
              </a:ext>
            </a:extLst>
          </p:cNvPr>
          <p:cNvSpPr>
            <a:spLocks noGrp="1"/>
          </p:cNvSpPr>
          <p:nvPr>
            <p:ph type="sldNum" sz="quarter" idx="12"/>
          </p:nvPr>
        </p:nvSpPr>
        <p:spPr/>
        <p:txBody>
          <a:bodyPr/>
          <a:lstStyle/>
          <a:p>
            <a:fld id="{6F703B05-7044-2449-9937-3E9C9391AC60}" type="slidenum">
              <a:rPr lang="en-US" smtClean="0"/>
              <a:t>‹nº›</a:t>
            </a:fld>
            <a:endParaRPr lang="en-US"/>
          </a:p>
        </p:txBody>
      </p:sp>
    </p:spTree>
    <p:extLst>
      <p:ext uri="{BB962C8B-B14F-4D97-AF65-F5344CB8AC3E}">
        <p14:creationId xmlns:p14="http://schemas.microsoft.com/office/powerpoint/2010/main" val="9833154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E8CC74A-5DA6-314A-B79C-F75C9805A3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878F132C-069C-0F9E-D10D-B1F801105E6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5AAE819-E305-BFCF-9476-D2413988C8FD}"/>
              </a:ext>
            </a:extLst>
          </p:cNvPr>
          <p:cNvSpPr>
            <a:spLocks noGrp="1"/>
          </p:cNvSpPr>
          <p:nvPr>
            <p:ph type="dt" sz="half" idx="10"/>
          </p:nvPr>
        </p:nvSpPr>
        <p:spPr/>
        <p:txBody>
          <a:bodyPr/>
          <a:lstStyle/>
          <a:p>
            <a:fld id="{1D06B5D1-B3C3-B34C-8767-436A4DFDEF74}" type="datetimeFigureOut">
              <a:rPr lang="en-US" smtClean="0"/>
              <a:t>6/10/2022</a:t>
            </a:fld>
            <a:endParaRPr lang="en-US"/>
          </a:p>
        </p:txBody>
      </p:sp>
      <p:sp>
        <p:nvSpPr>
          <p:cNvPr id="5" name="Footer Placeholder 4">
            <a:extLst>
              <a:ext uri="{FF2B5EF4-FFF2-40B4-BE49-F238E27FC236}">
                <a16:creationId xmlns:a16="http://schemas.microsoft.com/office/drawing/2014/main" xmlns="" id="{2BAC2300-45E3-796B-D359-8511E1AAAC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6E0DC03-905B-C1AA-A16C-43C23AC77E53}"/>
              </a:ext>
            </a:extLst>
          </p:cNvPr>
          <p:cNvSpPr>
            <a:spLocks noGrp="1"/>
          </p:cNvSpPr>
          <p:nvPr>
            <p:ph type="sldNum" sz="quarter" idx="12"/>
          </p:nvPr>
        </p:nvSpPr>
        <p:spPr/>
        <p:txBody>
          <a:bodyPr/>
          <a:lstStyle/>
          <a:p>
            <a:fld id="{6F703B05-7044-2449-9937-3E9C9391AC60}" type="slidenum">
              <a:rPr lang="en-US" smtClean="0"/>
              <a:t>‹nº›</a:t>
            </a:fld>
            <a:endParaRPr lang="en-US"/>
          </a:p>
        </p:txBody>
      </p:sp>
    </p:spTree>
    <p:extLst>
      <p:ext uri="{BB962C8B-B14F-4D97-AF65-F5344CB8AC3E}">
        <p14:creationId xmlns:p14="http://schemas.microsoft.com/office/powerpoint/2010/main" val="3031876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D2CD90-A0E3-D70E-B1BC-F3D06BD627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7E813EBC-3DFD-F914-3DBC-FE1C82174C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0544149C-49EE-F88F-92F5-6FE6E8493D87}"/>
              </a:ext>
            </a:extLst>
          </p:cNvPr>
          <p:cNvSpPr>
            <a:spLocks noGrp="1"/>
          </p:cNvSpPr>
          <p:nvPr>
            <p:ph type="dt" sz="half" idx="10"/>
          </p:nvPr>
        </p:nvSpPr>
        <p:spPr/>
        <p:txBody>
          <a:bodyPr/>
          <a:lstStyle/>
          <a:p>
            <a:fld id="{1D06B5D1-B3C3-B34C-8767-436A4DFDEF74}" type="datetimeFigureOut">
              <a:rPr lang="en-US" smtClean="0"/>
              <a:t>6/10/2022</a:t>
            </a:fld>
            <a:endParaRPr lang="en-US"/>
          </a:p>
        </p:txBody>
      </p:sp>
      <p:sp>
        <p:nvSpPr>
          <p:cNvPr id="5" name="Footer Placeholder 4">
            <a:extLst>
              <a:ext uri="{FF2B5EF4-FFF2-40B4-BE49-F238E27FC236}">
                <a16:creationId xmlns:a16="http://schemas.microsoft.com/office/drawing/2014/main" xmlns="" id="{8B8B7C87-FD97-0D64-77B0-29E38B5C7A7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5235F4F-C32E-C09A-9E05-4A2FE70A15CD}"/>
              </a:ext>
            </a:extLst>
          </p:cNvPr>
          <p:cNvSpPr>
            <a:spLocks noGrp="1"/>
          </p:cNvSpPr>
          <p:nvPr>
            <p:ph type="sldNum" sz="quarter" idx="12"/>
          </p:nvPr>
        </p:nvSpPr>
        <p:spPr/>
        <p:txBody>
          <a:bodyPr/>
          <a:lstStyle/>
          <a:p>
            <a:fld id="{6F703B05-7044-2449-9937-3E9C9391AC60}" type="slidenum">
              <a:rPr lang="en-US" smtClean="0"/>
              <a:t>‹nº›</a:t>
            </a:fld>
            <a:endParaRPr lang="en-US"/>
          </a:p>
        </p:txBody>
      </p:sp>
    </p:spTree>
    <p:extLst>
      <p:ext uri="{BB962C8B-B14F-4D97-AF65-F5344CB8AC3E}">
        <p14:creationId xmlns:p14="http://schemas.microsoft.com/office/powerpoint/2010/main" val="4064657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F1BA95-E545-4981-0C9D-AAC95247DE0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08FB1371-6D3A-FA56-FB7E-A567723F11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A9033D29-2C25-8BE5-8ACA-391E3BDB21B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6F10F729-6B67-28D3-1043-102AB94C62E0}"/>
              </a:ext>
            </a:extLst>
          </p:cNvPr>
          <p:cNvSpPr>
            <a:spLocks noGrp="1"/>
          </p:cNvSpPr>
          <p:nvPr>
            <p:ph type="dt" sz="half" idx="10"/>
          </p:nvPr>
        </p:nvSpPr>
        <p:spPr/>
        <p:txBody>
          <a:bodyPr/>
          <a:lstStyle/>
          <a:p>
            <a:fld id="{1D06B5D1-B3C3-B34C-8767-436A4DFDEF74}" type="datetimeFigureOut">
              <a:rPr lang="en-US" smtClean="0"/>
              <a:t>6/10/2022</a:t>
            </a:fld>
            <a:endParaRPr lang="en-US"/>
          </a:p>
        </p:txBody>
      </p:sp>
      <p:sp>
        <p:nvSpPr>
          <p:cNvPr id="6" name="Footer Placeholder 5">
            <a:extLst>
              <a:ext uri="{FF2B5EF4-FFF2-40B4-BE49-F238E27FC236}">
                <a16:creationId xmlns:a16="http://schemas.microsoft.com/office/drawing/2014/main" xmlns="" id="{24593CAF-F024-0481-4DE1-BC1D4345D6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E9BE3088-1123-10C6-15EA-826929170FEE}"/>
              </a:ext>
            </a:extLst>
          </p:cNvPr>
          <p:cNvSpPr>
            <a:spLocks noGrp="1"/>
          </p:cNvSpPr>
          <p:nvPr>
            <p:ph type="sldNum" sz="quarter" idx="12"/>
          </p:nvPr>
        </p:nvSpPr>
        <p:spPr/>
        <p:txBody>
          <a:bodyPr/>
          <a:lstStyle/>
          <a:p>
            <a:fld id="{6F703B05-7044-2449-9937-3E9C9391AC60}" type="slidenum">
              <a:rPr lang="en-US" smtClean="0"/>
              <a:t>‹nº›</a:t>
            </a:fld>
            <a:endParaRPr lang="en-US"/>
          </a:p>
        </p:txBody>
      </p:sp>
    </p:spTree>
    <p:extLst>
      <p:ext uri="{BB962C8B-B14F-4D97-AF65-F5344CB8AC3E}">
        <p14:creationId xmlns:p14="http://schemas.microsoft.com/office/powerpoint/2010/main" val="3442875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D83060-2C7B-C3A8-5EB9-5A70E12AFAD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52BDDB43-67C1-98A1-E92A-4A0AA1DC34F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0540FCC9-39A2-75A3-5188-B5B1DA2210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85D9C01E-BABD-972D-C63A-352DC5E50C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EB8A2350-6D68-33E0-8322-36ACC676CAE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6C6B88B2-AB11-8048-D819-C0308464AFC7}"/>
              </a:ext>
            </a:extLst>
          </p:cNvPr>
          <p:cNvSpPr>
            <a:spLocks noGrp="1"/>
          </p:cNvSpPr>
          <p:nvPr>
            <p:ph type="dt" sz="half" idx="10"/>
          </p:nvPr>
        </p:nvSpPr>
        <p:spPr/>
        <p:txBody>
          <a:bodyPr/>
          <a:lstStyle/>
          <a:p>
            <a:fld id="{1D06B5D1-B3C3-B34C-8767-436A4DFDEF74}" type="datetimeFigureOut">
              <a:rPr lang="en-US" smtClean="0"/>
              <a:t>6/10/2022</a:t>
            </a:fld>
            <a:endParaRPr lang="en-US"/>
          </a:p>
        </p:txBody>
      </p:sp>
      <p:sp>
        <p:nvSpPr>
          <p:cNvPr id="8" name="Footer Placeholder 7">
            <a:extLst>
              <a:ext uri="{FF2B5EF4-FFF2-40B4-BE49-F238E27FC236}">
                <a16:creationId xmlns:a16="http://schemas.microsoft.com/office/drawing/2014/main" xmlns="" id="{0B3D5528-EC5E-6A96-5E3F-41FAC397029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34078D63-4376-AA60-7766-855CF203D4B5}"/>
              </a:ext>
            </a:extLst>
          </p:cNvPr>
          <p:cNvSpPr>
            <a:spLocks noGrp="1"/>
          </p:cNvSpPr>
          <p:nvPr>
            <p:ph type="sldNum" sz="quarter" idx="12"/>
          </p:nvPr>
        </p:nvSpPr>
        <p:spPr/>
        <p:txBody>
          <a:bodyPr/>
          <a:lstStyle/>
          <a:p>
            <a:fld id="{6F703B05-7044-2449-9937-3E9C9391AC60}" type="slidenum">
              <a:rPr lang="en-US" smtClean="0"/>
              <a:t>‹nº›</a:t>
            </a:fld>
            <a:endParaRPr lang="en-US"/>
          </a:p>
        </p:txBody>
      </p:sp>
    </p:spTree>
    <p:extLst>
      <p:ext uri="{BB962C8B-B14F-4D97-AF65-F5344CB8AC3E}">
        <p14:creationId xmlns:p14="http://schemas.microsoft.com/office/powerpoint/2010/main" val="1047885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4558824-581F-1302-CDB4-B9B26E714E5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ED75C143-83D4-7E9A-BEBD-22BDD7CC0A06}"/>
              </a:ext>
            </a:extLst>
          </p:cNvPr>
          <p:cNvSpPr>
            <a:spLocks noGrp="1"/>
          </p:cNvSpPr>
          <p:nvPr>
            <p:ph type="dt" sz="half" idx="10"/>
          </p:nvPr>
        </p:nvSpPr>
        <p:spPr/>
        <p:txBody>
          <a:bodyPr/>
          <a:lstStyle/>
          <a:p>
            <a:fld id="{1D06B5D1-B3C3-B34C-8767-436A4DFDEF74}" type="datetimeFigureOut">
              <a:rPr lang="en-US" smtClean="0"/>
              <a:t>6/10/2022</a:t>
            </a:fld>
            <a:endParaRPr lang="en-US"/>
          </a:p>
        </p:txBody>
      </p:sp>
      <p:sp>
        <p:nvSpPr>
          <p:cNvPr id="4" name="Footer Placeholder 3">
            <a:extLst>
              <a:ext uri="{FF2B5EF4-FFF2-40B4-BE49-F238E27FC236}">
                <a16:creationId xmlns:a16="http://schemas.microsoft.com/office/drawing/2014/main" xmlns="" id="{CC7A4EE2-606A-1B81-2D8E-7292B731AF7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3B76413F-30F1-E5AD-E04D-C6C98CC00585}"/>
              </a:ext>
            </a:extLst>
          </p:cNvPr>
          <p:cNvSpPr>
            <a:spLocks noGrp="1"/>
          </p:cNvSpPr>
          <p:nvPr>
            <p:ph type="sldNum" sz="quarter" idx="12"/>
          </p:nvPr>
        </p:nvSpPr>
        <p:spPr/>
        <p:txBody>
          <a:bodyPr/>
          <a:lstStyle/>
          <a:p>
            <a:fld id="{6F703B05-7044-2449-9937-3E9C9391AC60}" type="slidenum">
              <a:rPr lang="en-US" smtClean="0"/>
              <a:t>‹nº›</a:t>
            </a:fld>
            <a:endParaRPr lang="en-US"/>
          </a:p>
        </p:txBody>
      </p:sp>
    </p:spTree>
    <p:extLst>
      <p:ext uri="{BB962C8B-B14F-4D97-AF65-F5344CB8AC3E}">
        <p14:creationId xmlns:p14="http://schemas.microsoft.com/office/powerpoint/2010/main" val="32842036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9A4F7259-605D-6313-7CC9-40A9C9ECC292}"/>
              </a:ext>
            </a:extLst>
          </p:cNvPr>
          <p:cNvSpPr>
            <a:spLocks noGrp="1"/>
          </p:cNvSpPr>
          <p:nvPr>
            <p:ph type="dt" sz="half" idx="10"/>
          </p:nvPr>
        </p:nvSpPr>
        <p:spPr/>
        <p:txBody>
          <a:bodyPr/>
          <a:lstStyle/>
          <a:p>
            <a:fld id="{1D06B5D1-B3C3-B34C-8767-436A4DFDEF74}" type="datetimeFigureOut">
              <a:rPr lang="en-US" smtClean="0"/>
              <a:t>6/10/2022</a:t>
            </a:fld>
            <a:endParaRPr lang="en-US"/>
          </a:p>
        </p:txBody>
      </p:sp>
      <p:sp>
        <p:nvSpPr>
          <p:cNvPr id="3" name="Footer Placeholder 2">
            <a:extLst>
              <a:ext uri="{FF2B5EF4-FFF2-40B4-BE49-F238E27FC236}">
                <a16:creationId xmlns:a16="http://schemas.microsoft.com/office/drawing/2014/main" xmlns="" id="{14BBF4E2-4EA1-FDDA-A82A-0A23164FC5E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B6C7B831-82FF-63F2-DC87-BD7E21B84C8D}"/>
              </a:ext>
            </a:extLst>
          </p:cNvPr>
          <p:cNvSpPr>
            <a:spLocks noGrp="1"/>
          </p:cNvSpPr>
          <p:nvPr>
            <p:ph type="sldNum" sz="quarter" idx="12"/>
          </p:nvPr>
        </p:nvSpPr>
        <p:spPr/>
        <p:txBody>
          <a:bodyPr/>
          <a:lstStyle/>
          <a:p>
            <a:fld id="{6F703B05-7044-2449-9937-3E9C9391AC60}" type="slidenum">
              <a:rPr lang="en-US" smtClean="0"/>
              <a:t>‹nº›</a:t>
            </a:fld>
            <a:endParaRPr lang="en-US"/>
          </a:p>
        </p:txBody>
      </p:sp>
    </p:spTree>
    <p:extLst>
      <p:ext uri="{BB962C8B-B14F-4D97-AF65-F5344CB8AC3E}">
        <p14:creationId xmlns:p14="http://schemas.microsoft.com/office/powerpoint/2010/main" val="3816267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DB2FDB-3587-5DB7-F873-13AF77B6E5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50715D07-88B2-9733-23E3-9CC530D8E0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956E40A8-329E-6842-BF87-275A43B9BF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A12E023-E3D5-31E0-00FB-7D0322C3AEBB}"/>
              </a:ext>
            </a:extLst>
          </p:cNvPr>
          <p:cNvSpPr>
            <a:spLocks noGrp="1"/>
          </p:cNvSpPr>
          <p:nvPr>
            <p:ph type="dt" sz="half" idx="10"/>
          </p:nvPr>
        </p:nvSpPr>
        <p:spPr/>
        <p:txBody>
          <a:bodyPr/>
          <a:lstStyle/>
          <a:p>
            <a:fld id="{1D06B5D1-B3C3-B34C-8767-436A4DFDEF74}" type="datetimeFigureOut">
              <a:rPr lang="en-US" smtClean="0"/>
              <a:t>6/10/2022</a:t>
            </a:fld>
            <a:endParaRPr lang="en-US"/>
          </a:p>
        </p:txBody>
      </p:sp>
      <p:sp>
        <p:nvSpPr>
          <p:cNvPr id="6" name="Footer Placeholder 5">
            <a:extLst>
              <a:ext uri="{FF2B5EF4-FFF2-40B4-BE49-F238E27FC236}">
                <a16:creationId xmlns:a16="http://schemas.microsoft.com/office/drawing/2014/main" xmlns="" id="{E5F766F7-28C5-74EE-D2A0-DC0DEAA7AF8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4881194-CC89-B628-09D5-974B3B9BBBAE}"/>
              </a:ext>
            </a:extLst>
          </p:cNvPr>
          <p:cNvSpPr>
            <a:spLocks noGrp="1"/>
          </p:cNvSpPr>
          <p:nvPr>
            <p:ph type="sldNum" sz="quarter" idx="12"/>
          </p:nvPr>
        </p:nvSpPr>
        <p:spPr/>
        <p:txBody>
          <a:bodyPr/>
          <a:lstStyle/>
          <a:p>
            <a:fld id="{6F703B05-7044-2449-9937-3E9C9391AC60}" type="slidenum">
              <a:rPr lang="en-US" smtClean="0"/>
              <a:t>‹nº›</a:t>
            </a:fld>
            <a:endParaRPr lang="en-US"/>
          </a:p>
        </p:txBody>
      </p:sp>
    </p:spTree>
    <p:extLst>
      <p:ext uri="{BB962C8B-B14F-4D97-AF65-F5344CB8AC3E}">
        <p14:creationId xmlns:p14="http://schemas.microsoft.com/office/powerpoint/2010/main" val="1127397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F5E50B-429C-94DD-EAE0-F5CAA04CFA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ECF2FBAC-3830-450D-6D9B-B96A43B04F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A269A0F7-E093-53E9-DE79-881CE72D88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51871B66-28ED-A3F3-1EA4-15A0E8D23087}"/>
              </a:ext>
            </a:extLst>
          </p:cNvPr>
          <p:cNvSpPr>
            <a:spLocks noGrp="1"/>
          </p:cNvSpPr>
          <p:nvPr>
            <p:ph type="dt" sz="half" idx="10"/>
          </p:nvPr>
        </p:nvSpPr>
        <p:spPr/>
        <p:txBody>
          <a:bodyPr/>
          <a:lstStyle/>
          <a:p>
            <a:fld id="{1D06B5D1-B3C3-B34C-8767-436A4DFDEF74}" type="datetimeFigureOut">
              <a:rPr lang="en-US" smtClean="0"/>
              <a:t>6/10/2022</a:t>
            </a:fld>
            <a:endParaRPr lang="en-US"/>
          </a:p>
        </p:txBody>
      </p:sp>
      <p:sp>
        <p:nvSpPr>
          <p:cNvPr id="6" name="Footer Placeholder 5">
            <a:extLst>
              <a:ext uri="{FF2B5EF4-FFF2-40B4-BE49-F238E27FC236}">
                <a16:creationId xmlns:a16="http://schemas.microsoft.com/office/drawing/2014/main" xmlns="" id="{9B17E478-79E9-B9DB-0C11-75CF1B5744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BCC74EB-72C2-1144-C627-69F80F106723}"/>
              </a:ext>
            </a:extLst>
          </p:cNvPr>
          <p:cNvSpPr>
            <a:spLocks noGrp="1"/>
          </p:cNvSpPr>
          <p:nvPr>
            <p:ph type="sldNum" sz="quarter" idx="12"/>
          </p:nvPr>
        </p:nvSpPr>
        <p:spPr/>
        <p:txBody>
          <a:bodyPr/>
          <a:lstStyle/>
          <a:p>
            <a:fld id="{6F703B05-7044-2449-9937-3E9C9391AC60}" type="slidenum">
              <a:rPr lang="en-US" smtClean="0"/>
              <a:t>‹nº›</a:t>
            </a:fld>
            <a:endParaRPr lang="en-US"/>
          </a:p>
        </p:txBody>
      </p:sp>
    </p:spTree>
    <p:extLst>
      <p:ext uri="{BB962C8B-B14F-4D97-AF65-F5344CB8AC3E}">
        <p14:creationId xmlns:p14="http://schemas.microsoft.com/office/powerpoint/2010/main" val="3201808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F37CA751-2C2C-FA52-FBC7-5CC52F9531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CC769126-9E46-6A08-171F-19F06F0ABA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159BAF46-FCFD-296E-B352-5E1655CB5A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06B5D1-B3C3-B34C-8767-436A4DFDEF74}" type="datetimeFigureOut">
              <a:rPr lang="en-US" smtClean="0"/>
              <a:t>6/10/2022</a:t>
            </a:fld>
            <a:endParaRPr lang="en-US"/>
          </a:p>
        </p:txBody>
      </p:sp>
      <p:sp>
        <p:nvSpPr>
          <p:cNvPr id="5" name="Footer Placeholder 4">
            <a:extLst>
              <a:ext uri="{FF2B5EF4-FFF2-40B4-BE49-F238E27FC236}">
                <a16:creationId xmlns:a16="http://schemas.microsoft.com/office/drawing/2014/main" xmlns="" id="{E74818B3-66D8-ECF9-266E-521B7D5079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9D1079F3-022F-8C2F-5DF2-E5D485A4E4D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703B05-7044-2449-9937-3E9C9391AC60}" type="slidenum">
              <a:rPr lang="en-US" smtClean="0"/>
              <a:t>‹nº›</a:t>
            </a:fld>
            <a:endParaRPr lang="en-US"/>
          </a:p>
        </p:txBody>
      </p:sp>
    </p:spTree>
    <p:extLst>
      <p:ext uri="{BB962C8B-B14F-4D97-AF65-F5344CB8AC3E}">
        <p14:creationId xmlns:p14="http://schemas.microsoft.com/office/powerpoint/2010/main" val="2833982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xmlns="" id="{0671A8AE-40A1-4631-A6B8-581AFF06548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bstract picture of the brain made up of patterns">
            <a:extLst>
              <a:ext uri="{FF2B5EF4-FFF2-40B4-BE49-F238E27FC236}">
                <a16:creationId xmlns:a16="http://schemas.microsoft.com/office/drawing/2014/main" xmlns="" id="{5A6003D0-75D7-58F7-0376-3F0B633A187F}"/>
              </a:ext>
            </a:extLst>
          </p:cNvPr>
          <p:cNvPicPr>
            <a:picLocks noChangeAspect="1"/>
          </p:cNvPicPr>
          <p:nvPr/>
        </p:nvPicPr>
        <p:blipFill rotWithShape="1">
          <a:blip r:embed="rId2"/>
          <a:srcRect r="777" b="1"/>
          <a:stretch/>
        </p:blipFill>
        <p:spPr>
          <a:xfrm>
            <a:off x="3523488" y="10"/>
            <a:ext cx="8668512" cy="6857990"/>
          </a:xfrm>
          <a:prstGeom prst="rect">
            <a:avLst/>
          </a:prstGeom>
        </p:spPr>
      </p:pic>
      <p:sp>
        <p:nvSpPr>
          <p:cNvPr id="11" name="Rectangle 10">
            <a:extLst>
              <a:ext uri="{FF2B5EF4-FFF2-40B4-BE49-F238E27FC236}">
                <a16:creationId xmlns:a16="http://schemas.microsoft.com/office/drawing/2014/main" xmlns="" id="{AB58EF07-17C2-48CF-ABB0-EEF1F17CB8F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xmlns="" id="{04ABF050-1E1D-C729-A285-B845EC12FF7D}"/>
              </a:ext>
            </a:extLst>
          </p:cNvPr>
          <p:cNvSpPr>
            <a:spLocks noGrp="1"/>
          </p:cNvSpPr>
          <p:nvPr>
            <p:ph type="ctrTitle"/>
          </p:nvPr>
        </p:nvSpPr>
        <p:spPr>
          <a:xfrm>
            <a:off x="477981" y="1122363"/>
            <a:ext cx="4023360" cy="3204134"/>
          </a:xfrm>
        </p:spPr>
        <p:txBody>
          <a:bodyPr anchor="b">
            <a:normAutofit/>
          </a:bodyPr>
          <a:lstStyle/>
          <a:p>
            <a:pPr algn="l"/>
            <a:r>
              <a:rPr lang="en-US" sz="4800"/>
              <a:t>AI: Transparency, Bias, Due Process</a:t>
            </a:r>
          </a:p>
        </p:txBody>
      </p:sp>
      <p:sp>
        <p:nvSpPr>
          <p:cNvPr id="3" name="Subtitle 2">
            <a:extLst>
              <a:ext uri="{FF2B5EF4-FFF2-40B4-BE49-F238E27FC236}">
                <a16:creationId xmlns:a16="http://schemas.microsoft.com/office/drawing/2014/main" xmlns="" id="{9231E0F0-3619-BD9C-ED8D-E54A9734D673}"/>
              </a:ext>
            </a:extLst>
          </p:cNvPr>
          <p:cNvSpPr>
            <a:spLocks noGrp="1"/>
          </p:cNvSpPr>
          <p:nvPr>
            <p:ph type="subTitle" idx="1"/>
          </p:nvPr>
        </p:nvSpPr>
        <p:spPr>
          <a:xfrm>
            <a:off x="477980" y="4872922"/>
            <a:ext cx="4023359" cy="1208141"/>
          </a:xfrm>
        </p:spPr>
        <p:txBody>
          <a:bodyPr>
            <a:normAutofit fontScale="92500"/>
          </a:bodyPr>
          <a:lstStyle/>
          <a:p>
            <a:pPr indent="-283464">
              <a:lnSpc>
                <a:spcPct val="112000"/>
              </a:lnSpc>
              <a:spcBef>
                <a:spcPts val="900"/>
              </a:spcBef>
            </a:pPr>
            <a:r>
              <a:rPr lang="en-US" sz="2000" b="1" dirty="0"/>
              <a:t>Anupam Chander</a:t>
            </a:r>
            <a:r>
              <a:rPr lang="en-US" sz="2000" dirty="0"/>
              <a:t/>
            </a:r>
            <a:br>
              <a:rPr lang="en-US" sz="2000" dirty="0"/>
            </a:br>
            <a:r>
              <a:rPr lang="en-US" sz="2000" dirty="0"/>
              <a:t>Scott K. Ginsburg Professor of Law and Technology, Georgetown University</a:t>
            </a:r>
          </a:p>
        </p:txBody>
      </p:sp>
      <p:sp>
        <p:nvSpPr>
          <p:cNvPr id="13" name="Rectangle 12">
            <a:extLst>
              <a:ext uri="{FF2B5EF4-FFF2-40B4-BE49-F238E27FC236}">
                <a16:creationId xmlns:a16="http://schemas.microsoft.com/office/drawing/2014/main" xmlns="" id="{AF2F604E-43BE-4DC3-B983-E071523364F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xmlns="" id="{08C9B587-E65E-4B52-B37C-ABEBB6E8792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77630711"/>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DC8C3900-B8A1-4965-88E6-CBCBFE06720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04825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624568"/>
            <a:ext cx="3766457" cy="5412920"/>
          </a:xfrm>
        </p:spPr>
        <p:txBody>
          <a:bodyPr>
            <a:normAutofit/>
          </a:bodyPr>
          <a:lstStyle/>
          <a:p>
            <a:r>
              <a:rPr lang="en-US" sz="2800" i="0">
                <a:solidFill>
                  <a:srgbClr val="FFFFFF"/>
                </a:solidFill>
              </a:rPr>
              <a:t>“The grand narrative of this new century may well be the continual</a:t>
            </a:r>
            <a:br>
              <a:rPr lang="en-US" sz="2800" i="0">
                <a:solidFill>
                  <a:srgbClr val="FFFFFF"/>
                </a:solidFill>
              </a:rPr>
            </a:br>
            <a:r>
              <a:rPr lang="en-US" sz="2800" i="0">
                <a:solidFill>
                  <a:srgbClr val="FFFFFF"/>
                </a:solidFill>
              </a:rPr>
              <a:t>expansion of advantage of the few in one domain into another domain, as</a:t>
            </a:r>
            <a:br>
              <a:rPr lang="en-US" sz="2800" i="0">
                <a:solidFill>
                  <a:srgbClr val="FFFFFF"/>
                </a:solidFill>
              </a:rPr>
            </a:br>
            <a:r>
              <a:rPr lang="en-US" sz="2800" i="0">
                <a:solidFill>
                  <a:srgbClr val="FFFFFF"/>
                </a:solidFill>
              </a:rPr>
              <a:t>ever new frontiers are conquered. The meek and poor may never inherit the</a:t>
            </a:r>
            <a:br>
              <a:rPr lang="en-US" sz="2800" i="0">
                <a:solidFill>
                  <a:srgbClr val="FFFFFF"/>
                </a:solidFill>
              </a:rPr>
            </a:br>
            <a:r>
              <a:rPr lang="en-US" sz="2800" i="0">
                <a:solidFill>
                  <a:srgbClr val="FFFFFF"/>
                </a:solidFill>
              </a:rPr>
              <a:t>earth.”</a:t>
            </a:r>
            <a:endParaRPr lang="en-US" sz="2800">
              <a:solidFill>
                <a:srgbClr val="FFFFFF"/>
              </a:solidFill>
            </a:endParaRPr>
          </a:p>
        </p:txBody>
      </p:sp>
      <p:sp>
        <p:nvSpPr>
          <p:cNvPr id="3" name="Content Placeholder 2"/>
          <p:cNvSpPr>
            <a:spLocks noGrp="1"/>
          </p:cNvSpPr>
          <p:nvPr>
            <p:ph idx="1"/>
          </p:nvPr>
        </p:nvSpPr>
        <p:spPr>
          <a:xfrm>
            <a:off x="5600700" y="624568"/>
            <a:ext cx="5753098" cy="5412920"/>
          </a:xfrm>
        </p:spPr>
        <p:txBody>
          <a:bodyPr anchor="ctr">
            <a:normAutofit/>
          </a:bodyPr>
          <a:lstStyle/>
          <a:p>
            <a:r>
              <a:rPr lang="en-US" sz="2400" dirty="0"/>
              <a:t>Anupam Chander, The New, New Property, Texas L. Rev. (2003)</a:t>
            </a:r>
          </a:p>
          <a:p>
            <a:r>
              <a:rPr lang="en-US" sz="2400" dirty="0"/>
              <a:t>See also: Anupam Chander &amp; </a:t>
            </a:r>
            <a:r>
              <a:rPr lang="en-US" sz="2400"/>
              <a:t>Madhavi</a:t>
            </a:r>
            <a:r>
              <a:rPr lang="en-US" sz="2400" dirty="0"/>
              <a:t> Sunder, The Romance of the Public Domain, California L. Rev.  (2004)</a:t>
            </a:r>
          </a:p>
          <a:p>
            <a:r>
              <a:rPr lang="en-US" sz="2400" dirty="0"/>
              <a:t>See also: Anupam Chander, The Electronic Silk Road (Yale U. P. 2013)</a:t>
            </a:r>
          </a:p>
          <a:p>
            <a:r>
              <a:rPr lang="en-US" sz="2400" dirty="0"/>
              <a:t>Anupam Chander, The Racist Algorithm? Mich. L. Rev. (2017)</a:t>
            </a:r>
          </a:p>
        </p:txBody>
      </p:sp>
    </p:spTree>
    <p:extLst>
      <p:ext uri="{BB962C8B-B14F-4D97-AF65-F5344CB8AC3E}">
        <p14:creationId xmlns:p14="http://schemas.microsoft.com/office/powerpoint/2010/main" val="2017497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6" name="Straight Arrow Connector 5"/>
          <p:cNvCxnSpPr/>
          <p:nvPr/>
        </p:nvCxnSpPr>
        <p:spPr>
          <a:xfrm flipV="1">
            <a:off x="6096000" y="3956538"/>
            <a:ext cx="234462" cy="1160640"/>
          </a:xfrm>
          <a:prstGeom prst="straightConnector1">
            <a:avLst/>
          </a:prstGeom>
          <a:ln w="66675">
            <a:solidFill>
              <a:srgbClr val="FF0000"/>
            </a:solidFill>
            <a:tailEnd type="triangle"/>
          </a:ln>
          <a:scene3d>
            <a:camera prst="isometricLeftDown"/>
            <a:lightRig rig="threePt" dir="t"/>
          </a:scene3d>
          <a:sp3d/>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3253154" y="4747846"/>
            <a:ext cx="8367996" cy="646331"/>
          </a:xfrm>
          <a:prstGeom prst="rect">
            <a:avLst/>
          </a:prstGeom>
          <a:noFill/>
        </p:spPr>
        <p:txBody>
          <a:bodyPr wrap="none" rtlCol="0">
            <a:spAutoFit/>
          </a:bodyPr>
          <a:lstStyle/>
          <a:p>
            <a:r>
              <a:rPr lang="en-US" dirty="0"/>
              <a:t>Black box metaphor focuses here, where algorithmic manipulation can occur;</a:t>
            </a:r>
          </a:p>
          <a:p>
            <a:r>
              <a:rPr lang="en-US" dirty="0"/>
              <a:t>Pasquale himself recognizes the problem of bad data, </a:t>
            </a:r>
            <a:r>
              <a:rPr lang="en-US"/>
              <a:t>but metaphor is easy to misread.</a:t>
            </a:r>
            <a:endParaRPr lang="en-US" dirty="0"/>
          </a:p>
        </p:txBody>
      </p:sp>
    </p:spTree>
    <p:extLst>
      <p:ext uri="{BB962C8B-B14F-4D97-AF65-F5344CB8AC3E}">
        <p14:creationId xmlns:p14="http://schemas.microsoft.com/office/powerpoint/2010/main" val="216139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Solutions</a:t>
            </a:r>
          </a:p>
        </p:txBody>
      </p:sp>
      <p:sp>
        <p:nvSpPr>
          <p:cNvPr id="3" name="Content Placeholder 2"/>
          <p:cNvSpPr>
            <a:spLocks noGrp="1"/>
          </p:cNvSpPr>
          <p:nvPr>
            <p:ph idx="1"/>
          </p:nvPr>
        </p:nvSpPr>
        <p:spPr/>
        <p:txBody>
          <a:bodyPr/>
          <a:lstStyle/>
          <a:p>
            <a:pPr marL="514350" indent="-514350">
              <a:buFont typeface="+mj-lt"/>
              <a:buAutoNum type="arabicPeriod"/>
            </a:pPr>
            <a:r>
              <a:rPr lang="en-US" sz="3200" dirty="0"/>
              <a:t>Transparency</a:t>
            </a:r>
          </a:p>
          <a:p>
            <a:pPr marL="514350" indent="-514350">
              <a:buFont typeface="+mj-lt"/>
              <a:buAutoNum type="arabicPeriod"/>
            </a:pPr>
            <a:r>
              <a:rPr lang="en-US" sz="3200" dirty="0"/>
              <a:t>Auditing</a:t>
            </a:r>
            <a:r>
              <a:rPr lang="en-US" sz="3200"/>
              <a:t>/Research</a:t>
            </a:r>
            <a:endParaRPr lang="en-US" sz="3200" dirty="0"/>
          </a:p>
          <a:p>
            <a:pPr marL="514350" indent="-514350">
              <a:buFont typeface="+mj-lt"/>
              <a:buAutoNum type="arabicPeriod"/>
            </a:pPr>
            <a:r>
              <a:rPr lang="en-US" sz="3200" dirty="0"/>
              <a:t>Affirmative algorithmic action</a:t>
            </a:r>
          </a:p>
          <a:p>
            <a:endParaRPr lang="en-US" dirty="0"/>
          </a:p>
        </p:txBody>
      </p:sp>
    </p:spTree>
    <p:extLst>
      <p:ext uri="{BB962C8B-B14F-4D97-AF65-F5344CB8AC3E}">
        <p14:creationId xmlns:p14="http://schemas.microsoft.com/office/powerpoint/2010/main" val="168721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09588DA8-065E-4F6F-8EFD-43104AB2E0C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xmlns="" id="{C4285719-470E-454C-AF62-8323075F1F5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CD9FE4EF-C4D8-49A0-B2FF-81D8DB7D8A2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4300840D-0A0B-4512-BACA-B439D5B9C57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xmlns="" id="{D2B78728-A580-49A7-84F9-6EF6F583ADE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xmlns="" id="{38FAA1A1-D861-433F-88FA-1E9D6FD31D1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xmlns="" id="{8D71EDA1-87BF-4D5D-AB79-F346FD19278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Limitations of Transparency</a:t>
            </a:r>
          </a:p>
        </p:txBody>
      </p:sp>
      <p:sp>
        <p:nvSpPr>
          <p:cNvPr id="3" name="Content Placeholder 2"/>
          <p:cNvSpPr>
            <a:spLocks noGrp="1"/>
          </p:cNvSpPr>
          <p:nvPr>
            <p:ph idx="1"/>
          </p:nvPr>
        </p:nvSpPr>
        <p:spPr>
          <a:xfrm>
            <a:off x="4810259" y="649480"/>
            <a:ext cx="6555347" cy="5546047"/>
          </a:xfrm>
        </p:spPr>
        <p:txBody>
          <a:bodyPr anchor="ctr">
            <a:normAutofit/>
          </a:bodyPr>
          <a:lstStyle/>
          <a:p>
            <a:pPr marL="457200" indent="-457200">
              <a:buFont typeface="+mj-lt"/>
              <a:buAutoNum type="arabicPeriod"/>
            </a:pPr>
            <a:r>
              <a:rPr lang="en-US" sz="2000" dirty="0"/>
              <a:t>When people know the metric, they redesign their behavior to maximize performance on the metric. They game the system.</a:t>
            </a:r>
          </a:p>
          <a:p>
            <a:pPr lvl="2"/>
            <a:r>
              <a:rPr lang="en-US" dirty="0"/>
              <a:t>Goodhart’s law: “When a measure becomes a target, it ceases to be a good measure.” That is, the introduction of any kind of metric creates a market for gaming it, and in the process invalidates that metric. (</a:t>
            </a:r>
            <a:r>
              <a:rPr lang="it-IT" dirty="0"/>
              <a:t>Mario Biagioli, Nature 2015)</a:t>
            </a:r>
            <a:endParaRPr lang="en-US" dirty="0"/>
          </a:p>
          <a:p>
            <a:pPr marL="457200" indent="-457200">
              <a:buFont typeface="+mj-lt"/>
              <a:buAutoNum type="arabicPeriod"/>
            </a:pPr>
            <a:r>
              <a:rPr lang="en-US" sz="2000" dirty="0"/>
              <a:t>Internal process may involve trade secrets.</a:t>
            </a:r>
          </a:p>
          <a:p>
            <a:pPr marL="457200" indent="-457200">
              <a:buFont typeface="+mj-lt"/>
              <a:buAutoNum type="arabicPeriod"/>
            </a:pPr>
            <a:r>
              <a:rPr lang="en-US" sz="2000" dirty="0"/>
              <a:t>The algorithm may be too complicated for others to understand.</a:t>
            </a:r>
          </a:p>
          <a:p>
            <a:pPr marL="457200" indent="-457200">
              <a:buFont typeface="+mj-lt"/>
              <a:buAutoNum type="arabicPeriod"/>
            </a:pPr>
            <a:r>
              <a:rPr lang="en-US" sz="2000" dirty="0"/>
              <a:t>Individuals may know what the algorithm does but lack choice in whether to participate in it.</a:t>
            </a:r>
          </a:p>
          <a:p>
            <a:pPr marL="457200" indent="-457200">
              <a:buFont typeface="+mj-lt"/>
              <a:buAutoNum type="arabicPeriod"/>
            </a:pPr>
            <a:r>
              <a:rPr lang="en-US" sz="2000" dirty="0"/>
              <a:t>The designers themselves may not know what the algorithm does, but only that they are satisfied with its results.</a:t>
            </a:r>
          </a:p>
          <a:p>
            <a:endParaRPr lang="en-US" sz="1700" dirty="0"/>
          </a:p>
          <a:p>
            <a:endParaRPr lang="en-US" sz="1700" dirty="0"/>
          </a:p>
        </p:txBody>
      </p:sp>
    </p:spTree>
    <p:extLst>
      <p:ext uri="{BB962C8B-B14F-4D97-AF65-F5344CB8AC3E}">
        <p14:creationId xmlns:p14="http://schemas.microsoft.com/office/powerpoint/2010/main" val="3239655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DC8C3900-B8A1-4965-88E6-CBCBFE06720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04825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624568"/>
            <a:ext cx="3766457" cy="5412920"/>
          </a:xfrm>
        </p:spPr>
        <p:txBody>
          <a:bodyPr>
            <a:normAutofit/>
          </a:bodyPr>
          <a:lstStyle/>
          <a:p>
            <a:r>
              <a:rPr lang="en-US">
                <a:solidFill>
                  <a:srgbClr val="FFFFFF"/>
                </a:solidFill>
              </a:rPr>
              <a:t>Algorithmic Affirmative Action: What</a:t>
            </a:r>
          </a:p>
        </p:txBody>
      </p:sp>
      <p:sp>
        <p:nvSpPr>
          <p:cNvPr id="3" name="Content Placeholder 2"/>
          <p:cNvSpPr>
            <a:spLocks noGrp="1"/>
          </p:cNvSpPr>
          <p:nvPr>
            <p:ph idx="1"/>
          </p:nvPr>
        </p:nvSpPr>
        <p:spPr>
          <a:xfrm>
            <a:off x="5600700" y="624568"/>
            <a:ext cx="5753098" cy="5412920"/>
          </a:xfrm>
        </p:spPr>
        <p:txBody>
          <a:bodyPr anchor="ctr">
            <a:normAutofit/>
          </a:bodyPr>
          <a:lstStyle/>
          <a:p>
            <a:r>
              <a:rPr lang="en-US" sz="2200" dirty="0"/>
              <a:t>Focus not on identifying particular cause of real-world inequality, but on rectifying it through affirmative measures. </a:t>
            </a:r>
          </a:p>
          <a:p>
            <a:r>
              <a:rPr lang="en-US" sz="2200" dirty="0"/>
              <a:t>No need to prove discriminatory intent, but rather focus on possible disparate result. </a:t>
            </a:r>
          </a:p>
          <a:p>
            <a:r>
              <a:rPr lang="en-US" sz="2200" dirty="0"/>
              <a:t>Affirmative action does not focus on the </a:t>
            </a:r>
            <a:r>
              <a:rPr lang="en-US" sz="2200" i="1" dirty="0"/>
              <a:t>how</a:t>
            </a:r>
            <a:r>
              <a:rPr lang="en-US" sz="2200" dirty="0"/>
              <a:t> of discrimination, but on working to correct it </a:t>
            </a:r>
            <a:r>
              <a:rPr lang="en-US" sz="2200" i="1" dirty="0"/>
              <a:t>regardless of its source</a:t>
            </a:r>
            <a:r>
              <a:rPr lang="en-US" sz="2200" dirty="0"/>
              <a:t>. It does not ask if the hiring officer has biases unknown even to himself or herself, or whether structural reasons limit the number of applicants from a particular group, for example.	</a:t>
            </a:r>
          </a:p>
          <a:p>
            <a:r>
              <a:rPr lang="en-US" sz="2200" b="1" dirty="0"/>
              <a:t>The counterintuitive result of affirmative action is that the decision-maker must take race and gender into account in order to ensure the fairness of the result. </a:t>
            </a:r>
          </a:p>
        </p:txBody>
      </p:sp>
    </p:spTree>
    <p:extLst>
      <p:ext uri="{BB962C8B-B14F-4D97-AF65-F5344CB8AC3E}">
        <p14:creationId xmlns:p14="http://schemas.microsoft.com/office/powerpoint/2010/main" val="445887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xmlns="" id="{DC8C3900-B8A1-4965-88E6-CBCBFE06720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504825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624568"/>
            <a:ext cx="3766457" cy="5412920"/>
          </a:xfrm>
        </p:spPr>
        <p:txBody>
          <a:bodyPr>
            <a:normAutofit/>
          </a:bodyPr>
          <a:lstStyle/>
          <a:p>
            <a:r>
              <a:rPr lang="en-US">
                <a:solidFill>
                  <a:srgbClr val="FFFFFF"/>
                </a:solidFill>
              </a:rPr>
              <a:t>Algorithmic Affirmative Action: How</a:t>
            </a:r>
          </a:p>
        </p:txBody>
      </p:sp>
      <p:sp>
        <p:nvSpPr>
          <p:cNvPr id="3" name="Content Placeholder 2"/>
          <p:cNvSpPr>
            <a:spLocks noGrp="1"/>
          </p:cNvSpPr>
          <p:nvPr>
            <p:ph idx="1"/>
          </p:nvPr>
        </p:nvSpPr>
        <p:spPr>
          <a:xfrm>
            <a:off x="5600700" y="624568"/>
            <a:ext cx="5753098" cy="5412920"/>
          </a:xfrm>
        </p:spPr>
        <p:txBody>
          <a:bodyPr anchor="ctr">
            <a:normAutofit lnSpcReduction="10000"/>
          </a:bodyPr>
          <a:lstStyle/>
          <a:p>
            <a:pPr marL="0" indent="0">
              <a:buNone/>
            </a:pPr>
            <a:r>
              <a:rPr lang="en-US" sz="2400" dirty="0"/>
              <a:t>Need to adjust for real world discrimination through </a:t>
            </a:r>
          </a:p>
          <a:p>
            <a:pPr marL="342900" lvl="1" indent="-342900">
              <a:buFont typeface="+mj-lt"/>
              <a:buAutoNum type="arabicPeriod"/>
            </a:pPr>
            <a:r>
              <a:rPr lang="en-US" dirty="0"/>
              <a:t>reviewing possible biases in training or operational data;</a:t>
            </a:r>
          </a:p>
          <a:p>
            <a:pPr marL="342900" lvl="1" indent="-342900">
              <a:buFont typeface="+mj-lt"/>
              <a:buAutoNum type="arabicPeriod"/>
            </a:pPr>
            <a:r>
              <a:rPr lang="en-US" dirty="0"/>
              <a:t>AI ethics committee for high-risk AI;</a:t>
            </a:r>
          </a:p>
          <a:p>
            <a:pPr marL="342900" lvl="1" indent="-342900">
              <a:buFont typeface="+mj-lt"/>
              <a:buAutoNum type="arabicPeriod"/>
            </a:pPr>
            <a:r>
              <a:rPr lang="en-US" dirty="0"/>
              <a:t>reducing opportunities for discriminatory operation by redesigning system; </a:t>
            </a:r>
          </a:p>
          <a:p>
            <a:pPr marL="342900" lvl="1" indent="-342900">
              <a:buFont typeface="+mj-lt"/>
              <a:buAutoNum type="arabicPeriod"/>
            </a:pPr>
            <a:r>
              <a:rPr lang="en-US" dirty="0"/>
              <a:t>ad hoc human interventions; and</a:t>
            </a:r>
          </a:p>
          <a:p>
            <a:pPr marL="342900" lvl="1" indent="-342900">
              <a:buFont typeface="+mj-lt"/>
              <a:buAutoNum type="arabicPeriod"/>
            </a:pPr>
            <a:r>
              <a:rPr lang="en-US" dirty="0"/>
              <a:t>systematic adjustments to algorithm. </a:t>
            </a:r>
          </a:p>
          <a:p>
            <a:pPr marL="342900" lvl="1" indent="-342900">
              <a:buFont typeface="+mj-lt"/>
              <a:buAutoNum type="arabicPeriod"/>
            </a:pPr>
            <a:endParaRPr lang="en-US" dirty="0"/>
          </a:p>
          <a:p>
            <a:pPr marL="0" indent="0">
              <a:buNone/>
            </a:pPr>
            <a:r>
              <a:rPr lang="en-US" sz="2400" dirty="0"/>
              <a:t>Example:</a:t>
            </a:r>
          </a:p>
          <a:p>
            <a:pPr marL="342900" lvl="1" indent="-342900">
              <a:buFont typeface="+mj-lt"/>
              <a:buAutoNum type="arabicPeriod"/>
            </a:pPr>
            <a:r>
              <a:rPr lang="en-US" dirty="0"/>
              <a:t>Google Autocomplete—no longer autocompletes certain phrases. (But still will continue to have problems nonetheless.)</a:t>
            </a:r>
            <a:endParaRPr lang="en-US" sz="2400" dirty="0"/>
          </a:p>
          <a:p>
            <a:endParaRPr lang="en-US" sz="2400" dirty="0"/>
          </a:p>
        </p:txBody>
      </p:sp>
    </p:spTree>
    <p:extLst>
      <p:ext uri="{BB962C8B-B14F-4D97-AF65-F5344CB8AC3E}">
        <p14:creationId xmlns:p14="http://schemas.microsoft.com/office/powerpoint/2010/main" val="4266630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440</Words>
  <Application>Microsoft Office PowerPoint</Application>
  <PresentationFormat>Widescreen</PresentationFormat>
  <Paragraphs>39</Paragraphs>
  <Slides>7</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7</vt:i4>
      </vt:variant>
    </vt:vector>
  </HeadingPairs>
  <TitlesOfParts>
    <vt:vector size="11" baseType="lpstr">
      <vt:lpstr>Arial</vt:lpstr>
      <vt:lpstr>Calibri</vt:lpstr>
      <vt:lpstr>Calibri Light</vt:lpstr>
      <vt:lpstr>Office Theme</vt:lpstr>
      <vt:lpstr>AI: Transparency, Bias, Due Process</vt:lpstr>
      <vt:lpstr>“The grand narrative of this new century may well be the continual expansion of advantage of the few in one domain into another domain, as ever new frontiers are conquered. The meek and poor may never inherit the earth.”</vt:lpstr>
      <vt:lpstr>Apresentação do PowerPoint</vt:lpstr>
      <vt:lpstr>Solutions</vt:lpstr>
      <vt:lpstr>Limitations of Transparency</vt:lpstr>
      <vt:lpstr>Algorithmic Affirmative Action: What</vt:lpstr>
      <vt:lpstr>Algorithmic Affirmative Action: How</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Transparency</dc:title>
  <dc:creator>Anupam Chander</dc:creator>
  <cp:lastModifiedBy>Reinilson Prado dos Santos</cp:lastModifiedBy>
  <cp:revision>21</cp:revision>
  <dcterms:created xsi:type="dcterms:W3CDTF">2022-06-09T16:17:01Z</dcterms:created>
  <dcterms:modified xsi:type="dcterms:W3CDTF">2022-06-10T12:33:21Z</dcterms:modified>
</cp:coreProperties>
</file>