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8E1694-F498-4B8A-86F1-714A1A877D86}" v="1" dt="2023-09-30T20:30:45.5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4" d="100"/>
          <a:sy n="74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Di Lascio" userId="a523396c92191364" providerId="LiveId" clId="{EB8E1694-F498-4B8A-86F1-714A1A877D86}"/>
    <pc:docChg chg="undo custSel modSld">
      <pc:chgData name="Maria Di Lascio" userId="a523396c92191364" providerId="LiveId" clId="{EB8E1694-F498-4B8A-86F1-714A1A877D86}" dt="2023-09-30T21:01:40.696" v="601" actId="255"/>
      <pc:docMkLst>
        <pc:docMk/>
      </pc:docMkLst>
      <pc:sldChg chg="modSp mod">
        <pc:chgData name="Maria Di Lascio" userId="a523396c92191364" providerId="LiveId" clId="{EB8E1694-F498-4B8A-86F1-714A1A877D86}" dt="2023-09-30T21:01:40.696" v="601" actId="255"/>
        <pc:sldMkLst>
          <pc:docMk/>
          <pc:sldMk cId="2137302922" sldId="257"/>
        </pc:sldMkLst>
        <pc:spChg chg="mod">
          <ac:chgData name="Maria Di Lascio" userId="a523396c92191364" providerId="LiveId" clId="{EB8E1694-F498-4B8A-86F1-714A1A877D86}" dt="2023-09-30T21:01:40.696" v="601" actId="255"/>
          <ac:spMkLst>
            <pc:docMk/>
            <pc:sldMk cId="2137302922" sldId="257"/>
            <ac:spMk id="3" creationId="{5C941FB8-D1A3-0B67-A9FC-716A47158247}"/>
          </ac:spMkLst>
        </pc:spChg>
      </pc:sldChg>
      <pc:sldChg chg="modSp mod">
        <pc:chgData name="Maria Di Lascio" userId="a523396c92191364" providerId="LiveId" clId="{EB8E1694-F498-4B8A-86F1-714A1A877D86}" dt="2023-09-30T20:54:42.598" v="502" actId="20577"/>
        <pc:sldMkLst>
          <pc:docMk/>
          <pc:sldMk cId="753415602" sldId="258"/>
        </pc:sldMkLst>
        <pc:spChg chg="mod">
          <ac:chgData name="Maria Di Lascio" userId="a523396c92191364" providerId="LiveId" clId="{EB8E1694-F498-4B8A-86F1-714A1A877D86}" dt="2023-09-30T20:54:42.598" v="502" actId="20577"/>
          <ac:spMkLst>
            <pc:docMk/>
            <pc:sldMk cId="753415602" sldId="258"/>
            <ac:spMk id="3" creationId="{192A9F01-47A1-5BF2-A164-4CF7F3E142F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3169B1D-2300-4A22-784B-F54CAEF2A9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9D6BE30-C139-366A-4FC8-ED0464BE24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4286631-D859-3D13-E49B-2F67E14E6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64A-2633-46DD-84E0-6C6072B2C5A1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6E302DD-5589-0AA1-D8E2-648E923CC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386EC9F-83D8-EE4A-D0F4-E8C80C334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6683E-2766-4CEB-BC1F-5956E40EF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0177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2E8A0D9-A7D4-F163-D047-F6073D9E8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71B7703E-E1FB-B526-340E-539D8DD527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16957B5-AB6A-3608-C478-ACC4E8FFB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64A-2633-46DD-84E0-6C6072B2C5A1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57CAA942-9E06-8CC9-DABE-92F4A8C75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FDC0560-5BD0-9EF7-502B-7C3AF08AF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6683E-2766-4CEB-BC1F-5956E40EF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805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7E646233-0E38-BE2A-92C8-42F6684C3B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ED74282C-5468-FF1C-0D7C-DD6CC826A5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80C586E-CB0D-73ED-1D0F-B4D4B0478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64A-2633-46DD-84E0-6C6072B2C5A1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DEB5BB3-21F0-82A0-8451-3BA06ED73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D9BD3C22-CF57-91FC-90A9-3BC9C6D6A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6683E-2766-4CEB-BC1F-5956E40EF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813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6E83CE9-1ED3-0616-91CE-B4BDC1F47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233E453-F0D2-57D9-E5D1-C6400925B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614BD0D-7C81-BEEC-9E0F-031AFAD1B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64A-2633-46DD-84E0-6C6072B2C5A1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9832D18-A680-3190-44AE-98C92214C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FD7D159-7277-F66A-8ECA-F56AF0601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6683E-2766-4CEB-BC1F-5956E40EF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4933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9FA91AF-5013-D293-F682-22F7D11EB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6994126B-CDE4-19A7-3E27-5EC84EF6A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3420046-7296-138E-42D2-1800AEC85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64A-2633-46DD-84E0-6C6072B2C5A1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3DDF156F-F86A-C553-A8A5-890BAD504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A5421E0-15AF-B670-4267-789EC7817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6683E-2766-4CEB-BC1F-5956E40EF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3010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CB951AD-1CBF-0C78-BAF3-E22FFB4BA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1071B3E6-FA06-4BA3-BBBA-2BFE3089DE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13DB4EF7-AA67-B008-13D0-3F8DE1B53D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3FDF7AD4-8483-BFC4-4278-D1099D68C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64A-2633-46DD-84E0-6C6072B2C5A1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175E175A-50E7-D1FA-8CB0-90D67BCC7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8EB442F1-DB31-A4D8-0026-B6A361A68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6683E-2766-4CEB-BC1F-5956E40EF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7445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8F6AA07-197D-00C8-0EB5-564A526FD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39BE9A21-DF52-F495-F553-7E33EFBCE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8865A2CC-1350-2AC9-4690-752DC5FC3D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E2A5DBD0-6669-CC3F-ACED-D0DF0A2599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838124C3-0FA8-2A2D-DCA5-EC122E733E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F8AC2F80-B671-82F9-B13C-C4B6EC67B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64A-2633-46DD-84E0-6C6072B2C5A1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479E2BE9-E824-7C10-629A-E9EA3A15B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C45E593E-D9D3-BFDB-A19A-4414D741E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6683E-2766-4CEB-BC1F-5956E40EF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1985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2B6911F-8F85-19BA-2407-916DCBE25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F287861C-A83E-BFF3-6058-2FF977F6C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64A-2633-46DD-84E0-6C6072B2C5A1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7F2ECE9D-4F98-C35E-4180-0937259D3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34D9676F-0550-31A4-C357-264C48F7F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6683E-2766-4CEB-BC1F-5956E40EF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7873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B97880A3-5A29-81A3-015F-FD7EB7D2D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64A-2633-46DD-84E0-6C6072B2C5A1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C228B0AE-1056-9BC7-9AEC-4D5A4C717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93EDAC5C-1E34-B126-7B02-E8CD7FD51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6683E-2766-4CEB-BC1F-5956E40EF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1061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38A0208-6C25-1791-1751-98A6C69F7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86B30AC8-076B-4CB7-7172-C8B398AD2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76D6D602-D9ED-D064-604A-23BD08C02B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2E6CC28A-A06C-C5FB-9BC6-CF545A555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64A-2633-46DD-84E0-6C6072B2C5A1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1BB88659-3A1A-92A5-1AED-8E3247E65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40152FC-C7D5-D826-ED30-44B1E0C28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6683E-2766-4CEB-BC1F-5956E40EF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645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1D83831-DE08-E266-794D-C1F9A0718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E8A754E8-C9A8-78BF-86CA-76D20FD009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AB98C671-6F3F-9BF1-DC95-5C3B753E7A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E33E65AB-578D-6BFC-19FE-E5C2AFEB6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64A-2633-46DD-84E0-6C6072B2C5A1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DAB87A7E-E142-F6E9-F705-D9FDDEFB0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CEB1F6E4-F645-D7A6-D1F6-5A3336620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6683E-2766-4CEB-BC1F-5956E40EF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1645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FB744792-7B3A-B351-DCBB-D79BABF00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58F3F48B-9613-EA65-0662-F0A532F7B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E848777-AB8B-E90D-0E25-E081123C36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AE64A-2633-46DD-84E0-6C6072B2C5A1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726C6A8-8EF5-A766-479A-98258F4CC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1B37224-F7EE-D309-9748-D1425F4486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6683E-2766-4CEB-BC1F-5956E40EF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5617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3E81AD8-3BA0-00A7-9B72-6138C6A8E3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800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68ª Reunião Extraordinária da CDH</a:t>
            </a: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Senado Federal</a:t>
            </a:r>
            <a:br>
              <a:rPr lang="pt-BR" sz="1800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 Anos do Estatuto da Pessoa Idosa</a:t>
            </a: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Lei nº 10.741/2003, proposta pelo Senador Paulo Paim</a:t>
            </a: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Sancionada pelo Presidente Luiz Inácio Lula da Silva em 1º de outubro de 2003</a:t>
            </a: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t-BR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95F0B5E4-7B96-5C70-40BB-073FD47407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11917"/>
            <a:ext cx="9272954" cy="2387600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4800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200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Maria do Carmo Guido</a:t>
            </a:r>
            <a:endParaRPr lang="pt-BR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3200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Socióloga, Pesquisadora da</a:t>
            </a:r>
            <a:r>
              <a:rPr lang="pt-BR" sz="3200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200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Economia do Envelhecimento</a:t>
            </a:r>
            <a:endParaRPr lang="pt-BR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3200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Conselheira no Conselho Municipal da Pessoa Idosa de São Paulo</a:t>
            </a:r>
            <a:endParaRPr lang="pt-BR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3200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Coordenadora do Setorial da Pessoa Idosa do PT de São Paulo/SP</a:t>
            </a:r>
            <a:endParaRPr lang="pt-BR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3200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Brasília, 02 de outubro de 2023</a:t>
            </a:r>
            <a:endParaRPr lang="pt-BR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4800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800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8045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5C941FB8-D1A3-0B67-A9FC-716A47158247}"/>
              </a:ext>
            </a:extLst>
          </p:cNvPr>
          <p:cNvSpPr txBox="1"/>
          <p:nvPr/>
        </p:nvSpPr>
        <p:spPr>
          <a:xfrm>
            <a:off x="3048000" y="293077"/>
            <a:ext cx="5838092" cy="7010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2400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Estatuto da Pessoa Idosa</a:t>
            </a:r>
            <a:endParaRPr lang="pt-B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800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800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</a:t>
            </a:r>
            <a:endParaRPr lang="pt-BR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800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Primeiro instrumento legal brasileiro a regular os direitos humanos da pessoa idosa</a:t>
            </a:r>
            <a:endParaRPr lang="pt-BR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800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800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800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Ao longo das duas últimas décadas o </a:t>
            </a:r>
            <a:r>
              <a:rPr lang="pt-BR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Estatuto da Pessoa Idosa </a:t>
            </a:r>
            <a:r>
              <a:rPr lang="pt-BR" sz="1800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promoveu avanços na agenda nacional, trazendo visibilidade e proteção para a população idosa</a:t>
            </a:r>
            <a:endParaRPr lang="pt-BR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800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800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  <a:endParaRPr lang="pt-BR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800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Ainda temos muitos desafios para a sua completa aplicação</a:t>
            </a:r>
            <a:endParaRPr lang="pt-BR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600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600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600" b="1" kern="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6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302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92A9F01-47A1-5BF2-A164-4CF7F3E142FC}"/>
              </a:ext>
            </a:extLst>
          </p:cNvPr>
          <p:cNvSpPr txBox="1"/>
          <p:nvPr/>
        </p:nvSpPr>
        <p:spPr>
          <a:xfrm>
            <a:off x="1679171" y="498764"/>
            <a:ext cx="9293629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/>
            <a:endParaRPr lang="pt-BR" sz="2400" b="1" dirty="0"/>
          </a:p>
          <a:p>
            <a:pPr lvl="0" algn="ctr"/>
            <a:r>
              <a:rPr lang="pt-BR" sz="2400" b="1" dirty="0"/>
              <a:t>METAS</a:t>
            </a:r>
          </a:p>
          <a:p>
            <a:pPr lvl="0" algn="just"/>
            <a:r>
              <a:rPr lang="pt-BR" sz="2400" b="1" dirty="0"/>
              <a:t>Fortalecer os direitos humanos da pessoa idosa, com políticas públicas efetivas para a valorização deste grupo social e para a garantia de um envelhecimento com dignidade e com o respeito da sociedade</a:t>
            </a:r>
          </a:p>
          <a:p>
            <a:pPr lvl="0" algn="just"/>
            <a:r>
              <a:rPr lang="pt-BR" sz="2400" b="1" dirty="0"/>
              <a:t>
Garantir a convivência intergeracional e social não violenta </a:t>
            </a:r>
          </a:p>
          <a:p>
            <a:pPr lvl="0" algn="just"/>
            <a:r>
              <a:rPr lang="pt-BR" sz="2400" b="1" dirty="0"/>
              <a:t>
Garantir a segurança dos idosos, o seu acesso à alimentação saudável, à saúde, à moradia, à proteção contra todos os tipos de violência, à educação, à cultura, à acessibilidade nas cidades, nos campos, nas florestas e em todos os territórios</a:t>
            </a:r>
          </a:p>
          <a:p>
            <a:pPr lvl="0" algn="just"/>
            <a:r>
              <a:rPr lang="pt-BR" sz="2400" b="1" dirty="0"/>
              <a:t>
Proteção contra o idadismo, contra o preconceito etário e contra a discriminação da velhice </a:t>
            </a:r>
          </a:p>
          <a:p>
            <a:pPr lvl="0" algn="just"/>
            <a:endParaRPr lang="pt-BR" sz="2400" b="1" dirty="0"/>
          </a:p>
          <a:p>
            <a:pPr lvl="0" algn="ctr"/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7534156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43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Tema do Office</vt:lpstr>
      <vt:lpstr>68ª Reunião Extraordinária da CDH Senado Federal 20 Anos do Estatuto da Pessoa Idosa  Lei nº 10.741/2003, proposta pelo Senador Paulo Paim Sancionada pelo Presidente Luiz Inácio Lula da Silva em 1º de outubro de 2003  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68ª Reunião Extraordinária da CDH Senado Federal 20 Anos do Estatuto da Pessoa Idosa  Lei nº 10.741/2003, proposta pelo Senador Paulo Paim Sancionada pelo Presidente Luiz Inácio Lula da Silva em 1º de outubro de 2003</dc:title>
  <dc:creator>Maria Di Lascio</dc:creator>
  <cp:lastModifiedBy>Ronaldo Alves de Carvalho</cp:lastModifiedBy>
  <cp:revision>2</cp:revision>
  <dcterms:created xsi:type="dcterms:W3CDTF">2023-09-30T20:07:46Z</dcterms:created>
  <dcterms:modified xsi:type="dcterms:W3CDTF">2023-10-02T11:23:58Z</dcterms:modified>
</cp:coreProperties>
</file>