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gif" ContentType="image/gif"/>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26"/>
  </p:notesMasterIdLst>
  <p:handoutMasterIdLst>
    <p:handoutMasterId r:id="rId27"/>
  </p:handoutMasterIdLst>
  <p:sldIdLst>
    <p:sldId id="1342" r:id="rId2"/>
    <p:sldId id="1323" r:id="rId3"/>
    <p:sldId id="1372" r:id="rId4"/>
    <p:sldId id="1373" r:id="rId5"/>
    <p:sldId id="1377" r:id="rId6"/>
    <p:sldId id="1386" r:id="rId7"/>
    <p:sldId id="1374" r:id="rId8"/>
    <p:sldId id="1384" r:id="rId9"/>
    <p:sldId id="1379" r:id="rId10"/>
    <p:sldId id="1380" r:id="rId11"/>
    <p:sldId id="1381" r:id="rId12"/>
    <p:sldId id="1385" r:id="rId13"/>
    <p:sldId id="1382" r:id="rId14"/>
    <p:sldId id="1378" r:id="rId15"/>
    <p:sldId id="1357" r:id="rId16"/>
    <p:sldId id="1376" r:id="rId17"/>
    <p:sldId id="1387" r:id="rId18"/>
    <p:sldId id="1388" r:id="rId19"/>
    <p:sldId id="1349" r:id="rId20"/>
    <p:sldId id="1383" r:id="rId21"/>
    <p:sldId id="1291" r:id="rId22"/>
    <p:sldId id="1389" r:id="rId23"/>
    <p:sldId id="1390" r:id="rId24"/>
    <p:sldId id="1391" r:id="rId25"/>
  </p:sldIdLst>
  <p:sldSz cx="9906000" cy="6858000" type="A4"/>
  <p:notesSz cx="6797675" cy="9926638"/>
  <p:embeddedFontLst>
    <p:embeddedFont>
      <p:font typeface="Arial Black" panose="020B0A04020102020204" pitchFamily="34" charset="0"/>
      <p:bold r:id="rId28"/>
    </p:embeddedFont>
    <p:embeddedFont>
      <p:font typeface="Trebuchet MS" panose="020B0603020202020204" pitchFamily="34" charset="0"/>
      <p:regular r:id="rId29"/>
      <p:bold r:id="rId30"/>
      <p:italic r:id="rId31"/>
      <p:boldItalic r:id="rId32"/>
    </p:embeddedFont>
    <p:embeddedFont>
      <p:font typeface="Arial Unicode MS" panose="020B0604020202020204" pitchFamily="34" charset="-128"/>
      <p:regular r:id="rId33"/>
    </p:embeddedFont>
    <p:embeddedFont>
      <p:font typeface="Cambria" panose="02040503050406030204" pitchFamily="18" charset="0"/>
      <p:regular r:id="rId34"/>
      <p:bold r:id="rId35"/>
      <p:italic r:id="rId36"/>
      <p:boldItalic r:id="rId37"/>
    </p:embeddedFont>
    <p:embeddedFont>
      <p:font typeface="Verdana" panose="020B060403050404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Tahoma" panose="020B0604030504040204" pitchFamily="34" charset="0"/>
      <p:regular r:id="rId46"/>
      <p:bold r:id="rId47"/>
    </p:embeddedFont>
    <p:embeddedFont>
      <p:font typeface="Comic Sans MS" panose="030F0702030302020204" pitchFamily="66" charset="0"/>
      <p:regular r:id="rId48"/>
      <p:bold r:id="rId49"/>
    </p:embeddedFont>
  </p:embeddedFontLst>
  <p:defaultTextStyle>
    <a:defPPr>
      <a:defRPr lang="pt-BR"/>
    </a:defPPr>
    <a:lvl1pPr algn="ctr" rtl="0" eaLnBrk="0" fontAlgn="base" hangingPunct="0">
      <a:spcBef>
        <a:spcPct val="0"/>
      </a:spcBef>
      <a:spcAft>
        <a:spcPct val="0"/>
      </a:spcAft>
      <a:defRPr sz="2400" b="1" kern="1200">
        <a:solidFill>
          <a:srgbClr val="FAFD00"/>
        </a:solidFill>
        <a:latin typeface="Arial" charset="0"/>
        <a:ea typeface="+mn-ea"/>
        <a:cs typeface="+mn-cs"/>
      </a:defRPr>
    </a:lvl1pPr>
    <a:lvl2pPr marL="457200" algn="ctr" rtl="0" eaLnBrk="0" fontAlgn="base" hangingPunct="0">
      <a:spcBef>
        <a:spcPct val="0"/>
      </a:spcBef>
      <a:spcAft>
        <a:spcPct val="0"/>
      </a:spcAft>
      <a:defRPr sz="2400" b="1" kern="1200">
        <a:solidFill>
          <a:srgbClr val="FAFD00"/>
        </a:solidFill>
        <a:latin typeface="Arial" charset="0"/>
        <a:ea typeface="+mn-ea"/>
        <a:cs typeface="+mn-cs"/>
      </a:defRPr>
    </a:lvl2pPr>
    <a:lvl3pPr marL="914400" algn="ctr" rtl="0" eaLnBrk="0" fontAlgn="base" hangingPunct="0">
      <a:spcBef>
        <a:spcPct val="0"/>
      </a:spcBef>
      <a:spcAft>
        <a:spcPct val="0"/>
      </a:spcAft>
      <a:defRPr sz="2400" b="1" kern="1200">
        <a:solidFill>
          <a:srgbClr val="FAFD00"/>
        </a:solidFill>
        <a:latin typeface="Arial" charset="0"/>
        <a:ea typeface="+mn-ea"/>
        <a:cs typeface="+mn-cs"/>
      </a:defRPr>
    </a:lvl3pPr>
    <a:lvl4pPr marL="1371600" algn="ctr" rtl="0" eaLnBrk="0" fontAlgn="base" hangingPunct="0">
      <a:spcBef>
        <a:spcPct val="0"/>
      </a:spcBef>
      <a:spcAft>
        <a:spcPct val="0"/>
      </a:spcAft>
      <a:defRPr sz="2400" b="1" kern="1200">
        <a:solidFill>
          <a:srgbClr val="FAFD00"/>
        </a:solidFill>
        <a:latin typeface="Arial" charset="0"/>
        <a:ea typeface="+mn-ea"/>
        <a:cs typeface="+mn-cs"/>
      </a:defRPr>
    </a:lvl4pPr>
    <a:lvl5pPr marL="1828800" algn="ctr" rtl="0" eaLnBrk="0" fontAlgn="base" hangingPunct="0">
      <a:spcBef>
        <a:spcPct val="0"/>
      </a:spcBef>
      <a:spcAft>
        <a:spcPct val="0"/>
      </a:spcAft>
      <a:defRPr sz="2400" b="1" kern="1200">
        <a:solidFill>
          <a:srgbClr val="FAFD00"/>
        </a:solidFill>
        <a:latin typeface="Arial" charset="0"/>
        <a:ea typeface="+mn-ea"/>
        <a:cs typeface="+mn-cs"/>
      </a:defRPr>
    </a:lvl5pPr>
    <a:lvl6pPr marL="2286000" algn="l" defTabSz="914400" rtl="0" eaLnBrk="1" latinLnBrk="0" hangingPunct="1">
      <a:defRPr sz="2400" b="1" kern="1200">
        <a:solidFill>
          <a:srgbClr val="FAFD00"/>
        </a:solidFill>
        <a:latin typeface="Arial" charset="0"/>
        <a:ea typeface="+mn-ea"/>
        <a:cs typeface="+mn-cs"/>
      </a:defRPr>
    </a:lvl6pPr>
    <a:lvl7pPr marL="2743200" algn="l" defTabSz="914400" rtl="0" eaLnBrk="1" latinLnBrk="0" hangingPunct="1">
      <a:defRPr sz="2400" b="1" kern="1200">
        <a:solidFill>
          <a:srgbClr val="FAFD00"/>
        </a:solidFill>
        <a:latin typeface="Arial" charset="0"/>
        <a:ea typeface="+mn-ea"/>
        <a:cs typeface="+mn-cs"/>
      </a:defRPr>
    </a:lvl7pPr>
    <a:lvl8pPr marL="3200400" algn="l" defTabSz="914400" rtl="0" eaLnBrk="1" latinLnBrk="0" hangingPunct="1">
      <a:defRPr sz="2400" b="1" kern="1200">
        <a:solidFill>
          <a:srgbClr val="FAFD00"/>
        </a:solidFill>
        <a:latin typeface="Arial" charset="0"/>
        <a:ea typeface="+mn-ea"/>
        <a:cs typeface="+mn-cs"/>
      </a:defRPr>
    </a:lvl8pPr>
    <a:lvl9pPr marL="3657600" algn="l" defTabSz="914400" rtl="0" eaLnBrk="1" latinLnBrk="0" hangingPunct="1">
      <a:defRPr sz="2400" b="1" kern="1200">
        <a:solidFill>
          <a:srgbClr val="FAFD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0000"/>
    <a:srgbClr val="FFFFFF"/>
    <a:srgbClr val="CCECFF"/>
    <a:srgbClr val="000066"/>
    <a:srgbClr val="0033CC"/>
    <a:srgbClr val="FF505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67" autoAdjust="0"/>
    <p:restoredTop sz="94362" autoAdjust="0"/>
  </p:normalViewPr>
  <p:slideViewPr>
    <p:cSldViewPr>
      <p:cViewPr varScale="1">
        <p:scale>
          <a:sx n="71" d="100"/>
          <a:sy n="71" d="100"/>
        </p:scale>
        <p:origin x="-1386" y="-90"/>
      </p:cViewPr>
      <p:guideLst>
        <p:guide orient="horz" pos="2256"/>
        <p:guide pos="316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100" d="100"/>
        <a:sy n="100" d="100"/>
      </p:scale>
      <p:origin x="0" y="4206"/>
    </p:cViewPr>
  </p:sorterViewPr>
  <p:notesViewPr>
    <p:cSldViewPr>
      <p:cViewPr>
        <p:scale>
          <a:sx n="110" d="100"/>
          <a:sy n="110" d="100"/>
        </p:scale>
        <p:origin x="-1902" y="2952"/>
      </p:cViewPr>
      <p:guideLst>
        <p:guide orient="horz" pos="2334"/>
        <p:guide pos="308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8.xml"/><Relationship Id="rId3" Type="http://schemas.openxmlformats.org/officeDocument/2006/relationships/slide" Target="slides/slide6.xml"/><Relationship Id="rId7" Type="http://schemas.openxmlformats.org/officeDocument/2006/relationships/slide" Target="slides/slide10.xml"/><Relationship Id="rId12" Type="http://schemas.openxmlformats.org/officeDocument/2006/relationships/slide" Target="slides/slide17.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5" Type="http://schemas.openxmlformats.org/officeDocument/2006/relationships/slide" Target="slides/slide8.xml"/><Relationship Id="rId10" Type="http://schemas.openxmlformats.org/officeDocument/2006/relationships/slide" Target="slides/slide13.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2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786F8-805D-46CB-B10A-DCDEA9DECFBC}" type="doc">
      <dgm:prSet loTypeId="urn:microsoft.com/office/officeart/2005/8/layout/hProcess10#1" loCatId="process" qsTypeId="urn:microsoft.com/office/officeart/2005/8/quickstyle/simple2" qsCatId="simple" csTypeId="urn:microsoft.com/office/officeart/2005/8/colors/colorful3" csCatId="colorful" phldr="1"/>
      <dgm:spPr/>
    </dgm:pt>
    <dgm:pt modelId="{E6914977-E777-4D6D-919E-31DE84809BEB}">
      <dgm:prSet phldrT="[Texto]" custT="1"/>
      <dgm:spPr>
        <a:noFill/>
        <a:ln>
          <a:noFill/>
        </a:ln>
        <a:effectLst>
          <a:glow rad="101600">
            <a:schemeClr val="accent2">
              <a:satMod val="175000"/>
              <a:alpha val="40000"/>
            </a:schemeClr>
          </a:glow>
        </a:effectLst>
        <a:scene3d>
          <a:camera prst="isometricOffAxis1Top">
            <a:rot lat="18075710" lon="18392743" rev="3758552"/>
          </a:camera>
          <a:lightRig rig="threePt" dir="t"/>
        </a:scene3d>
        <a:sp3d z="25400"/>
      </dgm:spPr>
      <dgm:t>
        <a:bodyPr/>
        <a:lstStyle/>
        <a:p>
          <a:endParaRPr lang="pt-BR" sz="4000" dirty="0">
            <a:solidFill>
              <a:srgbClr val="000000"/>
            </a:solidFill>
            <a:latin typeface="Arial Black" pitchFamily="34" charset="0"/>
          </a:endParaRPr>
        </a:p>
      </dgm:t>
    </dgm:pt>
    <dgm:pt modelId="{90FCAFAA-8289-41FB-B7FD-6A69C62AF66B}" type="sibTrans" cxnId="{654036CF-E072-4687-B675-23B3271844DA}">
      <dgm:prSet/>
      <dgm:spPr/>
      <dgm:t>
        <a:bodyPr/>
        <a:lstStyle/>
        <a:p>
          <a:endParaRPr lang="pt-BR"/>
        </a:p>
      </dgm:t>
    </dgm:pt>
    <dgm:pt modelId="{854E6F7B-88D4-4208-8457-7CE3322904FE}" type="parTrans" cxnId="{654036CF-E072-4687-B675-23B3271844DA}">
      <dgm:prSet/>
      <dgm:spPr/>
      <dgm:t>
        <a:bodyPr/>
        <a:lstStyle/>
        <a:p>
          <a:endParaRPr lang="pt-BR"/>
        </a:p>
      </dgm:t>
    </dgm:pt>
    <dgm:pt modelId="{4657D456-4809-40A1-A832-27FFB92AECE6}" type="pres">
      <dgm:prSet presAssocID="{545786F8-805D-46CB-B10A-DCDEA9DECFBC}" presName="Name0" presStyleCnt="0">
        <dgm:presLayoutVars>
          <dgm:dir/>
          <dgm:resizeHandles val="exact"/>
        </dgm:presLayoutVars>
      </dgm:prSet>
      <dgm:spPr/>
    </dgm:pt>
    <dgm:pt modelId="{52320446-EB20-4111-9695-43039337E736}" type="pres">
      <dgm:prSet presAssocID="{E6914977-E777-4D6D-919E-31DE84809BEB}" presName="composite" presStyleCnt="0"/>
      <dgm:spPr/>
    </dgm:pt>
    <dgm:pt modelId="{B1711095-AF3A-4A0E-AF34-628948F95E90}" type="pres">
      <dgm:prSet presAssocID="{E6914977-E777-4D6D-919E-31DE84809BEB}" presName="imagSh" presStyleLbl="bgImgPlace1" presStyleIdx="0" presStyleCnt="1" custScaleX="132594" custScaleY="93600" custLinFactNeighborX="-31051" custLinFactNeighborY="-24079"/>
      <dgm:spPr>
        <a:blipFill>
          <a:blip xmlns:r="http://schemas.openxmlformats.org/officeDocument/2006/relationships" r:embed="rId1">
            <a:extLst>
              <a:ext uri="{28A0092B-C50C-407E-A947-70E740481C1C}">
                <a14:useLocalDpi xmlns:a14="http://schemas.microsoft.com/office/drawing/2010/main" val="0"/>
              </a:ext>
            </a:extLst>
          </a:blip>
          <a:srcRect/>
          <a:stretch>
            <a:fillRect t="-64000" b="-64000"/>
          </a:stretch>
        </a:blipFill>
      </dgm:spPr>
    </dgm:pt>
    <dgm:pt modelId="{29151535-23E7-4FCE-80BE-7F4ACA5AF811}" type="pres">
      <dgm:prSet presAssocID="{E6914977-E777-4D6D-919E-31DE84809BEB}" presName="txNode" presStyleLbl="node1" presStyleIdx="0" presStyleCnt="1" custFlipVert="1" custScaleX="100000" custScaleY="100000" custLinFactNeighborX="-43593" custLinFactNeighborY="2825">
        <dgm:presLayoutVars>
          <dgm:bulletEnabled val="1"/>
        </dgm:presLayoutVars>
      </dgm:prSet>
      <dgm:spPr>
        <a:prstGeom prst="lightningBolt">
          <a:avLst/>
        </a:prstGeom>
      </dgm:spPr>
      <dgm:t>
        <a:bodyPr/>
        <a:lstStyle/>
        <a:p>
          <a:endParaRPr lang="pt-BR"/>
        </a:p>
      </dgm:t>
    </dgm:pt>
  </dgm:ptLst>
  <dgm:cxnLst>
    <dgm:cxn modelId="{654036CF-E072-4687-B675-23B3271844DA}" srcId="{545786F8-805D-46CB-B10A-DCDEA9DECFBC}" destId="{E6914977-E777-4D6D-919E-31DE84809BEB}" srcOrd="0" destOrd="0" parTransId="{854E6F7B-88D4-4208-8457-7CE3322904FE}" sibTransId="{90FCAFAA-8289-41FB-B7FD-6A69C62AF66B}"/>
    <dgm:cxn modelId="{F8418F6C-DE72-415A-8C8D-B4C36F20E0F6}" type="presOf" srcId="{E6914977-E777-4D6D-919E-31DE84809BEB}" destId="{29151535-23E7-4FCE-80BE-7F4ACA5AF811}" srcOrd="0" destOrd="0" presId="urn:microsoft.com/office/officeart/2005/8/layout/hProcess10#1"/>
    <dgm:cxn modelId="{3E01E608-DD94-4029-96F0-50196878E272}" type="presOf" srcId="{545786F8-805D-46CB-B10A-DCDEA9DECFBC}" destId="{4657D456-4809-40A1-A832-27FFB92AECE6}" srcOrd="0" destOrd="0" presId="urn:microsoft.com/office/officeart/2005/8/layout/hProcess10#1"/>
    <dgm:cxn modelId="{9A7FACF0-883A-4D19-8871-967EA906A196}" type="presParOf" srcId="{4657D456-4809-40A1-A832-27FFB92AECE6}" destId="{52320446-EB20-4111-9695-43039337E736}" srcOrd="0" destOrd="0" presId="urn:microsoft.com/office/officeart/2005/8/layout/hProcess10#1"/>
    <dgm:cxn modelId="{B1273296-4C11-483F-98C3-41ABB993DC61}" type="presParOf" srcId="{52320446-EB20-4111-9695-43039337E736}" destId="{B1711095-AF3A-4A0E-AF34-628948F95E90}" srcOrd="0" destOrd="0" presId="urn:microsoft.com/office/officeart/2005/8/layout/hProcess10#1"/>
    <dgm:cxn modelId="{3C666D92-AB65-4ED8-8F6F-7C77ADE61CC8}" type="presParOf" srcId="{52320446-EB20-4111-9695-43039337E736}" destId="{29151535-23E7-4FCE-80BE-7F4ACA5AF811}" srcOrd="1" destOrd="0" presId="urn:microsoft.com/office/officeart/2005/8/layout/hProcess10#1"/>
  </dgm:cxnLst>
  <dgm:bg>
    <a:noFill/>
    <a:effectLst>
      <a:glow rad="228600">
        <a:schemeClr val="accent3">
          <a:satMod val="175000"/>
          <a:alpha val="40000"/>
        </a:schemeClr>
      </a:glow>
      <a:softEdge rad="6350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11095-AF3A-4A0E-AF34-628948F95E90}">
      <dsp:nvSpPr>
        <dsp:cNvPr id="0" name=""/>
        <dsp:cNvSpPr/>
      </dsp:nvSpPr>
      <dsp:spPr>
        <a:xfrm>
          <a:off x="0" y="0"/>
          <a:ext cx="9905970" cy="401193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4000" b="-64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9151535-23E7-4FCE-80BE-7F4ACA5AF811}">
      <dsp:nvSpPr>
        <dsp:cNvPr id="0" name=""/>
        <dsp:cNvSpPr/>
      </dsp:nvSpPr>
      <dsp:spPr>
        <a:xfrm flipV="1">
          <a:off x="0" y="2571751"/>
          <a:ext cx="7470903" cy="4286251"/>
        </a:xfrm>
        <a:prstGeom prst="lightningBolt">
          <a:avLst/>
        </a:prstGeom>
        <a:noFill/>
        <a:ln w="38100" cap="flat" cmpd="sng" algn="ctr">
          <a:noFill/>
          <a:prstDash val="solid"/>
        </a:ln>
        <a:effectLst>
          <a:glow rad="101600">
            <a:schemeClr val="accent2">
              <a:satMod val="175000"/>
              <a:alpha val="40000"/>
            </a:schemeClr>
          </a:glow>
        </a:effectLst>
        <a:scene3d>
          <a:camera prst="isometricOffAxis1Top">
            <a:rot lat="18075710" lon="18392743" rev="3758552"/>
          </a:camera>
          <a:lightRig rig="threePt" dir="t"/>
        </a:scene3d>
        <a:sp3d z="25400"/>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pt-BR" sz="4000" kern="1200" dirty="0">
            <a:solidFill>
              <a:srgbClr val="000000"/>
            </a:solidFill>
            <a:latin typeface="Arial Black" pitchFamily="34" charset="0"/>
          </a:endParaRPr>
        </a:p>
      </dsp:txBody>
      <dsp:txXfrm rot="10800000">
        <a:off x="3028829" y="4024909"/>
        <a:ext cx="1784715" cy="13573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9404" y="-1577"/>
            <a:ext cx="2954489" cy="49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51" tIns="0" rIns="19151" bIns="0" numCol="1" anchor="t" anchorCtr="0" compatLnSpc="1">
            <a:prstTxWarp prst="textNoShape">
              <a:avLst/>
            </a:prstTxWarp>
          </a:bodyPr>
          <a:lstStyle>
            <a:lvl1pPr algn="l" defTabSz="1089907">
              <a:defRPr sz="1000" b="0" i="1">
                <a:latin typeface="Arial" pitchFamily="34" charset="0"/>
              </a:defRPr>
            </a:lvl1pPr>
          </a:lstStyle>
          <a:p>
            <a:pPr>
              <a:defRPr/>
            </a:pPr>
            <a:endParaRPr lang="en-US"/>
          </a:p>
        </p:txBody>
      </p:sp>
      <p:sp>
        <p:nvSpPr>
          <p:cNvPr id="3075" name="Rectangle 3"/>
          <p:cNvSpPr>
            <a:spLocks noGrp="1" noChangeArrowheads="1"/>
          </p:cNvSpPr>
          <p:nvPr>
            <p:ph type="dt" sz="quarter" idx="1"/>
          </p:nvPr>
        </p:nvSpPr>
        <p:spPr bwMode="auto">
          <a:xfrm>
            <a:off x="3852590" y="-1577"/>
            <a:ext cx="2954489" cy="49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51" tIns="0" rIns="19151" bIns="0" numCol="1" anchor="t" anchorCtr="0" compatLnSpc="1">
            <a:prstTxWarp prst="textNoShape">
              <a:avLst/>
            </a:prstTxWarp>
          </a:bodyPr>
          <a:lstStyle>
            <a:lvl1pPr algn="r" defTabSz="1089907">
              <a:defRPr sz="1000" b="0" i="1">
                <a:latin typeface="Arial" pitchFamily="34" charset="0"/>
              </a:defRPr>
            </a:lvl1pPr>
          </a:lstStyle>
          <a:p>
            <a:pPr>
              <a:defRPr/>
            </a:pPr>
            <a:endParaRPr lang="en-US"/>
          </a:p>
        </p:txBody>
      </p:sp>
      <p:sp>
        <p:nvSpPr>
          <p:cNvPr id="3076" name="Rectangle 4"/>
          <p:cNvSpPr>
            <a:spLocks noGrp="1" noChangeArrowheads="1"/>
          </p:cNvSpPr>
          <p:nvPr>
            <p:ph type="ftr" sz="quarter" idx="2"/>
          </p:nvPr>
        </p:nvSpPr>
        <p:spPr bwMode="auto">
          <a:xfrm>
            <a:off x="-9404"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51" tIns="0" rIns="19151" bIns="0" numCol="1" anchor="b" anchorCtr="0" compatLnSpc="1">
            <a:prstTxWarp prst="textNoShape">
              <a:avLst/>
            </a:prstTxWarp>
          </a:bodyPr>
          <a:lstStyle>
            <a:lvl1pPr algn="l" defTabSz="1089907">
              <a:defRPr sz="1000" b="0" i="1">
                <a:latin typeface="Arial" pitchFamily="34" charset="0"/>
              </a:defRPr>
            </a:lvl1pPr>
          </a:lstStyle>
          <a:p>
            <a:pPr>
              <a:defRPr/>
            </a:pPr>
            <a:endParaRPr lang="en-US"/>
          </a:p>
        </p:txBody>
      </p:sp>
      <p:sp>
        <p:nvSpPr>
          <p:cNvPr id="3077" name="Rectangle 5"/>
          <p:cNvSpPr>
            <a:spLocks noGrp="1" noChangeArrowheads="1"/>
          </p:cNvSpPr>
          <p:nvPr>
            <p:ph type="sldNum" sz="quarter" idx="3"/>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51" tIns="0" rIns="19151" bIns="0" numCol="1" anchor="b" anchorCtr="0" compatLnSpc="1">
            <a:prstTxWarp prst="textNoShape">
              <a:avLst/>
            </a:prstTxWarp>
          </a:bodyPr>
          <a:lstStyle>
            <a:lvl1pPr algn="r" defTabSz="1089907">
              <a:defRPr sz="1000" b="0" i="1">
                <a:latin typeface="Arial" pitchFamily="34" charset="0"/>
              </a:defRPr>
            </a:lvl1pPr>
          </a:lstStyle>
          <a:p>
            <a:pPr>
              <a:defRPr/>
            </a:pPr>
            <a:fld id="{DD5EE1E0-A8E7-48DC-9847-65B72775C50C}" type="slidenum">
              <a:rPr lang="en-US"/>
              <a:pPr>
                <a:defRPr/>
              </a:pPr>
              <a:t>‹nº›</a:t>
            </a:fld>
            <a:endParaRPr lang="en-US"/>
          </a:p>
        </p:txBody>
      </p:sp>
    </p:spTree>
    <p:extLst>
      <p:ext uri="{BB962C8B-B14F-4D97-AF65-F5344CB8AC3E}">
        <p14:creationId xmlns:p14="http://schemas.microsoft.com/office/powerpoint/2010/main" val="4261814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9404" y="-1577"/>
            <a:ext cx="2954489" cy="49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51" tIns="0" rIns="19151" bIns="0" numCol="1" anchor="t" anchorCtr="0" compatLnSpc="1">
            <a:prstTxWarp prst="textNoShape">
              <a:avLst/>
            </a:prstTxWarp>
          </a:bodyPr>
          <a:lstStyle>
            <a:lvl1pPr algn="l" defTabSz="909042">
              <a:defRPr sz="1000" b="0" i="1">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52590" y="-1577"/>
            <a:ext cx="2954489" cy="49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51" tIns="0" rIns="19151" bIns="0" numCol="1" anchor="t" anchorCtr="0" compatLnSpc="1">
            <a:prstTxWarp prst="textNoShape">
              <a:avLst/>
            </a:prstTxWarp>
          </a:bodyPr>
          <a:lstStyle>
            <a:lvl1pPr algn="r" defTabSz="909042">
              <a:defRPr sz="1000" b="0" i="1">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9404"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51" tIns="0" rIns="19151" bIns="0" numCol="1" anchor="b" anchorCtr="0" compatLnSpc="1">
            <a:prstTxWarp prst="textNoShape">
              <a:avLst/>
            </a:prstTxWarp>
          </a:bodyPr>
          <a:lstStyle>
            <a:lvl1pPr algn="l" defTabSz="909042">
              <a:defRPr sz="1000" b="0" i="1">
                <a:solidFill>
                  <a:schemeClr val="tx1"/>
                </a:solidFill>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51" tIns="0" rIns="19151" bIns="0" numCol="1" anchor="b" anchorCtr="0" compatLnSpc="1">
            <a:prstTxWarp prst="textNoShape">
              <a:avLst/>
            </a:prstTxWarp>
          </a:bodyPr>
          <a:lstStyle>
            <a:lvl1pPr algn="r" defTabSz="909042">
              <a:defRPr sz="1000" b="0" i="1">
                <a:solidFill>
                  <a:schemeClr val="tx1"/>
                </a:solidFill>
                <a:latin typeface="Times New Roman" pitchFamily="18" charset="0"/>
              </a:defRPr>
            </a:lvl1pPr>
          </a:lstStyle>
          <a:p>
            <a:pPr>
              <a:defRPr/>
            </a:pPr>
            <a:fld id="{6E245556-D909-4A8C-BBCD-0E0596F1A430}" type="slidenum">
              <a:rPr lang="en-US"/>
              <a:pPr>
                <a:defRPr/>
              </a:pPr>
              <a:t>‹nº›</a:t>
            </a:fld>
            <a:endParaRPr lang="en-US"/>
          </a:p>
        </p:txBody>
      </p:sp>
      <p:sp>
        <p:nvSpPr>
          <p:cNvPr id="2054" name="Rectangle 6"/>
          <p:cNvSpPr>
            <a:spLocks noGrp="1" noChangeArrowheads="1"/>
          </p:cNvSpPr>
          <p:nvPr>
            <p:ph type="body" sz="quarter" idx="3"/>
          </p:nvPr>
        </p:nvSpPr>
        <p:spPr bwMode="auto">
          <a:xfrm>
            <a:off x="896535" y="4739433"/>
            <a:ext cx="4988932" cy="44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42" tIns="54262" rIns="100542" bIns="54262" numCol="1" anchor="t" anchorCtr="0" compatLnSpc="1">
            <a:prstTxWarp prst="textNoShape">
              <a:avLst/>
            </a:prstTxWarp>
          </a:bodyPr>
          <a:lstStyle/>
          <a:p>
            <a:pPr lvl="0"/>
            <a:r>
              <a:rPr lang="pt-BR" noProof="0" smtClean="0"/>
              <a:t>Click to edit Master text styles</a:t>
            </a:r>
          </a:p>
          <a:p>
            <a:pPr lvl="1"/>
            <a:r>
              <a:rPr lang="pt-BR" noProof="0" smtClean="0"/>
              <a:t>Second level</a:t>
            </a:r>
          </a:p>
          <a:p>
            <a:pPr lvl="2"/>
            <a:r>
              <a:rPr lang="pt-BR" noProof="0" smtClean="0"/>
              <a:t>Third level</a:t>
            </a:r>
          </a:p>
          <a:p>
            <a:pPr lvl="3"/>
            <a:r>
              <a:rPr lang="pt-BR" noProof="0" smtClean="0"/>
              <a:t>Fourth level</a:t>
            </a:r>
          </a:p>
          <a:p>
            <a:pPr lvl="4"/>
            <a:r>
              <a:rPr lang="pt-BR" noProof="0" smtClean="0"/>
              <a:t>Fifth level</a:t>
            </a:r>
          </a:p>
        </p:txBody>
      </p:sp>
      <p:sp>
        <p:nvSpPr>
          <p:cNvPr id="15367" name="Rectangle 7"/>
          <p:cNvSpPr>
            <a:spLocks noGrp="1" noRot="1" noChangeAspect="1" noChangeArrowheads="1" noTextEdit="1"/>
          </p:cNvSpPr>
          <p:nvPr>
            <p:ph type="sldImg" idx="2"/>
          </p:nvPr>
        </p:nvSpPr>
        <p:spPr bwMode="auto">
          <a:xfrm>
            <a:off x="722313" y="752475"/>
            <a:ext cx="5356225" cy="3709988"/>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977381429"/>
      </p:ext>
    </p:extLst>
  </p:cSld>
  <p:clrMap bg1="lt1" tx1="dk1" bg2="lt2" tx2="dk2" accent1="accent1" accent2="accent2" accent3="accent3" accent4="accent4" accent5="accent5" accent6="accent6" hlink="hlink" folHlink="folHlink"/>
  <p:notesStyle>
    <a:lvl1pPr algn="l" defTabSz="1090613"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96888" algn="l" defTabSz="1090613"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98538" algn="l" defTabSz="1090613"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98600" algn="l" defTabSz="1090613"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95488" algn="l" defTabSz="1090613"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6E245556-D909-4A8C-BBCD-0E0596F1A430}" type="slidenum">
              <a:rPr lang="en-US" smtClean="0"/>
              <a:pPr>
                <a:defRPr/>
              </a:pPr>
              <a:t>1</a:t>
            </a:fld>
            <a:endParaRPr lang="en-US" dirty="0"/>
          </a:p>
        </p:txBody>
      </p:sp>
    </p:spTree>
    <p:extLst>
      <p:ext uri="{BB962C8B-B14F-4D97-AF65-F5344CB8AC3E}">
        <p14:creationId xmlns:p14="http://schemas.microsoft.com/office/powerpoint/2010/main" val="105280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6E80F5D9-E36D-4884-877D-E14DF1571419}" type="slidenum">
              <a:rPr lang="pt-BR" sz="1000" b="0" i="1">
                <a:solidFill>
                  <a:schemeClr val="tx1"/>
                </a:solidFill>
                <a:latin typeface="Times New Roman" pitchFamily="18" charset="0"/>
              </a:rPr>
              <a:pPr algn="r"/>
              <a:t>10</a:t>
            </a:fld>
            <a:endParaRPr lang="pt-BR" sz="1000" b="0" i="1">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a:lnSpc>
                <a:spcPct val="110000"/>
              </a:lnSpc>
            </a:pPr>
            <a:endParaRPr lang="pt-BR" sz="1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6E80F5D9-E36D-4884-877D-E14DF1571419}" type="slidenum">
              <a:rPr lang="pt-BR" sz="1000" b="0" i="1">
                <a:solidFill>
                  <a:schemeClr val="tx1"/>
                </a:solidFill>
                <a:latin typeface="Times New Roman" pitchFamily="18" charset="0"/>
              </a:rPr>
              <a:pPr algn="r"/>
              <a:t>11</a:t>
            </a:fld>
            <a:endParaRPr lang="pt-BR" sz="1000" b="0" i="1">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a:lnSpc>
                <a:spcPct val="110000"/>
              </a:lnSpc>
            </a:pPr>
            <a:endParaRPr lang="pt-BR" sz="1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6E80F5D9-E36D-4884-877D-E14DF1571419}" type="slidenum">
              <a:rPr lang="pt-BR" sz="1000" b="0" i="1">
                <a:solidFill>
                  <a:schemeClr val="tx1"/>
                </a:solidFill>
                <a:latin typeface="Times New Roman" pitchFamily="18" charset="0"/>
              </a:rPr>
              <a:pPr algn="r"/>
              <a:t>12</a:t>
            </a:fld>
            <a:endParaRPr lang="pt-BR" sz="1000" b="0" i="1">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a:lnSpc>
                <a:spcPct val="110000"/>
              </a:lnSpc>
            </a:pPr>
            <a:endParaRPr lang="pt-BR" sz="1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6E80F5D9-E36D-4884-877D-E14DF1571419}" type="slidenum">
              <a:rPr lang="pt-BR" sz="1000" b="0" i="1">
                <a:solidFill>
                  <a:schemeClr val="tx1"/>
                </a:solidFill>
                <a:latin typeface="Times New Roman" pitchFamily="18" charset="0"/>
              </a:rPr>
              <a:pPr algn="r"/>
              <a:t>13</a:t>
            </a:fld>
            <a:endParaRPr lang="pt-BR" sz="1000" b="0" i="1">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a:lnSpc>
                <a:spcPct val="110000"/>
              </a:lnSpc>
            </a:pPr>
            <a:endParaRPr lang="pt-BR" sz="18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6E80F5D9-E36D-4884-877D-E14DF1571419}" type="slidenum">
              <a:rPr lang="pt-BR" sz="1000" b="0" i="1">
                <a:solidFill>
                  <a:schemeClr val="tx1"/>
                </a:solidFill>
                <a:latin typeface="Times New Roman" pitchFamily="18" charset="0"/>
              </a:rPr>
              <a:pPr algn="r"/>
              <a:t>14</a:t>
            </a:fld>
            <a:endParaRPr lang="pt-BR" sz="1000" b="0" i="1">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a:lnSpc>
                <a:spcPct val="110000"/>
              </a:lnSpc>
            </a:pPr>
            <a:endParaRPr lang="pt-BR" sz="18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709613" y="744538"/>
            <a:ext cx="5376862" cy="3724275"/>
          </a:xfrm>
          <a:ln/>
        </p:spPr>
      </p:sp>
      <p:sp>
        <p:nvSpPr>
          <p:cNvPr id="21507" name="Rectangle 3"/>
          <p:cNvSpPr>
            <a:spLocks noGrp="1" noChangeArrowheads="1"/>
          </p:cNvSpPr>
          <p:nvPr>
            <p:ph type="body" idx="1"/>
          </p:nvPr>
        </p:nvSpPr>
        <p:spPr>
          <a:xfrm>
            <a:off x="905939" y="4718938"/>
            <a:ext cx="4984230" cy="4178143"/>
          </a:xfrm>
          <a:noFill/>
        </p:spPr>
        <p:txBody>
          <a:bodyPr/>
          <a:lstStyle/>
          <a:p>
            <a:endParaRPr lang="pt-B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709613" y="744538"/>
            <a:ext cx="5376862" cy="3724275"/>
          </a:xfrm>
          <a:ln/>
        </p:spPr>
      </p:sp>
      <p:sp>
        <p:nvSpPr>
          <p:cNvPr id="21507" name="Rectangle 3"/>
          <p:cNvSpPr>
            <a:spLocks noGrp="1" noChangeArrowheads="1"/>
          </p:cNvSpPr>
          <p:nvPr>
            <p:ph type="body" idx="1"/>
          </p:nvPr>
        </p:nvSpPr>
        <p:spPr>
          <a:xfrm>
            <a:off x="905939" y="4718938"/>
            <a:ext cx="4984230" cy="4178143"/>
          </a:xfrm>
          <a:noFill/>
        </p:spPr>
        <p:txBody>
          <a:bodyPr/>
          <a:lstStyle/>
          <a:p>
            <a:endParaRPr lang="pt-B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6E80F5D9-E36D-4884-877D-E14DF1571419}" type="slidenum">
              <a:rPr lang="pt-BR" sz="1000" b="0" i="1">
                <a:solidFill>
                  <a:schemeClr val="tx1"/>
                </a:solidFill>
                <a:latin typeface="Times New Roman" pitchFamily="18" charset="0"/>
              </a:rPr>
              <a:pPr algn="r"/>
              <a:t>17</a:t>
            </a:fld>
            <a:endParaRPr lang="pt-BR" sz="1000" b="0" i="1">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a:lnSpc>
                <a:spcPct val="110000"/>
              </a:lnSpc>
            </a:pPr>
            <a:endParaRPr lang="pt-BR" sz="18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6E80F5D9-E36D-4884-877D-E14DF1571419}" type="slidenum">
              <a:rPr lang="pt-BR" sz="1000" b="0" i="1">
                <a:solidFill>
                  <a:schemeClr val="tx1"/>
                </a:solidFill>
                <a:latin typeface="Times New Roman" pitchFamily="18" charset="0"/>
              </a:rPr>
              <a:pPr algn="r"/>
              <a:t>18</a:t>
            </a:fld>
            <a:endParaRPr lang="pt-BR" sz="1000" b="0" i="1">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a:lnSpc>
                <a:spcPct val="110000"/>
              </a:lnSpc>
            </a:pPr>
            <a:endParaRPr lang="pt-BR" sz="18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82563" y="825500"/>
            <a:ext cx="5376862" cy="3724275"/>
          </a:xfrm>
          <a:ln/>
        </p:spPr>
      </p:sp>
      <p:sp>
        <p:nvSpPr>
          <p:cNvPr id="24579" name="Rectangle 3"/>
          <p:cNvSpPr>
            <a:spLocks noGrp="1" noChangeArrowheads="1"/>
          </p:cNvSpPr>
          <p:nvPr>
            <p:ph type="body" idx="1"/>
          </p:nvPr>
        </p:nvSpPr>
        <p:spPr>
          <a:xfrm>
            <a:off x="603438" y="4715785"/>
            <a:ext cx="5288299" cy="4466671"/>
          </a:xfrm>
          <a:noFill/>
        </p:spPr>
        <p:txBody>
          <a:bodyPr/>
          <a:lstStyle/>
          <a:p>
            <a:endParaRPr lang="es-ES" noProof="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noProof="0" dirty="0"/>
          </a:p>
        </p:txBody>
      </p:sp>
      <p:sp>
        <p:nvSpPr>
          <p:cNvPr id="4" name="Espaço Reservado para Número de Slide 3"/>
          <p:cNvSpPr>
            <a:spLocks noGrp="1"/>
          </p:cNvSpPr>
          <p:nvPr>
            <p:ph type="sldNum" sz="quarter" idx="10"/>
          </p:nvPr>
        </p:nvSpPr>
        <p:spPr/>
        <p:txBody>
          <a:bodyPr/>
          <a:lstStyle/>
          <a:p>
            <a:pPr>
              <a:defRPr/>
            </a:pPr>
            <a:fld id="{6E245556-D909-4A8C-BBCD-0E0596F1A430}" type="slidenum">
              <a:rPr lang="en-US" smtClean="0"/>
              <a:pPr>
                <a:defRPr/>
              </a:pPr>
              <a:t>2</a:t>
            </a:fld>
            <a:endParaRPr lang="en-US"/>
          </a:p>
        </p:txBody>
      </p:sp>
    </p:spTree>
    <p:extLst>
      <p:ext uri="{BB962C8B-B14F-4D97-AF65-F5344CB8AC3E}">
        <p14:creationId xmlns:p14="http://schemas.microsoft.com/office/powerpoint/2010/main" val="2424049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82563" y="825500"/>
            <a:ext cx="5376862" cy="3724275"/>
          </a:xfrm>
          <a:ln/>
        </p:spPr>
      </p:sp>
      <p:sp>
        <p:nvSpPr>
          <p:cNvPr id="24579" name="Rectangle 3"/>
          <p:cNvSpPr>
            <a:spLocks noGrp="1" noChangeArrowheads="1"/>
          </p:cNvSpPr>
          <p:nvPr>
            <p:ph type="body" idx="1"/>
          </p:nvPr>
        </p:nvSpPr>
        <p:spPr>
          <a:xfrm>
            <a:off x="603438" y="4715785"/>
            <a:ext cx="5288299" cy="4466671"/>
          </a:xfrm>
          <a:noFill/>
        </p:spPr>
        <p:txBody>
          <a:bodyPr/>
          <a:lstStyle/>
          <a:p>
            <a:endParaRPr lang="es-ES" noProof="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p:spPr>
        <p:txBody>
          <a:bodyPr/>
          <a:lstStyle/>
          <a:p>
            <a:endParaRPr lang="pt-BR" dirty="0" smtClean="0"/>
          </a:p>
        </p:txBody>
      </p:sp>
      <p:sp>
        <p:nvSpPr>
          <p:cNvPr id="25604" name="Espaço Reservado para Número de Slide 3"/>
          <p:cNvSpPr>
            <a:spLocks noGrp="1"/>
          </p:cNvSpPr>
          <p:nvPr>
            <p:ph type="sldNum" sz="quarter" idx="5"/>
          </p:nvPr>
        </p:nvSpPr>
        <p:spPr>
          <a:noFill/>
        </p:spPr>
        <p:txBody>
          <a:bodyPr/>
          <a:lstStyle>
            <a:lvl1pPr defTabSz="909042">
              <a:defRPr sz="2400" b="1">
                <a:solidFill>
                  <a:srgbClr val="FAFD00"/>
                </a:solidFill>
                <a:latin typeface="Arial" charset="0"/>
              </a:defRPr>
            </a:lvl1pPr>
            <a:lvl2pPr marL="736041" indent="-283093" defTabSz="909042">
              <a:defRPr sz="2400" b="1">
                <a:solidFill>
                  <a:srgbClr val="FAFD00"/>
                </a:solidFill>
                <a:latin typeface="Arial" charset="0"/>
              </a:defRPr>
            </a:lvl2pPr>
            <a:lvl3pPr marL="1132370" indent="-226474" defTabSz="909042">
              <a:defRPr sz="2400" b="1">
                <a:solidFill>
                  <a:srgbClr val="FAFD00"/>
                </a:solidFill>
                <a:latin typeface="Arial" charset="0"/>
              </a:defRPr>
            </a:lvl3pPr>
            <a:lvl4pPr marL="1585318" indent="-226474" defTabSz="909042">
              <a:defRPr sz="2400" b="1">
                <a:solidFill>
                  <a:srgbClr val="FAFD00"/>
                </a:solidFill>
                <a:latin typeface="Arial" charset="0"/>
              </a:defRPr>
            </a:lvl4pPr>
            <a:lvl5pPr marL="2038266" indent="-226474" defTabSz="909042">
              <a:defRPr sz="2400" b="1">
                <a:solidFill>
                  <a:srgbClr val="FAFD00"/>
                </a:solidFill>
                <a:latin typeface="Arial" charset="0"/>
              </a:defRPr>
            </a:lvl5pPr>
            <a:lvl6pPr marL="2491214" indent="-226474" algn="ctr" defTabSz="909042" eaLnBrk="0" fontAlgn="base" hangingPunct="0">
              <a:spcBef>
                <a:spcPct val="0"/>
              </a:spcBef>
              <a:spcAft>
                <a:spcPct val="0"/>
              </a:spcAft>
              <a:defRPr sz="2400" b="1">
                <a:solidFill>
                  <a:srgbClr val="FAFD00"/>
                </a:solidFill>
                <a:latin typeface="Arial" charset="0"/>
              </a:defRPr>
            </a:lvl6pPr>
            <a:lvl7pPr marL="2944162" indent="-226474" algn="ctr" defTabSz="909042" eaLnBrk="0" fontAlgn="base" hangingPunct="0">
              <a:spcBef>
                <a:spcPct val="0"/>
              </a:spcBef>
              <a:spcAft>
                <a:spcPct val="0"/>
              </a:spcAft>
              <a:defRPr sz="2400" b="1">
                <a:solidFill>
                  <a:srgbClr val="FAFD00"/>
                </a:solidFill>
                <a:latin typeface="Arial" charset="0"/>
              </a:defRPr>
            </a:lvl7pPr>
            <a:lvl8pPr marL="3397110" indent="-226474" algn="ctr" defTabSz="909042" eaLnBrk="0" fontAlgn="base" hangingPunct="0">
              <a:spcBef>
                <a:spcPct val="0"/>
              </a:spcBef>
              <a:spcAft>
                <a:spcPct val="0"/>
              </a:spcAft>
              <a:defRPr sz="2400" b="1">
                <a:solidFill>
                  <a:srgbClr val="FAFD00"/>
                </a:solidFill>
                <a:latin typeface="Arial" charset="0"/>
              </a:defRPr>
            </a:lvl8pPr>
            <a:lvl9pPr marL="3850058" indent="-226474" algn="ctr" defTabSz="909042" eaLnBrk="0" fontAlgn="base" hangingPunct="0">
              <a:spcBef>
                <a:spcPct val="0"/>
              </a:spcBef>
              <a:spcAft>
                <a:spcPct val="0"/>
              </a:spcAft>
              <a:defRPr sz="2400" b="1">
                <a:solidFill>
                  <a:srgbClr val="FAFD00"/>
                </a:solidFill>
                <a:latin typeface="Arial" charset="0"/>
              </a:defRPr>
            </a:lvl9pPr>
          </a:lstStyle>
          <a:p>
            <a:fld id="{FDEFB688-8917-4ECF-A871-F05D37A3616E}" type="slidenum">
              <a:rPr lang="en-US" sz="1000" b="0">
                <a:solidFill>
                  <a:schemeClr val="tx1"/>
                </a:solidFill>
                <a:latin typeface="Times New Roman" pitchFamily="18" charset="0"/>
              </a:rPr>
              <a:pPr/>
              <a:t>21</a:t>
            </a:fld>
            <a:endParaRPr lang="en-US" sz="1000" b="0">
              <a:solidFill>
                <a:schemeClr val="tx1"/>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vre 1"/>
          <p:cNvSpPr/>
          <p:nvPr/>
        </p:nvSpPr>
        <p:spPr>
          <a:xfrm>
            <a:off x="917575" y="744538"/>
            <a:ext cx="4964113" cy="37226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9" tIns="46805" rIns="90009" bIns="46805" anchor="ctr" compatLnSpc="0"/>
          <a:lstStyle/>
          <a:p>
            <a:pPr fontAlgn="auto" hangingPunct="0">
              <a:spcBef>
                <a:spcPts val="0"/>
              </a:spcBef>
              <a:spcAft>
                <a:spcPts val="0"/>
              </a:spcAft>
              <a:defRPr/>
            </a:pPr>
            <a:endParaRPr lang="pt-BR" sz="2400">
              <a:latin typeface="Times New Roman" pitchFamily="18"/>
              <a:ea typeface="Arial Unicode MS" pitchFamily="2"/>
              <a:cs typeface="Tahoma" pitchFamily="2"/>
            </a:endParaRPr>
          </a:p>
        </p:txBody>
      </p:sp>
      <p:sp>
        <p:nvSpPr>
          <p:cNvPr id="3" name="Espaço Reservado para Anotações 2"/>
          <p:cNvSpPr txBox="1">
            <a:spLocks noGrp="1"/>
          </p:cNvSpPr>
          <p:nvPr>
            <p:ph type="body" sz="quarter" idx="1"/>
          </p:nvPr>
        </p:nvSpPr>
        <p:spPr>
          <a:xfrm>
            <a:off x="906463" y="4714875"/>
            <a:ext cx="4984750" cy="185738"/>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eaLnBrk="1" fontAlgn="auto">
              <a:spcBef>
                <a:spcPts val="448"/>
              </a:spcBef>
              <a:spcAft>
                <a:spcPts val="0"/>
              </a:spcAft>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defRPr/>
            </a:pPr>
            <a:endParaRPr kern="1200" dirty="0" smtClean="0"/>
          </a:p>
        </p:txBody>
      </p:sp>
      <p:sp>
        <p:nvSpPr>
          <p:cNvPr id="4" name="Forma livre 3"/>
          <p:cNvSpPr/>
          <p:nvPr/>
        </p:nvSpPr>
        <p:spPr>
          <a:xfrm>
            <a:off x="3852863" y="9431338"/>
            <a:ext cx="2946400" cy="4968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9" tIns="46805" rIns="90009" bIns="46805" anchor="b" compatLnSpc="0"/>
          <a:lstStyle/>
          <a:p>
            <a:pPr algn="r" fontAlgn="auto">
              <a:spcBef>
                <a:spcPts val="0"/>
              </a:spcBef>
              <a:spcAft>
                <a:spcPts val="0"/>
              </a:spcAft>
              <a:defRPr/>
            </a:pPr>
            <a:fld id="{1F5EB793-0B72-4A78-8BEA-1220595389E4}" type="slidenum">
              <a:rPr lang="pt-BR" sz="1200">
                <a:latin typeface="Times New Roman" pitchFamily="18"/>
                <a:ea typeface="Arial Unicode MS" pitchFamily="2"/>
                <a:cs typeface="Tahoma" pitchFamily="2"/>
              </a:rPr>
              <a:pPr algn="r" fontAlgn="auto">
                <a:spcBef>
                  <a:spcPts val="0"/>
                </a:spcBef>
                <a:spcAft>
                  <a:spcPts val="0"/>
                </a:spcAft>
                <a:defRPr/>
              </a:pPr>
              <a:t>22</a:t>
            </a:fld>
            <a:endParaRPr lang="pt-BR" sz="1200">
              <a:latin typeface="Times New Roman" pitchFamily="18"/>
              <a:ea typeface="Arial Unicode MS" pitchFamily="2"/>
              <a:cs typeface="Tahoma" pitchFamily="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vre 1"/>
          <p:cNvSpPr/>
          <p:nvPr/>
        </p:nvSpPr>
        <p:spPr>
          <a:xfrm>
            <a:off x="917575" y="744538"/>
            <a:ext cx="4964113" cy="37226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9" tIns="46805" rIns="90009" bIns="46805" anchor="ctr" compatLnSpc="0"/>
          <a:lstStyle/>
          <a:p>
            <a:pPr fontAlgn="auto" hangingPunct="0">
              <a:spcBef>
                <a:spcPts val="0"/>
              </a:spcBef>
              <a:spcAft>
                <a:spcPts val="0"/>
              </a:spcAft>
              <a:defRPr/>
            </a:pPr>
            <a:endParaRPr lang="pt-BR" sz="2400">
              <a:latin typeface="Times New Roman" pitchFamily="18"/>
              <a:ea typeface="Arial Unicode MS" pitchFamily="2"/>
              <a:cs typeface="Tahoma" pitchFamily="2"/>
            </a:endParaRPr>
          </a:p>
        </p:txBody>
      </p:sp>
      <p:sp>
        <p:nvSpPr>
          <p:cNvPr id="3" name="Espaço Reservado para Anotações 2"/>
          <p:cNvSpPr txBox="1">
            <a:spLocks noGrp="1"/>
          </p:cNvSpPr>
          <p:nvPr>
            <p:ph type="body" sz="quarter" idx="1"/>
          </p:nvPr>
        </p:nvSpPr>
        <p:spPr>
          <a:xfrm>
            <a:off x="906463" y="4714875"/>
            <a:ext cx="4984750" cy="185738"/>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eaLnBrk="1" fontAlgn="auto">
              <a:spcBef>
                <a:spcPts val="448"/>
              </a:spcBef>
              <a:spcAft>
                <a:spcPts val="0"/>
              </a:spcAft>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defRPr/>
            </a:pPr>
            <a:endParaRPr kern="1200" smtClean="0"/>
          </a:p>
        </p:txBody>
      </p:sp>
      <p:sp>
        <p:nvSpPr>
          <p:cNvPr id="4" name="Forma livre 3"/>
          <p:cNvSpPr/>
          <p:nvPr/>
        </p:nvSpPr>
        <p:spPr>
          <a:xfrm>
            <a:off x="3852863" y="9431338"/>
            <a:ext cx="2946400" cy="4968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9" tIns="46805" rIns="90009" bIns="46805" anchor="b" compatLnSpc="0"/>
          <a:lstStyle/>
          <a:p>
            <a:pPr algn="r" fontAlgn="auto">
              <a:spcBef>
                <a:spcPts val="0"/>
              </a:spcBef>
              <a:spcAft>
                <a:spcPts val="0"/>
              </a:spcAft>
              <a:defRPr/>
            </a:pPr>
            <a:fld id="{B9425EA8-5703-4FDE-B779-75E560A09451}" type="slidenum">
              <a:rPr lang="pt-BR" sz="1200">
                <a:latin typeface="Times New Roman" pitchFamily="18"/>
                <a:ea typeface="Arial Unicode MS" pitchFamily="2"/>
                <a:cs typeface="Tahoma" pitchFamily="2"/>
              </a:rPr>
              <a:pPr algn="r" fontAlgn="auto">
                <a:spcBef>
                  <a:spcPts val="0"/>
                </a:spcBef>
                <a:spcAft>
                  <a:spcPts val="0"/>
                </a:spcAft>
                <a:defRPr/>
              </a:pPr>
              <a:t>23</a:t>
            </a:fld>
            <a:endParaRPr lang="pt-BR" sz="1200">
              <a:latin typeface="Times New Roman" pitchFamily="18"/>
              <a:ea typeface="Arial Unicode MS" pitchFamily="2"/>
              <a:cs typeface="Tahoma" pitchFamily="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vre 1"/>
          <p:cNvSpPr/>
          <p:nvPr/>
        </p:nvSpPr>
        <p:spPr>
          <a:xfrm>
            <a:off x="917575" y="744538"/>
            <a:ext cx="4964113" cy="37226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9" tIns="46805" rIns="90009" bIns="46805" anchor="ctr" compatLnSpc="0"/>
          <a:lstStyle/>
          <a:p>
            <a:pPr fontAlgn="auto" hangingPunct="0">
              <a:spcBef>
                <a:spcPts val="0"/>
              </a:spcBef>
              <a:spcAft>
                <a:spcPts val="0"/>
              </a:spcAft>
              <a:defRPr/>
            </a:pPr>
            <a:endParaRPr lang="pt-BR" sz="2400">
              <a:latin typeface="Times New Roman" pitchFamily="18"/>
              <a:ea typeface="Arial Unicode MS" pitchFamily="2"/>
              <a:cs typeface="Tahoma" pitchFamily="2"/>
            </a:endParaRPr>
          </a:p>
        </p:txBody>
      </p:sp>
      <p:sp>
        <p:nvSpPr>
          <p:cNvPr id="3" name="Espaço Reservado para Anotações 2"/>
          <p:cNvSpPr txBox="1">
            <a:spLocks noGrp="1"/>
          </p:cNvSpPr>
          <p:nvPr>
            <p:ph type="body" sz="quarter" idx="1"/>
          </p:nvPr>
        </p:nvSpPr>
        <p:spPr>
          <a:xfrm>
            <a:off x="906463" y="4714875"/>
            <a:ext cx="4984750" cy="185738"/>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eaLnBrk="1" fontAlgn="auto">
              <a:spcBef>
                <a:spcPts val="448"/>
              </a:spcBef>
              <a:spcAft>
                <a:spcPts val="0"/>
              </a:spcAft>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defRPr/>
            </a:pPr>
            <a:endParaRPr kern="1200" smtClean="0"/>
          </a:p>
        </p:txBody>
      </p:sp>
      <p:sp>
        <p:nvSpPr>
          <p:cNvPr id="4" name="Forma livre 3"/>
          <p:cNvSpPr/>
          <p:nvPr/>
        </p:nvSpPr>
        <p:spPr>
          <a:xfrm>
            <a:off x="3852863" y="9431338"/>
            <a:ext cx="2946400" cy="4968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9" tIns="46805" rIns="90009" bIns="46805" anchor="b" compatLnSpc="0"/>
          <a:lstStyle/>
          <a:p>
            <a:pPr algn="r" fontAlgn="auto">
              <a:spcBef>
                <a:spcPts val="0"/>
              </a:spcBef>
              <a:spcAft>
                <a:spcPts val="0"/>
              </a:spcAft>
              <a:defRPr/>
            </a:pPr>
            <a:fld id="{8EBF821D-B6BC-4960-AFD9-58EE2A4A3FB0}" type="slidenum">
              <a:rPr lang="pt-BR" sz="1200">
                <a:latin typeface="Times New Roman" pitchFamily="18"/>
                <a:ea typeface="Arial Unicode MS" pitchFamily="2"/>
                <a:cs typeface="Tahoma" pitchFamily="2"/>
              </a:rPr>
              <a:pPr algn="r" fontAlgn="auto">
                <a:spcBef>
                  <a:spcPts val="0"/>
                </a:spcBef>
                <a:spcAft>
                  <a:spcPts val="0"/>
                </a:spcAft>
                <a:defRPr/>
              </a:pPr>
              <a:t>24</a:t>
            </a:fld>
            <a:endParaRPr lang="pt-BR" sz="1200">
              <a:latin typeface="Times New Roman" pitchFamily="18"/>
              <a:ea typeface="Arial Unicode MS" pitchFamily="2"/>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711200" y="744538"/>
            <a:ext cx="5376863" cy="3722687"/>
          </a:xfrm>
          <a:ln/>
        </p:spPr>
      </p:sp>
      <p:sp>
        <p:nvSpPr>
          <p:cNvPr id="17411" name="Rectangle 3"/>
          <p:cNvSpPr>
            <a:spLocks noGrp="1" noChangeArrowheads="1"/>
          </p:cNvSpPr>
          <p:nvPr>
            <p:ph type="body" idx="1"/>
          </p:nvPr>
        </p:nvSpPr>
        <p:spPr>
          <a:xfrm>
            <a:off x="680238" y="4715785"/>
            <a:ext cx="5437200" cy="4466671"/>
          </a:xfrm>
          <a:noFill/>
        </p:spPr>
        <p:txBody>
          <a:bodyPr/>
          <a:lstStyle/>
          <a:p>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03985905-F113-48DC-AAED-1C94AB946CA5}" type="slidenum">
              <a:rPr lang="pt-BR" sz="1000" b="0" i="1">
                <a:solidFill>
                  <a:schemeClr val="tx1"/>
                </a:solidFill>
                <a:latin typeface="Times New Roman" pitchFamily="18" charset="0"/>
              </a:rPr>
              <a:pPr algn="r"/>
              <a:t>4</a:t>
            </a:fld>
            <a:endParaRPr lang="pt-BR" sz="1000" b="0" i="1">
              <a:solidFill>
                <a:schemeClr val="tx1"/>
              </a:solidFill>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a:lnSpc>
                <a:spcPct val="110000"/>
              </a:lnSpc>
            </a:pPr>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03985905-F113-48DC-AAED-1C94AB946CA5}" type="slidenum">
              <a:rPr lang="pt-BR" sz="1000" b="0" i="1">
                <a:solidFill>
                  <a:schemeClr val="tx1"/>
                </a:solidFill>
                <a:latin typeface="Times New Roman" pitchFamily="18" charset="0"/>
              </a:rPr>
              <a:pPr algn="r"/>
              <a:t>5</a:t>
            </a:fld>
            <a:endParaRPr lang="pt-BR" sz="1000" b="0" i="1">
              <a:solidFill>
                <a:schemeClr val="tx1"/>
              </a:solidFill>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a:lnSpc>
                <a:spcPct val="110000"/>
              </a:lnSpc>
            </a:pPr>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0F47AEC5-4929-4C48-A8E6-DD23DF6090BA}" type="slidenum">
              <a:rPr lang="pt-BR" sz="1000" b="0" i="1">
                <a:solidFill>
                  <a:schemeClr val="tx1"/>
                </a:solidFill>
                <a:latin typeface="Times New Roman" pitchFamily="18" charset="0"/>
              </a:rPr>
              <a:pPr algn="r"/>
              <a:t>6</a:t>
            </a:fld>
            <a:endParaRPr lang="pt-BR" sz="1000" b="0" i="1">
              <a:solidFill>
                <a:schemeClr val="tx1"/>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a:lnSpc>
                <a:spcPct val="110000"/>
              </a:lnSpc>
            </a:pPr>
            <a:endParaRPr lang="es-ES"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6E80F5D9-E36D-4884-877D-E14DF1571419}" type="slidenum">
              <a:rPr lang="pt-BR" sz="1000" b="0" i="1">
                <a:solidFill>
                  <a:schemeClr val="tx1"/>
                </a:solidFill>
                <a:latin typeface="Times New Roman" pitchFamily="18" charset="0"/>
              </a:rPr>
              <a:pPr algn="r"/>
              <a:t>7</a:t>
            </a:fld>
            <a:endParaRPr lang="pt-BR" sz="1000" b="0" i="1">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a:lnSpc>
                <a:spcPct val="110000"/>
              </a:lnSpc>
            </a:pPr>
            <a:endParaRPr lang="pt-BR" sz="1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6E80F5D9-E36D-4884-877D-E14DF1571419}" type="slidenum">
              <a:rPr lang="pt-BR" sz="1000" b="0" i="1">
                <a:solidFill>
                  <a:schemeClr val="tx1"/>
                </a:solidFill>
                <a:latin typeface="Times New Roman" pitchFamily="18" charset="0"/>
              </a:rPr>
              <a:pPr algn="r"/>
              <a:t>8</a:t>
            </a:fld>
            <a:endParaRPr lang="pt-BR" sz="1000" b="0" i="1">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a:lnSpc>
                <a:spcPct val="110000"/>
              </a:lnSpc>
            </a:pPr>
            <a:endParaRPr lang="pt-BR" sz="18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2590" y="9433145"/>
            <a:ext cx="2954489" cy="4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51" tIns="0" rIns="19151" bIns="0" anchor="b"/>
          <a:lstStyle>
            <a:lvl1pPr defTabSz="917575">
              <a:defRPr sz="2400" b="1">
                <a:solidFill>
                  <a:srgbClr val="FAFD00"/>
                </a:solidFill>
                <a:latin typeface="Arial" charset="0"/>
              </a:defRPr>
            </a:lvl1pPr>
            <a:lvl2pPr marL="742950" indent="-285750" defTabSz="917575">
              <a:defRPr sz="2400" b="1">
                <a:solidFill>
                  <a:srgbClr val="FAFD00"/>
                </a:solidFill>
                <a:latin typeface="Arial" charset="0"/>
              </a:defRPr>
            </a:lvl2pPr>
            <a:lvl3pPr marL="1143000" indent="-228600" defTabSz="917575">
              <a:defRPr sz="2400" b="1">
                <a:solidFill>
                  <a:srgbClr val="FAFD00"/>
                </a:solidFill>
                <a:latin typeface="Arial" charset="0"/>
              </a:defRPr>
            </a:lvl3pPr>
            <a:lvl4pPr marL="1600200" indent="-228600" defTabSz="917575">
              <a:defRPr sz="2400" b="1">
                <a:solidFill>
                  <a:srgbClr val="FAFD00"/>
                </a:solidFill>
                <a:latin typeface="Arial" charset="0"/>
              </a:defRPr>
            </a:lvl4pPr>
            <a:lvl5pPr marL="2057400" indent="-228600" defTabSz="917575">
              <a:defRPr sz="2400" b="1">
                <a:solidFill>
                  <a:srgbClr val="FAFD00"/>
                </a:solidFill>
                <a:latin typeface="Arial" charset="0"/>
              </a:defRPr>
            </a:lvl5pPr>
            <a:lvl6pPr marL="2514600" indent="-228600" algn="ctr" defTabSz="917575" eaLnBrk="0" fontAlgn="base" hangingPunct="0">
              <a:spcBef>
                <a:spcPct val="0"/>
              </a:spcBef>
              <a:spcAft>
                <a:spcPct val="0"/>
              </a:spcAft>
              <a:defRPr sz="2400" b="1">
                <a:solidFill>
                  <a:srgbClr val="FAFD00"/>
                </a:solidFill>
                <a:latin typeface="Arial" charset="0"/>
              </a:defRPr>
            </a:lvl6pPr>
            <a:lvl7pPr marL="2971800" indent="-228600" algn="ctr" defTabSz="917575" eaLnBrk="0" fontAlgn="base" hangingPunct="0">
              <a:spcBef>
                <a:spcPct val="0"/>
              </a:spcBef>
              <a:spcAft>
                <a:spcPct val="0"/>
              </a:spcAft>
              <a:defRPr sz="2400" b="1">
                <a:solidFill>
                  <a:srgbClr val="FAFD00"/>
                </a:solidFill>
                <a:latin typeface="Arial" charset="0"/>
              </a:defRPr>
            </a:lvl7pPr>
            <a:lvl8pPr marL="3429000" indent="-228600" algn="ctr" defTabSz="917575" eaLnBrk="0" fontAlgn="base" hangingPunct="0">
              <a:spcBef>
                <a:spcPct val="0"/>
              </a:spcBef>
              <a:spcAft>
                <a:spcPct val="0"/>
              </a:spcAft>
              <a:defRPr sz="2400" b="1">
                <a:solidFill>
                  <a:srgbClr val="FAFD00"/>
                </a:solidFill>
                <a:latin typeface="Arial" charset="0"/>
              </a:defRPr>
            </a:lvl8pPr>
            <a:lvl9pPr marL="3886200" indent="-228600" algn="ctr" defTabSz="917575" eaLnBrk="0" fontAlgn="base" hangingPunct="0">
              <a:spcBef>
                <a:spcPct val="0"/>
              </a:spcBef>
              <a:spcAft>
                <a:spcPct val="0"/>
              </a:spcAft>
              <a:defRPr sz="2400" b="1">
                <a:solidFill>
                  <a:srgbClr val="FAFD00"/>
                </a:solidFill>
                <a:latin typeface="Arial" charset="0"/>
              </a:defRPr>
            </a:lvl9pPr>
          </a:lstStyle>
          <a:p>
            <a:pPr algn="r"/>
            <a:fld id="{6E80F5D9-E36D-4884-877D-E14DF1571419}" type="slidenum">
              <a:rPr lang="pt-BR" sz="1000" b="0" i="1">
                <a:solidFill>
                  <a:schemeClr val="tx1"/>
                </a:solidFill>
                <a:latin typeface="Times New Roman" pitchFamily="18" charset="0"/>
              </a:rPr>
              <a:pPr algn="r"/>
              <a:t>9</a:t>
            </a:fld>
            <a:endParaRPr lang="pt-BR" sz="1000" b="0" i="1">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a:lnSpc>
                <a:spcPct val="110000"/>
              </a:lnSpc>
            </a:pPr>
            <a:endParaRPr lang="pt-BR" sz="1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5300" y="1600202"/>
            <a:ext cx="89154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190174917"/>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400148"/>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160384"/>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95300" y="1600201"/>
            <a:ext cx="89154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68383076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1392" y="202730"/>
            <a:ext cx="9128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ChangeArrowheads="1"/>
          </p:cNvSpPr>
          <p:nvPr userDrawn="1"/>
        </p:nvSpPr>
        <p:spPr bwMode="auto">
          <a:xfrm>
            <a:off x="331788" y="6246813"/>
            <a:ext cx="9358312" cy="77787"/>
          </a:xfrm>
          <a:prstGeom prst="rect">
            <a:avLst/>
          </a:prstGeom>
          <a:gradFill rotWithShape="1">
            <a:gsLst>
              <a:gs pos="0">
                <a:srgbClr val="009900">
                  <a:alpha val="75000"/>
                </a:srgbClr>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pt-BR" sz="1400" b="0">
              <a:solidFill>
                <a:schemeClr val="bg1"/>
              </a:solidFill>
              <a:latin typeface="Trebuchet MS" pitchFamily="34" charset="0"/>
            </a:endParaRPr>
          </a:p>
        </p:txBody>
      </p:sp>
      <p:grpSp>
        <p:nvGrpSpPr>
          <p:cNvPr id="1028" name="Group 36"/>
          <p:cNvGrpSpPr>
            <a:grpSpLocks/>
          </p:cNvGrpSpPr>
          <p:nvPr userDrawn="1"/>
        </p:nvGrpSpPr>
        <p:grpSpPr bwMode="auto">
          <a:xfrm>
            <a:off x="150813" y="976313"/>
            <a:ext cx="9691687" cy="326814"/>
            <a:chOff x="95" y="503"/>
            <a:chExt cx="6105" cy="249"/>
          </a:xfrm>
        </p:grpSpPr>
        <p:sp>
          <p:nvSpPr>
            <p:cNvPr id="1030" name="Rectangle 6"/>
            <p:cNvSpPr>
              <a:spLocks noChangeArrowheads="1"/>
            </p:cNvSpPr>
            <p:nvPr userDrawn="1"/>
          </p:nvSpPr>
          <p:spPr bwMode="auto">
            <a:xfrm>
              <a:off x="95" y="503"/>
              <a:ext cx="5137" cy="47"/>
            </a:xfrm>
            <a:prstGeom prst="rect">
              <a:avLst/>
            </a:prstGeom>
            <a:gradFill rotWithShape="1">
              <a:gsLst>
                <a:gs pos="0">
                  <a:srgbClr val="009900">
                    <a:alpha val="75000"/>
                  </a:srgbClr>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pt-BR" sz="1400" b="0">
                <a:solidFill>
                  <a:schemeClr val="bg1"/>
                </a:solidFill>
                <a:latin typeface="Trebuchet MS" pitchFamily="34" charset="0"/>
              </a:endParaRPr>
            </a:p>
          </p:txBody>
        </p:sp>
        <p:sp>
          <p:nvSpPr>
            <p:cNvPr id="1031" name="Rectangle 6"/>
            <p:cNvSpPr>
              <a:spLocks noChangeArrowheads="1"/>
            </p:cNvSpPr>
            <p:nvPr userDrawn="1"/>
          </p:nvSpPr>
          <p:spPr bwMode="auto">
            <a:xfrm flipV="1">
              <a:off x="4759" y="704"/>
              <a:ext cx="1441" cy="48"/>
            </a:xfrm>
            <a:prstGeom prst="rect">
              <a:avLst/>
            </a:prstGeom>
            <a:gradFill rotWithShape="1">
              <a:gsLst>
                <a:gs pos="0">
                  <a:srgbClr val="009900">
                    <a:alpha val="75000"/>
                  </a:srgbClr>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r"/>
              <a:endParaRPr lang="pt-BR" sz="1400" b="0">
                <a:solidFill>
                  <a:schemeClr val="bg1"/>
                </a:solidFill>
                <a:latin typeface="Trebuchet MS" pitchFamily="34" charset="0"/>
              </a:endParaRPr>
            </a:p>
          </p:txBody>
        </p:sp>
        <p:sp>
          <p:nvSpPr>
            <p:cNvPr id="1032" name="Rectangle 6"/>
            <p:cNvSpPr>
              <a:spLocks noChangeArrowheads="1"/>
            </p:cNvSpPr>
            <p:nvPr userDrawn="1"/>
          </p:nvSpPr>
          <p:spPr bwMode="auto">
            <a:xfrm rot="-1192565">
              <a:off x="4754" y="607"/>
              <a:ext cx="473" cy="53"/>
            </a:xfrm>
            <a:prstGeom prst="rect">
              <a:avLst/>
            </a:prstGeom>
            <a:gradFill rotWithShape="1">
              <a:gsLst>
                <a:gs pos="0">
                  <a:srgbClr val="009900">
                    <a:alpha val="75000"/>
                  </a:srgbClr>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pt-BR" sz="1400" b="0">
                <a:solidFill>
                  <a:schemeClr val="bg1"/>
                </a:solidFill>
                <a:latin typeface="Trebuchet MS" pitchFamily="34" charset="0"/>
              </a:endParaRPr>
            </a:p>
          </p:txBody>
        </p:sp>
      </p:grpSp>
      <p:sp>
        <p:nvSpPr>
          <p:cNvPr id="1029" name="CaixaDeTexto 1"/>
          <p:cNvSpPr txBox="1">
            <a:spLocks noChangeArrowheads="1"/>
          </p:cNvSpPr>
          <p:nvPr userDrawn="1"/>
        </p:nvSpPr>
        <p:spPr bwMode="auto">
          <a:xfrm>
            <a:off x="0" y="6392863"/>
            <a:ext cx="9842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AFD00"/>
                </a:solidFill>
                <a:latin typeface="Arial" charset="0"/>
              </a:defRPr>
            </a:lvl1pPr>
            <a:lvl2pPr marL="742950" indent="-285750">
              <a:defRPr sz="2400" b="1">
                <a:solidFill>
                  <a:srgbClr val="FAFD00"/>
                </a:solidFill>
                <a:latin typeface="Arial" charset="0"/>
              </a:defRPr>
            </a:lvl2pPr>
            <a:lvl3pPr marL="1143000" indent="-228600">
              <a:defRPr sz="2400" b="1">
                <a:solidFill>
                  <a:srgbClr val="FAFD00"/>
                </a:solidFill>
                <a:latin typeface="Arial" charset="0"/>
              </a:defRPr>
            </a:lvl3pPr>
            <a:lvl4pPr marL="1600200" indent="-228600">
              <a:defRPr sz="2400" b="1">
                <a:solidFill>
                  <a:srgbClr val="FAFD00"/>
                </a:solidFill>
                <a:latin typeface="Arial" charset="0"/>
              </a:defRPr>
            </a:lvl4pPr>
            <a:lvl5pPr marL="2057400" indent="-228600">
              <a:defRPr sz="2400" b="1">
                <a:solidFill>
                  <a:srgbClr val="FAFD00"/>
                </a:solidFill>
                <a:latin typeface="Arial" charset="0"/>
              </a:defRPr>
            </a:lvl5pPr>
            <a:lvl6pPr marL="2514600" indent="-228600" algn="ctr" eaLnBrk="0" fontAlgn="base" hangingPunct="0">
              <a:spcBef>
                <a:spcPct val="0"/>
              </a:spcBef>
              <a:spcAft>
                <a:spcPct val="0"/>
              </a:spcAft>
              <a:defRPr sz="2400" b="1">
                <a:solidFill>
                  <a:srgbClr val="FAFD00"/>
                </a:solidFill>
                <a:latin typeface="Arial" charset="0"/>
              </a:defRPr>
            </a:lvl6pPr>
            <a:lvl7pPr marL="2971800" indent="-228600" algn="ctr" eaLnBrk="0" fontAlgn="base" hangingPunct="0">
              <a:spcBef>
                <a:spcPct val="0"/>
              </a:spcBef>
              <a:spcAft>
                <a:spcPct val="0"/>
              </a:spcAft>
              <a:defRPr sz="2400" b="1">
                <a:solidFill>
                  <a:srgbClr val="FAFD00"/>
                </a:solidFill>
                <a:latin typeface="Arial" charset="0"/>
              </a:defRPr>
            </a:lvl7pPr>
            <a:lvl8pPr marL="3429000" indent="-228600" algn="ctr" eaLnBrk="0" fontAlgn="base" hangingPunct="0">
              <a:spcBef>
                <a:spcPct val="0"/>
              </a:spcBef>
              <a:spcAft>
                <a:spcPct val="0"/>
              </a:spcAft>
              <a:defRPr sz="2400" b="1">
                <a:solidFill>
                  <a:srgbClr val="FAFD00"/>
                </a:solidFill>
                <a:latin typeface="Arial" charset="0"/>
              </a:defRPr>
            </a:lvl8pPr>
            <a:lvl9pPr marL="3886200" indent="-228600" algn="ctr" eaLnBrk="0" fontAlgn="base" hangingPunct="0">
              <a:spcBef>
                <a:spcPct val="0"/>
              </a:spcBef>
              <a:spcAft>
                <a:spcPct val="0"/>
              </a:spcAft>
              <a:defRPr sz="2400" b="1">
                <a:solidFill>
                  <a:srgbClr val="FAFD00"/>
                </a:solidFill>
                <a:latin typeface="Arial" charset="0"/>
              </a:defRPr>
            </a:lvl9pPr>
          </a:lstStyle>
          <a:p>
            <a:pPr>
              <a:defRPr/>
            </a:pPr>
            <a:r>
              <a:rPr lang="pt-BR" sz="1800" i="1" dirty="0" smtClean="0">
                <a:solidFill>
                  <a:srgbClr val="006100"/>
                </a:solidFill>
              </a:rPr>
              <a:t>Faixa de 700 MHz</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dissolve/>
  </p:transition>
  <p:timing>
    <p:tnLst>
      <p:par>
        <p:cTn id="1" dur="indefinite" restart="never" nodeType="tmRoot"/>
      </p:par>
    </p:tnLst>
  </p:timing>
  <p:txStyles>
    <p:titleStyle>
      <a:lvl1pPr algn="ctr" defTabSz="858838" rtl="0" eaLnBrk="0" fontAlgn="base" hangingPunct="0">
        <a:spcBef>
          <a:spcPct val="0"/>
        </a:spcBef>
        <a:spcAft>
          <a:spcPct val="0"/>
        </a:spcAft>
        <a:defRPr sz="3600" b="1">
          <a:solidFill>
            <a:schemeClr val="hlink"/>
          </a:solidFill>
          <a:effectLst>
            <a:outerShdw blurRad="38100" dist="38100" dir="2700000" algn="tl">
              <a:srgbClr val="C0C0C0"/>
            </a:outerShdw>
          </a:effectLst>
          <a:latin typeface="+mj-lt"/>
          <a:ea typeface="+mj-ea"/>
          <a:cs typeface="+mj-cs"/>
        </a:defRPr>
      </a:lvl1pPr>
      <a:lvl2pPr algn="ctr" defTabSz="858838" rtl="0" eaLnBrk="0" fontAlgn="base" hangingPunct="0">
        <a:spcBef>
          <a:spcPct val="0"/>
        </a:spcBef>
        <a:spcAft>
          <a:spcPct val="0"/>
        </a:spcAft>
        <a:defRPr sz="3600" b="1">
          <a:solidFill>
            <a:schemeClr val="hlink"/>
          </a:solidFill>
          <a:effectLst>
            <a:outerShdw blurRad="38100" dist="38100" dir="2700000" algn="tl">
              <a:srgbClr val="C0C0C0"/>
            </a:outerShdw>
          </a:effectLst>
          <a:latin typeface="Arial" pitchFamily="34" charset="0"/>
        </a:defRPr>
      </a:lvl2pPr>
      <a:lvl3pPr algn="ctr" defTabSz="858838" rtl="0" eaLnBrk="0" fontAlgn="base" hangingPunct="0">
        <a:spcBef>
          <a:spcPct val="0"/>
        </a:spcBef>
        <a:spcAft>
          <a:spcPct val="0"/>
        </a:spcAft>
        <a:defRPr sz="3600" b="1">
          <a:solidFill>
            <a:schemeClr val="hlink"/>
          </a:solidFill>
          <a:effectLst>
            <a:outerShdw blurRad="38100" dist="38100" dir="2700000" algn="tl">
              <a:srgbClr val="C0C0C0"/>
            </a:outerShdw>
          </a:effectLst>
          <a:latin typeface="Arial" pitchFamily="34" charset="0"/>
        </a:defRPr>
      </a:lvl3pPr>
      <a:lvl4pPr algn="ctr" defTabSz="858838" rtl="0" eaLnBrk="0" fontAlgn="base" hangingPunct="0">
        <a:spcBef>
          <a:spcPct val="0"/>
        </a:spcBef>
        <a:spcAft>
          <a:spcPct val="0"/>
        </a:spcAft>
        <a:defRPr sz="3600" b="1">
          <a:solidFill>
            <a:schemeClr val="hlink"/>
          </a:solidFill>
          <a:effectLst>
            <a:outerShdw blurRad="38100" dist="38100" dir="2700000" algn="tl">
              <a:srgbClr val="C0C0C0"/>
            </a:outerShdw>
          </a:effectLst>
          <a:latin typeface="Arial" pitchFamily="34" charset="0"/>
        </a:defRPr>
      </a:lvl4pPr>
      <a:lvl5pPr algn="ctr" defTabSz="858838" rtl="0" eaLnBrk="0" fontAlgn="base" hangingPunct="0">
        <a:spcBef>
          <a:spcPct val="0"/>
        </a:spcBef>
        <a:spcAft>
          <a:spcPct val="0"/>
        </a:spcAft>
        <a:defRPr sz="3600" b="1">
          <a:solidFill>
            <a:schemeClr val="hlink"/>
          </a:solidFill>
          <a:effectLst>
            <a:outerShdw blurRad="38100" dist="38100" dir="2700000" algn="tl">
              <a:srgbClr val="C0C0C0"/>
            </a:outerShdw>
          </a:effectLst>
          <a:latin typeface="Arial" pitchFamily="34" charset="0"/>
        </a:defRPr>
      </a:lvl5pPr>
      <a:lvl6pPr marL="457200" algn="ctr" defTabSz="858838" rtl="0" eaLnBrk="0" fontAlgn="base" hangingPunct="0">
        <a:spcBef>
          <a:spcPct val="0"/>
        </a:spcBef>
        <a:spcAft>
          <a:spcPct val="0"/>
        </a:spcAft>
        <a:defRPr sz="3600" b="1">
          <a:solidFill>
            <a:schemeClr val="hlink"/>
          </a:solidFill>
          <a:effectLst>
            <a:outerShdw blurRad="38100" dist="38100" dir="2700000" algn="tl">
              <a:srgbClr val="C0C0C0"/>
            </a:outerShdw>
          </a:effectLst>
          <a:latin typeface="Arial" pitchFamily="34" charset="0"/>
        </a:defRPr>
      </a:lvl6pPr>
      <a:lvl7pPr marL="914400" algn="ctr" defTabSz="858838" rtl="0" eaLnBrk="0" fontAlgn="base" hangingPunct="0">
        <a:spcBef>
          <a:spcPct val="0"/>
        </a:spcBef>
        <a:spcAft>
          <a:spcPct val="0"/>
        </a:spcAft>
        <a:defRPr sz="3600" b="1">
          <a:solidFill>
            <a:schemeClr val="hlink"/>
          </a:solidFill>
          <a:effectLst>
            <a:outerShdw blurRad="38100" dist="38100" dir="2700000" algn="tl">
              <a:srgbClr val="C0C0C0"/>
            </a:outerShdw>
          </a:effectLst>
          <a:latin typeface="Arial" pitchFamily="34" charset="0"/>
        </a:defRPr>
      </a:lvl7pPr>
      <a:lvl8pPr marL="1371600" algn="ctr" defTabSz="858838" rtl="0" eaLnBrk="0" fontAlgn="base" hangingPunct="0">
        <a:spcBef>
          <a:spcPct val="0"/>
        </a:spcBef>
        <a:spcAft>
          <a:spcPct val="0"/>
        </a:spcAft>
        <a:defRPr sz="3600" b="1">
          <a:solidFill>
            <a:schemeClr val="hlink"/>
          </a:solidFill>
          <a:effectLst>
            <a:outerShdw blurRad="38100" dist="38100" dir="2700000" algn="tl">
              <a:srgbClr val="C0C0C0"/>
            </a:outerShdw>
          </a:effectLst>
          <a:latin typeface="Arial" pitchFamily="34" charset="0"/>
        </a:defRPr>
      </a:lvl8pPr>
      <a:lvl9pPr marL="1828800" algn="ctr" defTabSz="858838" rtl="0" eaLnBrk="0" fontAlgn="base" hangingPunct="0">
        <a:spcBef>
          <a:spcPct val="0"/>
        </a:spcBef>
        <a:spcAft>
          <a:spcPct val="0"/>
        </a:spcAft>
        <a:defRPr sz="3600" b="1">
          <a:solidFill>
            <a:schemeClr val="hlink"/>
          </a:solidFill>
          <a:effectLst>
            <a:outerShdw blurRad="38100" dist="38100" dir="2700000" algn="tl">
              <a:srgbClr val="C0C0C0"/>
            </a:outerShdw>
          </a:effectLst>
          <a:latin typeface="Arial" pitchFamily="34" charset="0"/>
        </a:defRPr>
      </a:lvl9pPr>
    </p:titleStyle>
    <p:bodyStyle>
      <a:lvl1pPr marL="322263" indent="-322263" algn="l" defTabSz="858838" rtl="0" eaLnBrk="0" fontAlgn="base" hangingPunct="0">
        <a:spcBef>
          <a:spcPct val="20000"/>
        </a:spcBef>
        <a:spcAft>
          <a:spcPct val="0"/>
        </a:spcAft>
        <a:buClr>
          <a:schemeClr val="hlink"/>
        </a:buClr>
        <a:buSzPct val="100000"/>
        <a:buFont typeface="Monotype Sorts" pitchFamily="2" charset="2"/>
        <a:buChar char="3"/>
        <a:defRPr sz="3000" b="1">
          <a:solidFill>
            <a:srgbClr val="0000FF"/>
          </a:solidFill>
          <a:effectLst>
            <a:outerShdw blurRad="38100" dist="38100" dir="2700000" algn="tl">
              <a:srgbClr val="C0C0C0"/>
            </a:outerShdw>
          </a:effectLst>
          <a:latin typeface="+mn-lt"/>
          <a:ea typeface="+mn-ea"/>
          <a:cs typeface="+mn-cs"/>
        </a:defRPr>
      </a:lvl1pPr>
      <a:lvl2pPr marL="698500" indent="-268288" algn="l" defTabSz="858838" rtl="0" eaLnBrk="0" fontAlgn="base" hangingPunct="0">
        <a:spcBef>
          <a:spcPct val="20000"/>
        </a:spcBef>
        <a:spcAft>
          <a:spcPct val="0"/>
        </a:spcAft>
        <a:buClr>
          <a:schemeClr val="hlink"/>
        </a:buClr>
        <a:buSzPct val="100000"/>
        <a:buFont typeface="Monotype Sorts" pitchFamily="2" charset="2"/>
        <a:buChar char="+"/>
        <a:defRPr sz="2600" b="1">
          <a:solidFill>
            <a:srgbClr val="0000FF"/>
          </a:solidFill>
          <a:latin typeface="+mn-lt"/>
        </a:defRPr>
      </a:lvl2pPr>
      <a:lvl3pPr marL="1073150" indent="-214313" algn="l" defTabSz="858838" rtl="0" eaLnBrk="0" fontAlgn="base" hangingPunct="0">
        <a:spcBef>
          <a:spcPct val="20000"/>
        </a:spcBef>
        <a:spcAft>
          <a:spcPct val="0"/>
        </a:spcAft>
        <a:buClr>
          <a:schemeClr val="hlink"/>
        </a:buClr>
        <a:buSzPct val="100000"/>
        <a:buChar char="•"/>
        <a:defRPr sz="2300" b="1">
          <a:solidFill>
            <a:srgbClr val="0000FF"/>
          </a:solidFill>
          <a:latin typeface="+mn-lt"/>
        </a:defRPr>
      </a:lvl3pPr>
      <a:lvl4pPr marL="1503363" indent="-214313" algn="l" defTabSz="858838" rtl="0" eaLnBrk="0" fontAlgn="base" hangingPunct="0">
        <a:spcBef>
          <a:spcPct val="20000"/>
        </a:spcBef>
        <a:spcAft>
          <a:spcPct val="0"/>
        </a:spcAft>
        <a:buClr>
          <a:schemeClr val="hlink"/>
        </a:buClr>
        <a:buSzPct val="100000"/>
        <a:buChar char="–"/>
        <a:defRPr sz="1900" b="1">
          <a:solidFill>
            <a:srgbClr val="0000FF"/>
          </a:solidFill>
          <a:latin typeface="+mn-lt"/>
        </a:defRPr>
      </a:lvl4pPr>
      <a:lvl5pPr marL="1933575" indent="-215900" algn="l" defTabSz="858838" rtl="0" eaLnBrk="0" fontAlgn="base" hangingPunct="0">
        <a:spcBef>
          <a:spcPct val="20000"/>
        </a:spcBef>
        <a:spcAft>
          <a:spcPct val="0"/>
        </a:spcAft>
        <a:buClr>
          <a:schemeClr val="hlink"/>
        </a:buClr>
        <a:buSzPct val="100000"/>
        <a:buFont typeface="Monotype Sorts" pitchFamily="2" charset="2"/>
        <a:buChar char="7"/>
        <a:defRPr sz="1900" b="1">
          <a:solidFill>
            <a:srgbClr val="0000FF"/>
          </a:solidFill>
          <a:latin typeface="+mn-lt"/>
        </a:defRPr>
      </a:lvl5pPr>
      <a:lvl6pPr marL="2390775" indent="-215900" algn="l" defTabSz="858838" rtl="0" eaLnBrk="0" fontAlgn="base" hangingPunct="0">
        <a:spcBef>
          <a:spcPct val="20000"/>
        </a:spcBef>
        <a:spcAft>
          <a:spcPct val="0"/>
        </a:spcAft>
        <a:buClr>
          <a:schemeClr val="hlink"/>
        </a:buClr>
        <a:buSzPct val="100000"/>
        <a:buFont typeface="Monotype Sorts" pitchFamily="2" charset="2"/>
        <a:buChar char="7"/>
        <a:defRPr sz="1900" b="1">
          <a:solidFill>
            <a:srgbClr val="0000FF"/>
          </a:solidFill>
          <a:latin typeface="+mn-lt"/>
        </a:defRPr>
      </a:lvl6pPr>
      <a:lvl7pPr marL="2847975" indent="-215900" algn="l" defTabSz="858838" rtl="0" eaLnBrk="0" fontAlgn="base" hangingPunct="0">
        <a:spcBef>
          <a:spcPct val="20000"/>
        </a:spcBef>
        <a:spcAft>
          <a:spcPct val="0"/>
        </a:spcAft>
        <a:buClr>
          <a:schemeClr val="hlink"/>
        </a:buClr>
        <a:buSzPct val="100000"/>
        <a:buFont typeface="Monotype Sorts" pitchFamily="2" charset="2"/>
        <a:buChar char="7"/>
        <a:defRPr sz="1900" b="1">
          <a:solidFill>
            <a:srgbClr val="0000FF"/>
          </a:solidFill>
          <a:latin typeface="+mn-lt"/>
        </a:defRPr>
      </a:lvl7pPr>
      <a:lvl8pPr marL="3305175" indent="-215900" algn="l" defTabSz="858838" rtl="0" eaLnBrk="0" fontAlgn="base" hangingPunct="0">
        <a:spcBef>
          <a:spcPct val="20000"/>
        </a:spcBef>
        <a:spcAft>
          <a:spcPct val="0"/>
        </a:spcAft>
        <a:buClr>
          <a:schemeClr val="hlink"/>
        </a:buClr>
        <a:buSzPct val="100000"/>
        <a:buFont typeface="Monotype Sorts" pitchFamily="2" charset="2"/>
        <a:buChar char="7"/>
        <a:defRPr sz="1900" b="1">
          <a:solidFill>
            <a:srgbClr val="0000FF"/>
          </a:solidFill>
          <a:latin typeface="+mn-lt"/>
        </a:defRPr>
      </a:lvl8pPr>
      <a:lvl9pPr marL="3762375" indent="-215900" algn="l" defTabSz="858838" rtl="0" eaLnBrk="0" fontAlgn="base" hangingPunct="0">
        <a:spcBef>
          <a:spcPct val="20000"/>
        </a:spcBef>
        <a:spcAft>
          <a:spcPct val="0"/>
        </a:spcAft>
        <a:buClr>
          <a:schemeClr val="hlink"/>
        </a:buClr>
        <a:buSzPct val="100000"/>
        <a:buFont typeface="Monotype Sorts" pitchFamily="2" charset="2"/>
        <a:buChar char="7"/>
        <a:defRPr sz="1900" b="1">
          <a:solidFill>
            <a:srgbClr val="0000FF"/>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istemas.anatel.gov.br/SICAP/comum/VerificaArquivoAberto.asp?CodDocumentoProcesso=4081995&amp;idArquivo=12143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a 1">
            <a:hlinkClick r:id="" action="ppaction://noaction" highlightClick="1"/>
          </p:cNvPr>
          <p:cNvGraphicFramePr/>
          <p:nvPr/>
        </p:nvGraphicFramePr>
        <p:xfrm>
          <a:off x="0" y="0"/>
          <a:ext cx="9906000" cy="6858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1" name="Text Box 4"/>
          <p:cNvSpPr txBox="1">
            <a:spLocks noChangeArrowheads="1"/>
          </p:cNvSpPr>
          <p:nvPr/>
        </p:nvSpPr>
        <p:spPr bwMode="auto">
          <a:xfrm>
            <a:off x="1553072" y="5732463"/>
            <a:ext cx="8316094" cy="40005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FAFD00"/>
                </a:solidFill>
                <a:latin typeface="Arial" charset="0"/>
              </a:defRPr>
            </a:lvl1pPr>
            <a:lvl2pPr marL="742950" indent="-285750">
              <a:defRPr sz="2400" b="1">
                <a:solidFill>
                  <a:srgbClr val="FAFD00"/>
                </a:solidFill>
                <a:latin typeface="Arial" charset="0"/>
              </a:defRPr>
            </a:lvl2pPr>
            <a:lvl3pPr marL="1143000" indent="-228600">
              <a:defRPr sz="2400" b="1">
                <a:solidFill>
                  <a:srgbClr val="FAFD00"/>
                </a:solidFill>
                <a:latin typeface="Arial" charset="0"/>
              </a:defRPr>
            </a:lvl3pPr>
            <a:lvl4pPr marL="1600200" indent="-228600">
              <a:defRPr sz="2400" b="1">
                <a:solidFill>
                  <a:srgbClr val="FAFD00"/>
                </a:solidFill>
                <a:latin typeface="Arial" charset="0"/>
              </a:defRPr>
            </a:lvl4pPr>
            <a:lvl5pPr marL="2057400" indent="-228600">
              <a:defRPr sz="2400" b="1">
                <a:solidFill>
                  <a:srgbClr val="FAFD00"/>
                </a:solidFill>
                <a:latin typeface="Arial" charset="0"/>
              </a:defRPr>
            </a:lvl5pPr>
            <a:lvl6pPr marL="2514600" indent="-228600" algn="ctr" eaLnBrk="0" fontAlgn="base" hangingPunct="0">
              <a:spcBef>
                <a:spcPct val="0"/>
              </a:spcBef>
              <a:spcAft>
                <a:spcPct val="0"/>
              </a:spcAft>
              <a:defRPr sz="2400" b="1">
                <a:solidFill>
                  <a:srgbClr val="FAFD00"/>
                </a:solidFill>
                <a:latin typeface="Arial" charset="0"/>
              </a:defRPr>
            </a:lvl6pPr>
            <a:lvl7pPr marL="2971800" indent="-228600" algn="ctr" eaLnBrk="0" fontAlgn="base" hangingPunct="0">
              <a:spcBef>
                <a:spcPct val="0"/>
              </a:spcBef>
              <a:spcAft>
                <a:spcPct val="0"/>
              </a:spcAft>
              <a:defRPr sz="2400" b="1">
                <a:solidFill>
                  <a:srgbClr val="FAFD00"/>
                </a:solidFill>
                <a:latin typeface="Arial" charset="0"/>
              </a:defRPr>
            </a:lvl7pPr>
            <a:lvl8pPr marL="3429000" indent="-228600" algn="ctr" eaLnBrk="0" fontAlgn="base" hangingPunct="0">
              <a:spcBef>
                <a:spcPct val="0"/>
              </a:spcBef>
              <a:spcAft>
                <a:spcPct val="0"/>
              </a:spcAft>
              <a:defRPr sz="2400" b="1">
                <a:solidFill>
                  <a:srgbClr val="FAFD00"/>
                </a:solidFill>
                <a:latin typeface="Arial" charset="0"/>
              </a:defRPr>
            </a:lvl8pPr>
            <a:lvl9pPr marL="3886200" indent="-228600" algn="ctr" eaLnBrk="0" fontAlgn="base" hangingPunct="0">
              <a:spcBef>
                <a:spcPct val="0"/>
              </a:spcBef>
              <a:spcAft>
                <a:spcPct val="0"/>
              </a:spcAft>
              <a:defRPr sz="2400" b="1">
                <a:solidFill>
                  <a:srgbClr val="FAFD00"/>
                </a:solidFill>
                <a:latin typeface="Arial" charset="0"/>
              </a:defRPr>
            </a:lvl9pPr>
          </a:lstStyle>
          <a:p>
            <a:pPr eaLnBrk="1" hangingPunct="1">
              <a:spcBef>
                <a:spcPct val="50000"/>
              </a:spcBef>
            </a:pPr>
            <a:r>
              <a:rPr lang="en-US" sz="2000" dirty="0">
                <a:solidFill>
                  <a:srgbClr val="003366"/>
                </a:solidFill>
              </a:rPr>
              <a:t>JARBAS JOSÉ VALENTE</a:t>
            </a:r>
            <a:endParaRPr lang="en-US" sz="3600" dirty="0">
              <a:solidFill>
                <a:srgbClr val="003366"/>
              </a:solidFill>
            </a:endParaRPr>
          </a:p>
        </p:txBody>
      </p:sp>
      <p:sp>
        <p:nvSpPr>
          <p:cNvPr id="2052" name="Rectangle 5"/>
          <p:cNvSpPr>
            <a:spLocks noChangeArrowheads="1"/>
          </p:cNvSpPr>
          <p:nvPr/>
        </p:nvSpPr>
        <p:spPr bwMode="auto">
          <a:xfrm>
            <a:off x="1562147" y="5999163"/>
            <a:ext cx="8364688" cy="78483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1" hangingPunct="1">
              <a:lnSpc>
                <a:spcPct val="150000"/>
              </a:lnSpc>
            </a:pPr>
            <a:r>
              <a:rPr lang="pt-BR" sz="1600" dirty="0" smtClean="0">
                <a:solidFill>
                  <a:srgbClr val="003366"/>
                </a:solidFill>
              </a:rPr>
              <a:t>Presidente Substituto da Agência Nacional de Telecomunicações</a:t>
            </a:r>
          </a:p>
          <a:p>
            <a:pPr eaLnBrk="1" hangingPunct="1">
              <a:lnSpc>
                <a:spcPct val="150000"/>
              </a:lnSpc>
            </a:pPr>
            <a:r>
              <a:rPr lang="pt-BR" sz="1400" dirty="0" smtClean="0">
                <a:solidFill>
                  <a:srgbClr val="003366"/>
                </a:solidFill>
              </a:rPr>
              <a:t>Brasília, 19 de novembro de 2013</a:t>
            </a:r>
            <a:endParaRPr lang="pt-BR" sz="1400" dirty="0">
              <a:solidFill>
                <a:srgbClr val="003366"/>
              </a:solidFill>
            </a:endParaRPr>
          </a:p>
        </p:txBody>
      </p:sp>
      <p:sp>
        <p:nvSpPr>
          <p:cNvPr id="3" name="Retângulo 2"/>
          <p:cNvSpPr/>
          <p:nvPr/>
        </p:nvSpPr>
        <p:spPr>
          <a:xfrm>
            <a:off x="1296144" y="4152826"/>
            <a:ext cx="7617296" cy="1508105"/>
          </a:xfrm>
          <a:prstGeom prst="rect">
            <a:avLst/>
          </a:prstGeom>
          <a:noFill/>
        </p:spPr>
        <p:txBody>
          <a:bodyPr wrap="square">
            <a:spAutoFit/>
          </a:bodyPr>
          <a:lstStyle/>
          <a:p>
            <a:pPr>
              <a:defRPr/>
            </a:pPr>
            <a:r>
              <a:rPr lang="pt-BR" sz="36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Faixa de 700 MHz</a:t>
            </a:r>
          </a:p>
          <a:p>
            <a:pPr>
              <a:defRPr/>
            </a:pPr>
            <a:r>
              <a:rPr lang="pt-BR" sz="28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As Consequências </a:t>
            </a:r>
            <a:r>
              <a:rPr lang="pt-BR" sz="28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de sua </a:t>
            </a:r>
            <a:r>
              <a:rPr lang="pt-BR" sz="28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Destinação </a:t>
            </a:r>
            <a:r>
              <a:rPr lang="pt-BR" sz="28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para o Serviço Móvel Pessoal</a:t>
            </a:r>
            <a:endParaRPr lang="pt-BR" sz="28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2055" name="AutoShape 13" descr="Descrição: cid:image001.jpg@01CC574A.91FA05E0"/>
          <p:cNvSpPr>
            <a:spLocks noChangeAspect="1" noChangeArrowheads="1"/>
          </p:cNvSpPr>
          <p:nvPr/>
        </p:nvSpPr>
        <p:spPr bwMode="auto">
          <a:xfrm>
            <a:off x="4832350" y="-517525"/>
            <a:ext cx="42195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dirty="0"/>
          </a:p>
        </p:txBody>
      </p:sp>
      <p:pic>
        <p:nvPicPr>
          <p:cNvPr id="2056" name="Picture 7" descr="C:\log4_transparente.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504" y="5606091"/>
            <a:ext cx="1064568" cy="78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5900" y="1340768"/>
            <a:ext cx="934561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sz="2000">
                <a:solidFill>
                  <a:srgbClr val="000066"/>
                </a:solidFill>
                <a:latin typeface="+mn-lt"/>
                <a:ea typeface="+mn-ea"/>
                <a:cs typeface="+mn-cs"/>
              </a:defRPr>
            </a:lvl1pPr>
            <a:lvl2pPr marL="742950" indent="-285750" algn="l" rtl="0" eaLnBrk="0" fontAlgn="base" hangingPunct="0">
              <a:spcBef>
                <a:spcPct val="20000"/>
              </a:spcBef>
              <a:spcAft>
                <a:spcPct val="0"/>
              </a:spcAft>
              <a:defRPr>
                <a:solidFill>
                  <a:srgbClr val="000066"/>
                </a:solidFill>
                <a:latin typeface="+mn-lt"/>
              </a:defRPr>
            </a:lvl2pPr>
            <a:lvl3pPr marL="1143000" indent="-228600" algn="l" rtl="0" eaLnBrk="0" fontAlgn="base" hangingPunct="0">
              <a:spcBef>
                <a:spcPct val="20000"/>
              </a:spcBef>
              <a:spcAft>
                <a:spcPct val="0"/>
              </a:spcAft>
              <a:defRPr>
                <a:solidFill>
                  <a:srgbClr val="000066"/>
                </a:solidFill>
                <a:latin typeface="+mn-lt"/>
              </a:defRPr>
            </a:lvl3pPr>
            <a:lvl4pPr marL="1600200" indent="-228600" algn="l" rtl="0" eaLnBrk="0" fontAlgn="base" hangingPunct="0">
              <a:spcBef>
                <a:spcPct val="20000"/>
              </a:spcBef>
              <a:spcAft>
                <a:spcPct val="0"/>
              </a:spcAft>
              <a:defRPr>
                <a:solidFill>
                  <a:srgbClr val="000066"/>
                </a:solidFill>
                <a:latin typeface="+mn-lt"/>
              </a:defRPr>
            </a:lvl4pPr>
            <a:lvl5pPr marL="2057400" indent="-228600" algn="l" rtl="0" eaLnBrk="0" fontAlgn="base" hangingPunct="0">
              <a:spcBef>
                <a:spcPct val="20000"/>
              </a:spcBef>
              <a:spcAft>
                <a:spcPct val="0"/>
              </a:spcAft>
              <a:defRPr>
                <a:solidFill>
                  <a:srgbClr val="000066"/>
                </a:solidFill>
                <a:latin typeface="+mn-lt"/>
              </a:defRPr>
            </a:lvl5pPr>
            <a:lvl6pPr marL="2514600" indent="-228600" algn="l" rtl="0" fontAlgn="base">
              <a:spcBef>
                <a:spcPct val="20000"/>
              </a:spcBef>
              <a:spcAft>
                <a:spcPct val="0"/>
              </a:spcAft>
              <a:defRPr>
                <a:solidFill>
                  <a:srgbClr val="000066"/>
                </a:solidFill>
                <a:latin typeface="+mn-lt"/>
              </a:defRPr>
            </a:lvl6pPr>
            <a:lvl7pPr marL="2971800" indent="-228600" algn="l" rtl="0" fontAlgn="base">
              <a:spcBef>
                <a:spcPct val="20000"/>
              </a:spcBef>
              <a:spcAft>
                <a:spcPct val="0"/>
              </a:spcAft>
              <a:defRPr>
                <a:solidFill>
                  <a:srgbClr val="000066"/>
                </a:solidFill>
                <a:latin typeface="+mn-lt"/>
              </a:defRPr>
            </a:lvl7pPr>
            <a:lvl8pPr marL="3429000" indent="-228600" algn="l" rtl="0" fontAlgn="base">
              <a:spcBef>
                <a:spcPct val="20000"/>
              </a:spcBef>
              <a:spcAft>
                <a:spcPct val="0"/>
              </a:spcAft>
              <a:defRPr>
                <a:solidFill>
                  <a:srgbClr val="000066"/>
                </a:solidFill>
                <a:latin typeface="+mn-lt"/>
              </a:defRPr>
            </a:lvl8pPr>
            <a:lvl9pPr marL="3886200" indent="-228600" algn="l" rtl="0" fontAlgn="base">
              <a:spcBef>
                <a:spcPct val="20000"/>
              </a:spcBef>
              <a:spcAft>
                <a:spcPct val="0"/>
              </a:spcAft>
              <a:defRPr>
                <a:solidFill>
                  <a:srgbClr val="000066"/>
                </a:solidFill>
                <a:latin typeface="+mn-lt"/>
              </a:defRPr>
            </a:lvl9pPr>
          </a:lstStyle>
          <a:p>
            <a:pPr>
              <a:defRPr/>
            </a:pPr>
            <a:endParaRPr lang="pt-BR" sz="600" i="1" dirty="0"/>
          </a:p>
          <a:p>
            <a:pPr algn="just">
              <a:spcBef>
                <a:spcPct val="0"/>
              </a:spcBef>
              <a:buBlip>
                <a:blip r:embed="rId3"/>
              </a:buBlip>
              <a:defRPr/>
            </a:pPr>
            <a:r>
              <a:rPr lang="pt-BR" sz="1800" dirty="0">
                <a:solidFill>
                  <a:srgbClr val="000000"/>
                </a:solidFill>
                <a:latin typeface="Arial" pitchFamily="34" charset="0"/>
              </a:rPr>
              <a:t>A Resolução contém provisões para assegurar a continuidade da prestação dos serviços de radiodifusão e dar maior segurança ao processo:</a:t>
            </a:r>
          </a:p>
          <a:p>
            <a:pPr marL="285750" indent="-285750" algn="just">
              <a:buFont typeface="Arial" pitchFamily="34" charset="0"/>
              <a:buChar char="•"/>
              <a:defRPr/>
            </a:pPr>
            <a:endParaRPr lang="pt-BR" sz="800" dirty="0" smtClean="0"/>
          </a:p>
          <a:p>
            <a:pPr marL="800100" lvl="2" indent="0" algn="just">
              <a:spcBef>
                <a:spcPts val="300"/>
              </a:spcBef>
              <a:spcAft>
                <a:spcPts val="600"/>
              </a:spcAft>
              <a:defRPr/>
            </a:pPr>
            <a:r>
              <a:rPr lang="pt-BR" sz="1550" b="1" i="1" dirty="0"/>
              <a:t>Art. 8º </a:t>
            </a:r>
            <a:r>
              <a:rPr lang="pt-BR" sz="1550" i="1" dirty="0"/>
              <a:t>A publicação de edital de licitação para radiofrequências na faixa de 698 MHz a 806 MHz ficará condicionada à:</a:t>
            </a:r>
          </a:p>
          <a:p>
            <a:pPr marL="800100" lvl="2" indent="0" algn="just">
              <a:spcBef>
                <a:spcPts val="300"/>
              </a:spcBef>
              <a:spcAft>
                <a:spcPts val="600"/>
              </a:spcAft>
              <a:defRPr/>
            </a:pPr>
            <a:r>
              <a:rPr lang="pt-BR" sz="1550" i="1" dirty="0" smtClean="0"/>
              <a:t>I </a:t>
            </a:r>
            <a:r>
              <a:rPr lang="pt-BR" sz="1550" i="1" dirty="0"/>
              <a:t>– publicação de Regulamento contra </a:t>
            </a:r>
            <a:r>
              <a:rPr lang="pt-BR" sz="1550" i="1" dirty="0" smtClean="0"/>
              <a:t>interferências prejudiciais, </a:t>
            </a:r>
            <a:r>
              <a:rPr lang="pt-BR" sz="1550" i="1" dirty="0"/>
              <a:t>após o término dos testes realizados pela Anatel, visando garantir o funcionamento dos diversos serviços de telecomunicações e de radiodifusão, contendo os procedimentos de mitigação necessários; </a:t>
            </a:r>
          </a:p>
          <a:p>
            <a:pPr marL="800100" lvl="2" indent="0" algn="just">
              <a:spcBef>
                <a:spcPts val="300"/>
              </a:spcBef>
              <a:spcAft>
                <a:spcPts val="600"/>
              </a:spcAft>
              <a:defRPr/>
            </a:pPr>
            <a:r>
              <a:rPr lang="pt-BR" sz="1550" i="1" dirty="0" smtClean="0"/>
              <a:t>II </a:t>
            </a:r>
            <a:r>
              <a:rPr lang="pt-BR" sz="1550" i="1" dirty="0"/>
              <a:t>– conclusão do replanejamento de canais de radiodifusão, em virtude da nova destinação a que se refere o art. 1º.</a:t>
            </a:r>
          </a:p>
          <a:p>
            <a:pPr marL="800100" lvl="2" indent="0" algn="just">
              <a:spcBef>
                <a:spcPts val="300"/>
              </a:spcBef>
              <a:spcAft>
                <a:spcPts val="600"/>
              </a:spcAft>
              <a:defRPr/>
            </a:pPr>
            <a:r>
              <a:rPr lang="pt-BR" sz="1550" i="1" dirty="0" smtClean="0"/>
              <a:t>Parágrafo </a:t>
            </a:r>
            <a:r>
              <a:rPr lang="pt-BR" sz="1550" i="1" dirty="0"/>
              <a:t>Único. Considera-se concluído o replanejamento de canais de serviços de radiodifusão com a publicação dos respectivos Planos Básicos de Distribuição de Canais.</a:t>
            </a:r>
          </a:p>
          <a:p>
            <a:pPr marL="800100" lvl="2" indent="0" algn="just">
              <a:spcBef>
                <a:spcPts val="300"/>
              </a:spcBef>
              <a:spcAft>
                <a:spcPts val="600"/>
              </a:spcAft>
              <a:defRPr/>
            </a:pPr>
            <a:r>
              <a:rPr lang="pt-BR" sz="1550" b="1" i="1" dirty="0" smtClean="0"/>
              <a:t>Art</a:t>
            </a:r>
            <a:r>
              <a:rPr lang="pt-BR" sz="1550" b="1" i="1" dirty="0"/>
              <a:t>. 9º </a:t>
            </a:r>
            <a:r>
              <a:rPr lang="pt-BR" sz="1550" i="1" dirty="0"/>
              <a:t>Esta Resolução entra em vigor na data de publicação do edital previsto no art. 8º desta Resolução, salvo o art. 8º, que entra em vigor na data de publicação desta Resolução</a:t>
            </a:r>
            <a:r>
              <a:rPr lang="pt-BR" sz="1550" i="1" dirty="0" smtClean="0"/>
              <a:t>.</a:t>
            </a:r>
            <a:endParaRPr lang="pt-BR" sz="1550" dirty="0" smtClean="0"/>
          </a:p>
        </p:txBody>
      </p:sp>
      <p:sp>
        <p:nvSpPr>
          <p:cNvPr id="6" name="Rectangle 2"/>
          <p:cNvSpPr txBox="1">
            <a:spLocks noChangeArrowheads="1"/>
          </p:cNvSpPr>
          <p:nvPr/>
        </p:nvSpPr>
        <p:spPr bwMode="auto">
          <a:xfrm>
            <a:off x="116589" y="35063"/>
            <a:ext cx="8220787" cy="900246"/>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spcAft>
                <a:spcPts val="300"/>
              </a:spcAft>
            </a:pPr>
            <a:r>
              <a:rPr lang="pt-BR" sz="2800" dirty="0"/>
              <a:t>Evolução da Regulamentação</a:t>
            </a:r>
          </a:p>
          <a:p>
            <a:pPr>
              <a:spcAft>
                <a:spcPts val="300"/>
              </a:spcAft>
            </a:pPr>
            <a:r>
              <a:rPr lang="pt-BR" sz="2200" dirty="0"/>
              <a:t>Resolução nº 625, de </a:t>
            </a:r>
            <a:r>
              <a:rPr lang="pt-BR" sz="2200" dirty="0" smtClean="0"/>
              <a:t>13/11/2013</a:t>
            </a:r>
            <a:endParaRPr lang="pt-BR" dirty="0"/>
          </a:p>
        </p:txBody>
      </p:sp>
    </p:spTree>
    <p:extLst>
      <p:ext uri="{BB962C8B-B14F-4D97-AF65-F5344CB8AC3E}">
        <p14:creationId xmlns:p14="http://schemas.microsoft.com/office/powerpoint/2010/main" val="32900954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28464" y="1268760"/>
            <a:ext cx="943304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sz="2000">
                <a:solidFill>
                  <a:srgbClr val="000066"/>
                </a:solidFill>
                <a:latin typeface="+mn-lt"/>
                <a:ea typeface="+mn-ea"/>
                <a:cs typeface="+mn-cs"/>
              </a:defRPr>
            </a:lvl1pPr>
            <a:lvl2pPr marL="742950" indent="-285750" algn="l" rtl="0" eaLnBrk="0" fontAlgn="base" hangingPunct="0">
              <a:spcBef>
                <a:spcPct val="20000"/>
              </a:spcBef>
              <a:spcAft>
                <a:spcPct val="0"/>
              </a:spcAft>
              <a:defRPr>
                <a:solidFill>
                  <a:srgbClr val="000066"/>
                </a:solidFill>
                <a:latin typeface="+mn-lt"/>
              </a:defRPr>
            </a:lvl2pPr>
            <a:lvl3pPr marL="1143000" indent="-228600" algn="l" rtl="0" eaLnBrk="0" fontAlgn="base" hangingPunct="0">
              <a:spcBef>
                <a:spcPct val="20000"/>
              </a:spcBef>
              <a:spcAft>
                <a:spcPct val="0"/>
              </a:spcAft>
              <a:defRPr>
                <a:solidFill>
                  <a:srgbClr val="000066"/>
                </a:solidFill>
                <a:latin typeface="+mn-lt"/>
              </a:defRPr>
            </a:lvl3pPr>
            <a:lvl4pPr marL="1600200" indent="-228600" algn="l" rtl="0" eaLnBrk="0" fontAlgn="base" hangingPunct="0">
              <a:spcBef>
                <a:spcPct val="20000"/>
              </a:spcBef>
              <a:spcAft>
                <a:spcPct val="0"/>
              </a:spcAft>
              <a:defRPr>
                <a:solidFill>
                  <a:srgbClr val="000066"/>
                </a:solidFill>
                <a:latin typeface="+mn-lt"/>
              </a:defRPr>
            </a:lvl4pPr>
            <a:lvl5pPr marL="2057400" indent="-228600" algn="l" rtl="0" eaLnBrk="0" fontAlgn="base" hangingPunct="0">
              <a:spcBef>
                <a:spcPct val="20000"/>
              </a:spcBef>
              <a:spcAft>
                <a:spcPct val="0"/>
              </a:spcAft>
              <a:defRPr>
                <a:solidFill>
                  <a:srgbClr val="000066"/>
                </a:solidFill>
                <a:latin typeface="+mn-lt"/>
              </a:defRPr>
            </a:lvl5pPr>
            <a:lvl6pPr marL="2514600" indent="-228600" algn="l" rtl="0" fontAlgn="base">
              <a:spcBef>
                <a:spcPct val="20000"/>
              </a:spcBef>
              <a:spcAft>
                <a:spcPct val="0"/>
              </a:spcAft>
              <a:defRPr>
                <a:solidFill>
                  <a:srgbClr val="000066"/>
                </a:solidFill>
                <a:latin typeface="+mn-lt"/>
              </a:defRPr>
            </a:lvl6pPr>
            <a:lvl7pPr marL="2971800" indent="-228600" algn="l" rtl="0" fontAlgn="base">
              <a:spcBef>
                <a:spcPct val="20000"/>
              </a:spcBef>
              <a:spcAft>
                <a:spcPct val="0"/>
              </a:spcAft>
              <a:defRPr>
                <a:solidFill>
                  <a:srgbClr val="000066"/>
                </a:solidFill>
                <a:latin typeface="+mn-lt"/>
              </a:defRPr>
            </a:lvl7pPr>
            <a:lvl8pPr marL="3429000" indent="-228600" algn="l" rtl="0" fontAlgn="base">
              <a:spcBef>
                <a:spcPct val="20000"/>
              </a:spcBef>
              <a:spcAft>
                <a:spcPct val="0"/>
              </a:spcAft>
              <a:defRPr>
                <a:solidFill>
                  <a:srgbClr val="000066"/>
                </a:solidFill>
                <a:latin typeface="+mn-lt"/>
              </a:defRPr>
            </a:lvl8pPr>
            <a:lvl9pPr marL="3886200" indent="-228600" algn="l" rtl="0" fontAlgn="base">
              <a:spcBef>
                <a:spcPct val="20000"/>
              </a:spcBef>
              <a:spcAft>
                <a:spcPct val="0"/>
              </a:spcAft>
              <a:defRPr>
                <a:solidFill>
                  <a:srgbClr val="000066"/>
                </a:solidFill>
                <a:latin typeface="+mn-lt"/>
              </a:defRPr>
            </a:lvl9pPr>
          </a:lstStyle>
          <a:p>
            <a:pPr>
              <a:buSzPct val="90000"/>
              <a:buBlip>
                <a:blip r:embed="rId3"/>
              </a:buBlip>
              <a:defRPr/>
            </a:pPr>
            <a:r>
              <a:rPr lang="pt-BR" sz="2200" i="1" dirty="0" smtClean="0">
                <a:solidFill>
                  <a:srgbClr val="C00000"/>
                </a:solidFill>
              </a:rPr>
              <a:t>Spectrum </a:t>
            </a:r>
            <a:r>
              <a:rPr lang="pt-BR" sz="2200" i="1" dirty="0" err="1" smtClean="0">
                <a:solidFill>
                  <a:srgbClr val="C00000"/>
                </a:solidFill>
              </a:rPr>
              <a:t>Caps</a:t>
            </a:r>
            <a:r>
              <a:rPr lang="pt-BR" sz="2200" i="1" dirty="0" smtClean="0">
                <a:solidFill>
                  <a:srgbClr val="C00000"/>
                </a:solidFill>
              </a:rPr>
              <a:t> </a:t>
            </a:r>
            <a:r>
              <a:rPr lang="pt-BR" sz="2200" dirty="0" smtClean="0">
                <a:solidFill>
                  <a:srgbClr val="C00000"/>
                </a:solidFill>
              </a:rPr>
              <a:t>Estabelecidos no Regulamento </a:t>
            </a:r>
          </a:p>
          <a:p>
            <a:pPr marL="0" indent="0">
              <a:defRPr/>
            </a:pPr>
            <a:endParaRPr lang="pt-BR" sz="1000" dirty="0" smtClean="0"/>
          </a:p>
          <a:p>
            <a:pPr marL="800100" indent="-357188" algn="just">
              <a:tabLst>
                <a:tab pos="800100" algn="l"/>
              </a:tabLst>
            </a:pPr>
            <a:r>
              <a:rPr lang="pt-BR" b="0" dirty="0" smtClean="0"/>
              <a:t>Art</a:t>
            </a:r>
            <a:r>
              <a:rPr lang="pt-BR" b="0" dirty="0"/>
              <a:t>. 5º  </a:t>
            </a:r>
            <a:r>
              <a:rPr lang="pt-BR" b="0" dirty="0" smtClean="0"/>
              <a:t>...</a:t>
            </a:r>
            <a:endParaRPr lang="pt-BR" b="0" dirty="0"/>
          </a:p>
          <a:p>
            <a:pPr marL="1071563" indent="-528638" algn="just">
              <a:spcBef>
                <a:spcPts val="900"/>
              </a:spcBef>
            </a:pPr>
            <a:r>
              <a:rPr lang="pt-BR" b="0" dirty="0" smtClean="0"/>
              <a:t>§ 1º </a:t>
            </a:r>
            <a:r>
              <a:rPr lang="pt-BR" b="0" dirty="0"/>
              <a:t>A uma mesma prestadora, sua coligada, controlada ou controladora, em uma mesma área de prestação de serviço, somente serão autorizadas </a:t>
            </a:r>
            <a:r>
              <a:rPr lang="pt-BR" b="0" dirty="0" err="1"/>
              <a:t>subfaixas</a:t>
            </a:r>
            <a:r>
              <a:rPr lang="pt-BR" b="0" dirty="0"/>
              <a:t> de radiofrequências, observado o estabelecido a seguir:</a:t>
            </a:r>
          </a:p>
          <a:p>
            <a:pPr marL="1071563" indent="-528638" algn="just">
              <a:spcBef>
                <a:spcPts val="900"/>
              </a:spcBef>
            </a:pPr>
            <a:r>
              <a:rPr lang="pt-BR" b="0" dirty="0"/>
              <a:t>I - </a:t>
            </a:r>
            <a:r>
              <a:rPr lang="pt-BR" b="0" dirty="0" smtClean="0"/>
              <a:t>	limite </a:t>
            </a:r>
            <a:r>
              <a:rPr lang="pt-BR" b="0" dirty="0"/>
              <a:t>de (10 + 10) MHz para a subfaixa de 700 MHz;</a:t>
            </a:r>
          </a:p>
          <a:p>
            <a:pPr marL="1071563" indent="-528638" algn="just">
              <a:spcBef>
                <a:spcPts val="900"/>
              </a:spcBef>
            </a:pPr>
            <a:r>
              <a:rPr lang="pt-BR" b="0" dirty="0"/>
              <a:t>II - </a:t>
            </a:r>
            <a:r>
              <a:rPr lang="pt-BR" b="0" dirty="0" smtClean="0"/>
              <a:t>	o </a:t>
            </a:r>
            <a:r>
              <a:rPr lang="pt-BR" b="0" dirty="0"/>
              <a:t>limite estabelecido no inciso I poderá ser elevado, até o limite de (20 + 20 MHz), durante o procedimento licitatório, caso, no certame, haja radiofrequências remanescentes na área de prestação licitada; e,</a:t>
            </a:r>
          </a:p>
          <a:p>
            <a:pPr marL="1071563" indent="-528638" algn="just">
              <a:spcBef>
                <a:spcPts val="900"/>
              </a:spcBef>
            </a:pPr>
            <a:r>
              <a:rPr lang="pt-BR" b="0" dirty="0"/>
              <a:t>III - </a:t>
            </a:r>
            <a:r>
              <a:rPr lang="pt-BR" b="0" dirty="0" smtClean="0"/>
              <a:t>	no </a:t>
            </a:r>
            <a:r>
              <a:rPr lang="pt-BR" b="0" dirty="0"/>
              <a:t>caso específico de municípios com população abaixo de determinado patamar, poderá ser estabelecido em edital um limite de autorização de </a:t>
            </a:r>
            <a:r>
              <a:rPr lang="pt-BR" b="0" dirty="0" err="1"/>
              <a:t>subfaixas</a:t>
            </a:r>
            <a:r>
              <a:rPr lang="pt-BR" b="0" dirty="0"/>
              <a:t> de radiofrequências, em uma mesma área de prestação de serviço, acima do previsto no inciso I</a:t>
            </a:r>
            <a:r>
              <a:rPr lang="pt-BR" b="0" dirty="0" smtClean="0"/>
              <a:t>.</a:t>
            </a:r>
            <a:endParaRPr lang="pt-BR" dirty="0" smtClean="0"/>
          </a:p>
          <a:p>
            <a:pPr marL="0" indent="0">
              <a:defRPr/>
            </a:pPr>
            <a:endParaRPr lang="pt-BR" sz="1400" dirty="0"/>
          </a:p>
          <a:p>
            <a:pPr marL="457200" indent="-457200">
              <a:buFont typeface="+mj-lt"/>
              <a:buAutoNum type="arabicPeriod"/>
              <a:defRPr/>
            </a:pPr>
            <a:endParaRPr lang="en-US" sz="1800" i="1" dirty="0" smtClean="0"/>
          </a:p>
          <a:p>
            <a:pPr>
              <a:defRPr/>
            </a:pPr>
            <a:endParaRPr lang="en-US" sz="1800" i="1" dirty="0"/>
          </a:p>
          <a:p>
            <a:pPr>
              <a:defRPr/>
            </a:pPr>
            <a:r>
              <a:rPr lang="en-US" sz="1800" i="1" dirty="0" smtClean="0"/>
              <a:t>	</a:t>
            </a:r>
            <a:endParaRPr lang="en-US" sz="1800" i="1" dirty="0"/>
          </a:p>
          <a:p>
            <a:pPr>
              <a:defRPr/>
            </a:pPr>
            <a:endParaRPr lang="pt-BR" dirty="0" smtClean="0"/>
          </a:p>
          <a:p>
            <a:pPr marL="0" indent="0">
              <a:defRPr/>
            </a:pPr>
            <a:endParaRPr lang="pt-BR" dirty="0" smtClean="0"/>
          </a:p>
          <a:p>
            <a:pPr marL="0" indent="0">
              <a:defRPr/>
            </a:pPr>
            <a:endParaRPr lang="pt-BR" sz="1200" dirty="0" smtClean="0">
              <a:solidFill>
                <a:schemeClr val="dk1"/>
              </a:solidFill>
            </a:endParaRPr>
          </a:p>
          <a:p>
            <a:pPr marL="1438275" lvl="1" indent="-1438275">
              <a:defRPr/>
            </a:pPr>
            <a:r>
              <a:rPr lang="pt-BR" sz="1600" dirty="0" smtClean="0"/>
              <a:t>	</a:t>
            </a:r>
            <a:endParaRPr lang="pt-BR" dirty="0" smtClean="0"/>
          </a:p>
        </p:txBody>
      </p:sp>
      <p:sp>
        <p:nvSpPr>
          <p:cNvPr id="6" name="Rectangle 2"/>
          <p:cNvSpPr txBox="1">
            <a:spLocks noChangeArrowheads="1"/>
          </p:cNvSpPr>
          <p:nvPr/>
        </p:nvSpPr>
        <p:spPr bwMode="auto">
          <a:xfrm>
            <a:off x="116589" y="35063"/>
            <a:ext cx="8220787" cy="900246"/>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spcAft>
                <a:spcPts val="300"/>
              </a:spcAft>
            </a:pPr>
            <a:r>
              <a:rPr lang="pt-BR" sz="2800" dirty="0"/>
              <a:t>Evolução da Regulamentação</a:t>
            </a:r>
          </a:p>
          <a:p>
            <a:pPr>
              <a:spcAft>
                <a:spcPts val="300"/>
              </a:spcAft>
            </a:pPr>
            <a:r>
              <a:rPr lang="pt-BR" sz="2200" dirty="0"/>
              <a:t>Resolução nº 625, de </a:t>
            </a:r>
            <a:r>
              <a:rPr lang="pt-BR" sz="2200" dirty="0" smtClean="0"/>
              <a:t>13/11/2013</a:t>
            </a:r>
            <a:endParaRPr lang="pt-BR" dirty="0"/>
          </a:p>
        </p:txBody>
      </p:sp>
    </p:spTree>
    <p:extLst>
      <p:ext uri="{BB962C8B-B14F-4D97-AF65-F5344CB8AC3E}">
        <p14:creationId xmlns:p14="http://schemas.microsoft.com/office/powerpoint/2010/main" val="22063799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79400" y="1412776"/>
            <a:ext cx="8922072"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sz="2000">
                <a:solidFill>
                  <a:srgbClr val="000066"/>
                </a:solidFill>
                <a:latin typeface="+mn-lt"/>
                <a:ea typeface="+mn-ea"/>
                <a:cs typeface="+mn-cs"/>
              </a:defRPr>
            </a:lvl1pPr>
            <a:lvl2pPr marL="742950" indent="-285750" algn="l" rtl="0" eaLnBrk="0" fontAlgn="base" hangingPunct="0">
              <a:spcBef>
                <a:spcPct val="20000"/>
              </a:spcBef>
              <a:spcAft>
                <a:spcPct val="0"/>
              </a:spcAft>
              <a:defRPr>
                <a:solidFill>
                  <a:srgbClr val="000066"/>
                </a:solidFill>
                <a:latin typeface="+mn-lt"/>
              </a:defRPr>
            </a:lvl2pPr>
            <a:lvl3pPr marL="1143000" indent="-228600" algn="l" rtl="0" eaLnBrk="0" fontAlgn="base" hangingPunct="0">
              <a:spcBef>
                <a:spcPct val="20000"/>
              </a:spcBef>
              <a:spcAft>
                <a:spcPct val="0"/>
              </a:spcAft>
              <a:defRPr>
                <a:solidFill>
                  <a:srgbClr val="000066"/>
                </a:solidFill>
                <a:latin typeface="+mn-lt"/>
              </a:defRPr>
            </a:lvl3pPr>
            <a:lvl4pPr marL="1600200" indent="-228600" algn="l" rtl="0" eaLnBrk="0" fontAlgn="base" hangingPunct="0">
              <a:spcBef>
                <a:spcPct val="20000"/>
              </a:spcBef>
              <a:spcAft>
                <a:spcPct val="0"/>
              </a:spcAft>
              <a:defRPr>
                <a:solidFill>
                  <a:srgbClr val="000066"/>
                </a:solidFill>
                <a:latin typeface="+mn-lt"/>
              </a:defRPr>
            </a:lvl4pPr>
            <a:lvl5pPr marL="2057400" indent="-228600" algn="l" rtl="0" eaLnBrk="0" fontAlgn="base" hangingPunct="0">
              <a:spcBef>
                <a:spcPct val="20000"/>
              </a:spcBef>
              <a:spcAft>
                <a:spcPct val="0"/>
              </a:spcAft>
              <a:defRPr>
                <a:solidFill>
                  <a:srgbClr val="000066"/>
                </a:solidFill>
                <a:latin typeface="+mn-lt"/>
              </a:defRPr>
            </a:lvl5pPr>
            <a:lvl6pPr marL="2514600" indent="-228600" algn="l" rtl="0" fontAlgn="base">
              <a:spcBef>
                <a:spcPct val="20000"/>
              </a:spcBef>
              <a:spcAft>
                <a:spcPct val="0"/>
              </a:spcAft>
              <a:defRPr>
                <a:solidFill>
                  <a:srgbClr val="000066"/>
                </a:solidFill>
                <a:latin typeface="+mn-lt"/>
              </a:defRPr>
            </a:lvl6pPr>
            <a:lvl7pPr marL="2971800" indent="-228600" algn="l" rtl="0" fontAlgn="base">
              <a:spcBef>
                <a:spcPct val="20000"/>
              </a:spcBef>
              <a:spcAft>
                <a:spcPct val="0"/>
              </a:spcAft>
              <a:defRPr>
                <a:solidFill>
                  <a:srgbClr val="000066"/>
                </a:solidFill>
                <a:latin typeface="+mn-lt"/>
              </a:defRPr>
            </a:lvl7pPr>
            <a:lvl8pPr marL="3429000" indent="-228600" algn="l" rtl="0" fontAlgn="base">
              <a:spcBef>
                <a:spcPct val="20000"/>
              </a:spcBef>
              <a:spcAft>
                <a:spcPct val="0"/>
              </a:spcAft>
              <a:defRPr>
                <a:solidFill>
                  <a:srgbClr val="000066"/>
                </a:solidFill>
                <a:latin typeface="+mn-lt"/>
              </a:defRPr>
            </a:lvl8pPr>
            <a:lvl9pPr marL="3886200" indent="-228600" algn="l" rtl="0" fontAlgn="base">
              <a:spcBef>
                <a:spcPct val="20000"/>
              </a:spcBef>
              <a:spcAft>
                <a:spcPct val="0"/>
              </a:spcAft>
              <a:defRPr>
                <a:solidFill>
                  <a:srgbClr val="000066"/>
                </a:solidFill>
                <a:latin typeface="+mn-lt"/>
              </a:defRPr>
            </a:lvl9pPr>
          </a:lstStyle>
          <a:p>
            <a:pPr>
              <a:buSzPct val="90000"/>
              <a:buBlip>
                <a:blip r:embed="rId3"/>
              </a:buBlip>
              <a:defRPr/>
            </a:pPr>
            <a:r>
              <a:rPr lang="pt-BR" sz="2200" i="1" dirty="0">
                <a:solidFill>
                  <a:srgbClr val="C00000"/>
                </a:solidFill>
              </a:rPr>
              <a:t>Outros Aspectos do Regulamento: </a:t>
            </a:r>
          </a:p>
          <a:p>
            <a:pPr>
              <a:defRPr/>
            </a:pPr>
            <a:endParaRPr lang="pt-BR" sz="600" i="1" dirty="0"/>
          </a:p>
          <a:p>
            <a:pPr marL="857250" lvl="1" indent="-457200" algn="just">
              <a:buFont typeface="+mj-lt"/>
              <a:buAutoNum type="arabicPeriod"/>
              <a:defRPr/>
            </a:pPr>
            <a:r>
              <a:rPr lang="pt-BR" sz="1800" u="sng" dirty="0"/>
              <a:t>Uma mesma rede poderá ser utilizada por duas ou mais prestadoras</a:t>
            </a:r>
            <a:r>
              <a:rPr lang="pt-BR" sz="1800" dirty="0"/>
              <a:t>, desde que sejam autorizadas para a prestação dos respectivos serviços e </a:t>
            </a:r>
            <a:r>
              <a:rPr lang="pt-BR" sz="1800" u="sng" dirty="0"/>
              <a:t>as radiofrequências utilizadas sejam outorgadas a, pelo menos, uma das </a:t>
            </a:r>
            <a:r>
              <a:rPr lang="pt-BR" sz="1800" u="sng" dirty="0" smtClean="0"/>
              <a:t>prestadoras</a:t>
            </a:r>
            <a:r>
              <a:rPr lang="pt-BR" sz="1800" dirty="0"/>
              <a:t> </a:t>
            </a:r>
            <a:r>
              <a:rPr lang="pt-BR" sz="1800" dirty="0" smtClean="0"/>
              <a:t>(art.3º).</a:t>
            </a:r>
            <a:endParaRPr lang="pt-BR" sz="1800" dirty="0"/>
          </a:p>
          <a:p>
            <a:pPr marL="857250" lvl="1" indent="-457200" algn="just">
              <a:buFont typeface="+mj-lt"/>
              <a:buAutoNum type="arabicPeriod"/>
              <a:defRPr/>
            </a:pPr>
            <a:endParaRPr lang="pt-BR" sz="1200" dirty="0"/>
          </a:p>
          <a:p>
            <a:pPr marL="857250" lvl="1" indent="-457200" algn="just">
              <a:buFont typeface="+mj-lt"/>
              <a:buAutoNum type="arabicPeriod"/>
              <a:defRPr/>
            </a:pPr>
            <a:r>
              <a:rPr lang="pt-BR" sz="1800" dirty="0"/>
              <a:t>Também </a:t>
            </a:r>
            <a:r>
              <a:rPr lang="pt-BR" sz="1800" u="sng" dirty="0"/>
              <a:t>poderão ser autorizados sistemas TDD</a:t>
            </a:r>
            <a:r>
              <a:rPr lang="pt-BR" sz="1800" dirty="0"/>
              <a:t>, </a:t>
            </a:r>
            <a:r>
              <a:rPr lang="pt-BR" sz="1800" dirty="0" smtClean="0"/>
              <a:t>após avaliação </a:t>
            </a:r>
            <a:r>
              <a:rPr lang="pt-BR" sz="1800" dirty="0"/>
              <a:t>e autorização da Anatel, e desde que não cause interferência prejudicial em serviços regularmente autorizados (</a:t>
            </a:r>
            <a:r>
              <a:rPr lang="pt-BR" sz="1800" dirty="0" smtClean="0"/>
              <a:t>art.4º </a:t>
            </a:r>
            <a:r>
              <a:rPr lang="pt-BR" sz="1800" dirty="0"/>
              <a:t>§ 2º</a:t>
            </a:r>
            <a:r>
              <a:rPr lang="pt-BR" sz="1800" dirty="0" smtClean="0"/>
              <a:t>).</a:t>
            </a:r>
          </a:p>
          <a:p>
            <a:pPr marL="857250" lvl="1" indent="-457200" algn="just">
              <a:buFont typeface="+mj-lt"/>
              <a:buAutoNum type="arabicPeriod"/>
              <a:defRPr/>
            </a:pPr>
            <a:endParaRPr lang="pt-BR" sz="1200" dirty="0" smtClean="0"/>
          </a:p>
          <a:p>
            <a:pPr marL="857250" lvl="1" indent="-457200" algn="just">
              <a:buFont typeface="+mj-lt"/>
              <a:buAutoNum type="arabicPeriod"/>
              <a:defRPr/>
            </a:pPr>
            <a:r>
              <a:rPr lang="pt-BR" sz="1800" dirty="0" smtClean="0"/>
              <a:t>O </a:t>
            </a:r>
            <a:r>
              <a:rPr lang="pt-BR" sz="1800" u="sng" dirty="0"/>
              <a:t>licenciamento de estações </a:t>
            </a:r>
            <a:r>
              <a:rPr lang="pt-BR" sz="1800" u="sng" dirty="0" smtClean="0"/>
              <a:t>fica sujeito à comprovação de </a:t>
            </a:r>
            <a:r>
              <a:rPr lang="pt-BR" sz="1800" u="sng" dirty="0"/>
              <a:t>coordenação </a:t>
            </a:r>
            <a:r>
              <a:rPr lang="pt-BR" sz="1800" u="sng" dirty="0" smtClean="0"/>
              <a:t>com </a:t>
            </a:r>
            <a:r>
              <a:rPr lang="pt-BR" sz="1800" u="sng" dirty="0"/>
              <a:t>os sistemas existentes </a:t>
            </a:r>
            <a:r>
              <a:rPr lang="pt-BR" sz="1800" u="sng" dirty="0" smtClean="0"/>
              <a:t>operando em </a:t>
            </a:r>
            <a:r>
              <a:rPr lang="pt-BR" sz="1800" u="sng" dirty="0"/>
              <a:t>caráter primário</a:t>
            </a:r>
            <a:r>
              <a:rPr lang="pt-BR" sz="1800" dirty="0"/>
              <a:t>, na mesma faixa ou em faixas </a:t>
            </a:r>
            <a:r>
              <a:rPr lang="pt-BR" sz="1800" dirty="0" smtClean="0"/>
              <a:t>adjacentes</a:t>
            </a:r>
            <a:r>
              <a:rPr lang="pt-BR" sz="1800" dirty="0"/>
              <a:t>, em uma mesma área geográfica ou em áreas geográficas limítrofes, inclusive em países que fazem fronteira com o Brasil</a:t>
            </a:r>
            <a:r>
              <a:rPr lang="pt-BR" sz="1800" dirty="0" smtClean="0"/>
              <a:t>. </a:t>
            </a:r>
            <a:r>
              <a:rPr lang="pt-BR" sz="1800" dirty="0"/>
              <a:t>(Art. </a:t>
            </a:r>
            <a:r>
              <a:rPr lang="pt-BR" sz="1800" dirty="0" smtClean="0"/>
              <a:t>10)</a:t>
            </a:r>
          </a:p>
          <a:p>
            <a:pPr marL="857250" lvl="1" indent="-457200" algn="just">
              <a:buFont typeface="+mj-lt"/>
              <a:buAutoNum type="arabicPeriod"/>
              <a:defRPr/>
            </a:pPr>
            <a:endParaRPr lang="pt-BR" sz="800" dirty="0" smtClean="0"/>
          </a:p>
          <a:p>
            <a:pPr marL="0" indent="0">
              <a:defRPr/>
            </a:pPr>
            <a:endParaRPr lang="pt-BR" sz="1400" dirty="0"/>
          </a:p>
          <a:p>
            <a:pPr marL="457200" indent="-457200">
              <a:buFont typeface="+mj-lt"/>
              <a:buAutoNum type="arabicPeriod"/>
              <a:defRPr/>
            </a:pPr>
            <a:endParaRPr lang="en-US" sz="1800" i="1" dirty="0" smtClean="0"/>
          </a:p>
          <a:p>
            <a:pPr>
              <a:defRPr/>
            </a:pPr>
            <a:endParaRPr lang="en-US" sz="1800" i="1" dirty="0"/>
          </a:p>
          <a:p>
            <a:pPr>
              <a:defRPr/>
            </a:pPr>
            <a:r>
              <a:rPr lang="en-US" sz="1800" i="1" dirty="0" smtClean="0"/>
              <a:t>	</a:t>
            </a:r>
            <a:endParaRPr lang="en-US" sz="1800" i="1" dirty="0"/>
          </a:p>
          <a:p>
            <a:pPr>
              <a:defRPr/>
            </a:pPr>
            <a:endParaRPr lang="pt-BR" dirty="0" smtClean="0"/>
          </a:p>
          <a:p>
            <a:pPr marL="0" indent="0">
              <a:defRPr/>
            </a:pPr>
            <a:endParaRPr lang="pt-BR" dirty="0" smtClean="0"/>
          </a:p>
          <a:p>
            <a:pPr marL="0" indent="0">
              <a:defRPr/>
            </a:pPr>
            <a:endParaRPr lang="pt-BR" sz="1200" dirty="0" smtClean="0">
              <a:solidFill>
                <a:schemeClr val="dk1"/>
              </a:solidFill>
            </a:endParaRPr>
          </a:p>
          <a:p>
            <a:pPr marL="1438275" lvl="1" indent="-1438275">
              <a:defRPr/>
            </a:pPr>
            <a:r>
              <a:rPr lang="pt-BR" sz="1600" dirty="0" smtClean="0"/>
              <a:t>	</a:t>
            </a:r>
            <a:endParaRPr lang="pt-BR" dirty="0" smtClean="0"/>
          </a:p>
        </p:txBody>
      </p:sp>
      <p:sp>
        <p:nvSpPr>
          <p:cNvPr id="6" name="Rectangle 2"/>
          <p:cNvSpPr txBox="1">
            <a:spLocks noChangeArrowheads="1"/>
          </p:cNvSpPr>
          <p:nvPr/>
        </p:nvSpPr>
        <p:spPr bwMode="auto">
          <a:xfrm>
            <a:off x="116589" y="35063"/>
            <a:ext cx="8220787" cy="900246"/>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spcAft>
                <a:spcPts val="300"/>
              </a:spcAft>
            </a:pPr>
            <a:r>
              <a:rPr lang="pt-BR" sz="2800" dirty="0"/>
              <a:t>Evolução da Regulamentação</a:t>
            </a:r>
          </a:p>
          <a:p>
            <a:pPr>
              <a:spcAft>
                <a:spcPts val="300"/>
              </a:spcAft>
            </a:pPr>
            <a:r>
              <a:rPr lang="pt-BR" sz="2200" dirty="0"/>
              <a:t>Resolução nº 625, de </a:t>
            </a:r>
            <a:r>
              <a:rPr lang="pt-BR" sz="2200" dirty="0" smtClean="0"/>
              <a:t>13/11/2013</a:t>
            </a:r>
            <a:endParaRPr lang="pt-BR" dirty="0"/>
          </a:p>
        </p:txBody>
      </p:sp>
    </p:spTree>
    <p:extLst>
      <p:ext uri="{BB962C8B-B14F-4D97-AF65-F5344CB8AC3E}">
        <p14:creationId xmlns:p14="http://schemas.microsoft.com/office/powerpoint/2010/main" val="11662940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79400" y="1606550"/>
            <a:ext cx="899408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sz="2000">
                <a:solidFill>
                  <a:srgbClr val="000066"/>
                </a:solidFill>
                <a:latin typeface="+mn-lt"/>
                <a:ea typeface="+mn-ea"/>
                <a:cs typeface="+mn-cs"/>
              </a:defRPr>
            </a:lvl1pPr>
            <a:lvl2pPr marL="742950" indent="-285750" algn="l" rtl="0" eaLnBrk="0" fontAlgn="base" hangingPunct="0">
              <a:spcBef>
                <a:spcPct val="20000"/>
              </a:spcBef>
              <a:spcAft>
                <a:spcPct val="0"/>
              </a:spcAft>
              <a:defRPr>
                <a:solidFill>
                  <a:srgbClr val="000066"/>
                </a:solidFill>
                <a:latin typeface="+mn-lt"/>
              </a:defRPr>
            </a:lvl2pPr>
            <a:lvl3pPr marL="1143000" indent="-228600" algn="l" rtl="0" eaLnBrk="0" fontAlgn="base" hangingPunct="0">
              <a:spcBef>
                <a:spcPct val="20000"/>
              </a:spcBef>
              <a:spcAft>
                <a:spcPct val="0"/>
              </a:spcAft>
              <a:defRPr>
                <a:solidFill>
                  <a:srgbClr val="000066"/>
                </a:solidFill>
                <a:latin typeface="+mn-lt"/>
              </a:defRPr>
            </a:lvl3pPr>
            <a:lvl4pPr marL="1600200" indent="-228600" algn="l" rtl="0" eaLnBrk="0" fontAlgn="base" hangingPunct="0">
              <a:spcBef>
                <a:spcPct val="20000"/>
              </a:spcBef>
              <a:spcAft>
                <a:spcPct val="0"/>
              </a:spcAft>
              <a:defRPr>
                <a:solidFill>
                  <a:srgbClr val="000066"/>
                </a:solidFill>
                <a:latin typeface="+mn-lt"/>
              </a:defRPr>
            </a:lvl4pPr>
            <a:lvl5pPr marL="2057400" indent="-228600" algn="l" rtl="0" eaLnBrk="0" fontAlgn="base" hangingPunct="0">
              <a:spcBef>
                <a:spcPct val="20000"/>
              </a:spcBef>
              <a:spcAft>
                <a:spcPct val="0"/>
              </a:spcAft>
              <a:defRPr>
                <a:solidFill>
                  <a:srgbClr val="000066"/>
                </a:solidFill>
                <a:latin typeface="+mn-lt"/>
              </a:defRPr>
            </a:lvl5pPr>
            <a:lvl6pPr marL="2514600" indent="-228600" algn="l" rtl="0" fontAlgn="base">
              <a:spcBef>
                <a:spcPct val="20000"/>
              </a:spcBef>
              <a:spcAft>
                <a:spcPct val="0"/>
              </a:spcAft>
              <a:defRPr>
                <a:solidFill>
                  <a:srgbClr val="000066"/>
                </a:solidFill>
                <a:latin typeface="+mn-lt"/>
              </a:defRPr>
            </a:lvl6pPr>
            <a:lvl7pPr marL="2971800" indent="-228600" algn="l" rtl="0" fontAlgn="base">
              <a:spcBef>
                <a:spcPct val="20000"/>
              </a:spcBef>
              <a:spcAft>
                <a:spcPct val="0"/>
              </a:spcAft>
              <a:defRPr>
                <a:solidFill>
                  <a:srgbClr val="000066"/>
                </a:solidFill>
                <a:latin typeface="+mn-lt"/>
              </a:defRPr>
            </a:lvl7pPr>
            <a:lvl8pPr marL="3429000" indent="-228600" algn="l" rtl="0" fontAlgn="base">
              <a:spcBef>
                <a:spcPct val="20000"/>
              </a:spcBef>
              <a:spcAft>
                <a:spcPct val="0"/>
              </a:spcAft>
              <a:defRPr>
                <a:solidFill>
                  <a:srgbClr val="000066"/>
                </a:solidFill>
                <a:latin typeface="+mn-lt"/>
              </a:defRPr>
            </a:lvl8pPr>
            <a:lvl9pPr marL="3886200" indent="-228600" algn="l" rtl="0" fontAlgn="base">
              <a:spcBef>
                <a:spcPct val="20000"/>
              </a:spcBef>
              <a:spcAft>
                <a:spcPct val="0"/>
              </a:spcAft>
              <a:defRPr>
                <a:solidFill>
                  <a:srgbClr val="000066"/>
                </a:solidFill>
                <a:latin typeface="+mn-lt"/>
              </a:defRPr>
            </a:lvl9pPr>
          </a:lstStyle>
          <a:p>
            <a:pPr>
              <a:buSzPct val="90000"/>
              <a:buBlip>
                <a:blip r:embed="rId3"/>
              </a:buBlip>
              <a:defRPr/>
            </a:pPr>
            <a:r>
              <a:rPr lang="pt-BR" sz="2200" i="1" dirty="0">
                <a:solidFill>
                  <a:srgbClr val="C00000"/>
                </a:solidFill>
              </a:rPr>
              <a:t>Outros Aspectos do Regulamento: </a:t>
            </a:r>
          </a:p>
          <a:p>
            <a:pPr>
              <a:defRPr/>
            </a:pPr>
            <a:endParaRPr lang="pt-BR" sz="700" i="1" dirty="0"/>
          </a:p>
          <a:p>
            <a:pPr marL="857250" lvl="1" indent="-457200" algn="just">
              <a:buFont typeface="+mj-lt"/>
              <a:buAutoNum type="arabicPeriod" startAt="6"/>
              <a:defRPr/>
            </a:pPr>
            <a:endParaRPr lang="pt-BR" sz="1600" dirty="0" smtClean="0"/>
          </a:p>
          <a:p>
            <a:pPr marL="857250" lvl="1" indent="-457200" algn="just">
              <a:buFont typeface="+mj-lt"/>
              <a:buAutoNum type="arabicParenR" startAt="4"/>
              <a:defRPr/>
            </a:pPr>
            <a:r>
              <a:rPr lang="pt-BR" sz="2000" dirty="0"/>
              <a:t>A</a:t>
            </a:r>
            <a:r>
              <a:rPr lang="pt-BR" sz="2000" u="sng" dirty="0"/>
              <a:t> interessada no uso das </a:t>
            </a:r>
            <a:r>
              <a:rPr lang="pt-BR" sz="2000" u="sng" dirty="0" err="1"/>
              <a:t>subfaixas</a:t>
            </a:r>
            <a:r>
              <a:rPr lang="pt-BR" sz="2000" u="sng" dirty="0"/>
              <a:t> deverá prover todos os meios necessários para assegurar a proteção contra sinais interferentes nos sistemas existentes operando em caráter primário</a:t>
            </a:r>
            <a:r>
              <a:rPr lang="pt-BR" sz="2000" dirty="0"/>
              <a:t>. (Art. 10 § 1º</a:t>
            </a:r>
            <a:r>
              <a:rPr lang="pt-BR" sz="2000" dirty="0" smtClean="0"/>
              <a:t>)</a:t>
            </a:r>
          </a:p>
          <a:p>
            <a:pPr marL="857250" lvl="1" indent="-457200" algn="just">
              <a:buFont typeface="+mj-lt"/>
              <a:buAutoNum type="arabicParenR" startAt="4"/>
              <a:defRPr/>
            </a:pPr>
            <a:endParaRPr lang="pt-BR" sz="2000" dirty="0"/>
          </a:p>
          <a:p>
            <a:pPr marL="857250" lvl="1" indent="-457200" algn="just">
              <a:buFont typeface="+mj-lt"/>
              <a:buAutoNum type="arabicParenR" startAt="4"/>
              <a:defRPr/>
            </a:pPr>
            <a:r>
              <a:rPr lang="pt-BR" sz="2000" u="sng" dirty="0" smtClean="0"/>
              <a:t>A </a:t>
            </a:r>
            <a:r>
              <a:rPr lang="pt-BR" sz="2000" u="sng" dirty="0"/>
              <a:t>Anatel arbitrará </a:t>
            </a:r>
            <a:r>
              <a:rPr lang="pt-BR" sz="2000" u="sng" dirty="0" smtClean="0"/>
              <a:t>quando </a:t>
            </a:r>
            <a:r>
              <a:rPr lang="pt-BR" sz="2000" u="sng" dirty="0"/>
              <a:t>não houver acordo no processo de coordenação</a:t>
            </a:r>
            <a:r>
              <a:rPr lang="pt-BR" sz="2000" dirty="0"/>
              <a:t> (tendo em vista os atuais e futuros serviços autorizados em caráter primário na faixa). (Art. 11</a:t>
            </a:r>
            <a:r>
              <a:rPr lang="pt-BR" sz="2000" dirty="0" smtClean="0"/>
              <a:t>)</a:t>
            </a:r>
            <a:endParaRPr lang="pt-BR" sz="2000" dirty="0"/>
          </a:p>
          <a:p>
            <a:pPr marL="857250" lvl="1" indent="-457200" algn="just">
              <a:buFont typeface="+mj-lt"/>
              <a:buAutoNum type="arabicParenR" startAt="4"/>
              <a:defRPr/>
            </a:pPr>
            <a:endParaRPr lang="pt-BR" sz="1800" dirty="0" smtClean="0"/>
          </a:p>
          <a:p>
            <a:pPr marL="400050" lvl="1" indent="0" algn="just">
              <a:defRPr/>
            </a:pPr>
            <a:endParaRPr lang="pt-BR" sz="1800" dirty="0" smtClean="0"/>
          </a:p>
          <a:p>
            <a:pPr marL="857250" lvl="1" indent="-457200" algn="just">
              <a:buFont typeface="+mj-lt"/>
              <a:buAutoNum type="arabicParenR" startAt="5"/>
              <a:defRPr/>
            </a:pPr>
            <a:endParaRPr lang="pt-BR" sz="1600" dirty="0"/>
          </a:p>
          <a:p>
            <a:pPr marL="400050" lvl="1" indent="0" algn="just">
              <a:defRPr/>
            </a:pPr>
            <a:endParaRPr lang="pt-BR" sz="1400" dirty="0"/>
          </a:p>
          <a:p>
            <a:pPr marL="857250" lvl="1" indent="-457200" algn="just">
              <a:buFont typeface="+mj-lt"/>
              <a:buAutoNum type="arabicPeriod"/>
              <a:defRPr/>
            </a:pPr>
            <a:endParaRPr lang="pt-BR" sz="800" dirty="0"/>
          </a:p>
          <a:p>
            <a:pPr marL="857250" lvl="1" indent="-457200" algn="just">
              <a:buFont typeface="+mj-lt"/>
              <a:buAutoNum type="arabicPeriod"/>
              <a:defRPr/>
            </a:pPr>
            <a:endParaRPr lang="pt-BR" sz="1400" dirty="0"/>
          </a:p>
          <a:p>
            <a:pPr marL="857250" lvl="1" indent="-457200" algn="just">
              <a:buFont typeface="+mj-lt"/>
              <a:buAutoNum type="arabicPeriod"/>
              <a:defRPr/>
            </a:pPr>
            <a:endParaRPr lang="pt-BR" sz="800" dirty="0"/>
          </a:p>
          <a:p>
            <a:pPr marL="0" indent="0">
              <a:defRPr/>
            </a:pPr>
            <a:endParaRPr lang="pt-BR" sz="1400" dirty="0"/>
          </a:p>
          <a:p>
            <a:pPr marL="457200" indent="-457200">
              <a:buFont typeface="+mj-lt"/>
              <a:buAutoNum type="arabicPeriod"/>
              <a:defRPr/>
            </a:pPr>
            <a:endParaRPr lang="en-US" sz="1800" i="1" dirty="0" smtClean="0"/>
          </a:p>
          <a:p>
            <a:pPr>
              <a:defRPr/>
            </a:pPr>
            <a:endParaRPr lang="en-US" sz="1800" i="1" dirty="0"/>
          </a:p>
          <a:p>
            <a:pPr>
              <a:defRPr/>
            </a:pPr>
            <a:r>
              <a:rPr lang="en-US" sz="1800" i="1" dirty="0" smtClean="0"/>
              <a:t>	</a:t>
            </a:r>
            <a:endParaRPr lang="en-US" sz="1800" i="1" dirty="0"/>
          </a:p>
          <a:p>
            <a:pPr>
              <a:defRPr/>
            </a:pPr>
            <a:endParaRPr lang="pt-BR" dirty="0" smtClean="0"/>
          </a:p>
          <a:p>
            <a:pPr marL="0" indent="0">
              <a:defRPr/>
            </a:pPr>
            <a:endParaRPr lang="pt-BR" dirty="0" smtClean="0"/>
          </a:p>
          <a:p>
            <a:pPr marL="0" indent="0">
              <a:defRPr/>
            </a:pPr>
            <a:endParaRPr lang="pt-BR" sz="1200" dirty="0" smtClean="0">
              <a:solidFill>
                <a:schemeClr val="dk1"/>
              </a:solidFill>
            </a:endParaRPr>
          </a:p>
          <a:p>
            <a:pPr marL="1438275" lvl="1" indent="-1438275">
              <a:defRPr/>
            </a:pPr>
            <a:r>
              <a:rPr lang="pt-BR" sz="1600" dirty="0" smtClean="0"/>
              <a:t>	</a:t>
            </a:r>
            <a:endParaRPr lang="pt-BR" dirty="0" smtClean="0"/>
          </a:p>
        </p:txBody>
      </p:sp>
      <p:sp>
        <p:nvSpPr>
          <p:cNvPr id="6" name="Rectangle 2"/>
          <p:cNvSpPr txBox="1">
            <a:spLocks noChangeArrowheads="1"/>
          </p:cNvSpPr>
          <p:nvPr/>
        </p:nvSpPr>
        <p:spPr bwMode="auto">
          <a:xfrm>
            <a:off x="116589" y="35063"/>
            <a:ext cx="8220787" cy="900246"/>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spcAft>
                <a:spcPts val="300"/>
              </a:spcAft>
            </a:pPr>
            <a:r>
              <a:rPr lang="pt-BR" sz="2800" dirty="0"/>
              <a:t>Evolução da Regulamentação</a:t>
            </a:r>
          </a:p>
          <a:p>
            <a:pPr>
              <a:spcAft>
                <a:spcPts val="300"/>
              </a:spcAft>
            </a:pPr>
            <a:r>
              <a:rPr lang="pt-BR" sz="2200" dirty="0"/>
              <a:t>Resolução nº 625, de </a:t>
            </a:r>
            <a:r>
              <a:rPr lang="pt-BR" sz="2200" dirty="0" smtClean="0"/>
              <a:t>13/11/2013</a:t>
            </a:r>
            <a:endParaRPr lang="pt-BR" dirty="0"/>
          </a:p>
        </p:txBody>
      </p:sp>
    </p:spTree>
    <p:extLst>
      <p:ext uri="{BB962C8B-B14F-4D97-AF65-F5344CB8AC3E}">
        <p14:creationId xmlns:p14="http://schemas.microsoft.com/office/powerpoint/2010/main" val="22233720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446" y="44624"/>
            <a:ext cx="9417050" cy="861774"/>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lgn="l"/>
            <a:r>
              <a:rPr lang="pt-BR" sz="2800" dirty="0" smtClean="0"/>
              <a:t>        Próximos Passos</a:t>
            </a:r>
          </a:p>
          <a:p>
            <a:pPr algn="l"/>
            <a:r>
              <a:rPr lang="pt-BR" sz="2000" dirty="0" smtClean="0"/>
              <a:t>Continuação </a:t>
            </a:r>
            <a:r>
              <a:rPr lang="pt-BR" sz="2000" dirty="0"/>
              <a:t>dos Estudos de Convivência e Técnicas de Mitigação</a:t>
            </a:r>
          </a:p>
        </p:txBody>
      </p:sp>
      <p:sp>
        <p:nvSpPr>
          <p:cNvPr id="5" name="CaixaDeTexto 4"/>
          <p:cNvSpPr txBox="1"/>
          <p:nvPr/>
        </p:nvSpPr>
        <p:spPr>
          <a:xfrm>
            <a:off x="344488" y="1322759"/>
            <a:ext cx="9361040" cy="4862870"/>
          </a:xfrm>
          <a:prstGeom prst="rect">
            <a:avLst/>
          </a:prstGeom>
          <a:noFill/>
        </p:spPr>
        <p:txBody>
          <a:bodyPr wrap="square">
            <a:spAutoFit/>
          </a:bodyPr>
          <a:lstStyle/>
          <a:p>
            <a:pPr marL="342900" indent="-342900" algn="l">
              <a:spcBef>
                <a:spcPts val="600"/>
              </a:spcBef>
              <a:spcAft>
                <a:spcPts val="600"/>
              </a:spcAft>
              <a:buSzPct val="90000"/>
              <a:buBlip>
                <a:blip r:embed="rId3"/>
              </a:buBlip>
              <a:defRPr/>
            </a:pPr>
            <a:r>
              <a:rPr lang="pt-BR" sz="2000" b="0" dirty="0">
                <a:solidFill>
                  <a:schemeClr val="bg2"/>
                </a:solidFill>
                <a:latin typeface="+mn-lt"/>
              </a:rPr>
              <a:t>Contará com a participação do </a:t>
            </a:r>
            <a:r>
              <a:rPr lang="pt-BR" sz="2000" b="0" dirty="0" err="1">
                <a:solidFill>
                  <a:schemeClr val="bg2"/>
                </a:solidFill>
                <a:latin typeface="+mn-lt"/>
              </a:rPr>
              <a:t>Inatel</a:t>
            </a:r>
            <a:r>
              <a:rPr lang="pt-BR" sz="2000" b="0" dirty="0">
                <a:solidFill>
                  <a:schemeClr val="bg2"/>
                </a:solidFill>
                <a:latin typeface="+mn-lt"/>
              </a:rPr>
              <a:t>, UnB, Mackenzie, SET e associações de </a:t>
            </a:r>
            <a:r>
              <a:rPr lang="pt-BR" sz="2000" b="0" dirty="0" err="1">
                <a:solidFill>
                  <a:schemeClr val="bg2"/>
                </a:solidFill>
                <a:latin typeface="+mn-lt"/>
              </a:rPr>
              <a:t>radiodifusores</a:t>
            </a:r>
            <a:r>
              <a:rPr lang="pt-BR" sz="2000" b="0" dirty="0">
                <a:solidFill>
                  <a:schemeClr val="bg2"/>
                </a:solidFill>
                <a:latin typeface="+mn-lt"/>
              </a:rPr>
              <a:t>, </a:t>
            </a:r>
            <a:r>
              <a:rPr lang="pt-BR" sz="2000" b="0" dirty="0" err="1">
                <a:solidFill>
                  <a:schemeClr val="bg2"/>
                </a:solidFill>
                <a:latin typeface="+mn-lt"/>
              </a:rPr>
              <a:t>Sinditelebrasil</a:t>
            </a:r>
            <a:r>
              <a:rPr lang="pt-BR" sz="2000" b="0" dirty="0">
                <a:solidFill>
                  <a:schemeClr val="bg2"/>
                </a:solidFill>
                <a:latin typeface="+mn-lt"/>
              </a:rPr>
              <a:t>, Oi, </a:t>
            </a:r>
            <a:r>
              <a:rPr lang="pt-BR" sz="2000" b="0" dirty="0" err="1">
                <a:solidFill>
                  <a:schemeClr val="bg2"/>
                </a:solidFill>
                <a:latin typeface="+mn-lt"/>
              </a:rPr>
              <a:t>Huawei</a:t>
            </a:r>
            <a:r>
              <a:rPr lang="pt-BR" sz="2000" b="0" dirty="0">
                <a:solidFill>
                  <a:schemeClr val="bg2"/>
                </a:solidFill>
                <a:latin typeface="+mn-lt"/>
              </a:rPr>
              <a:t>, </a:t>
            </a:r>
            <a:r>
              <a:rPr lang="pt-BR" sz="2000" b="0" dirty="0" err="1">
                <a:solidFill>
                  <a:schemeClr val="bg2"/>
                </a:solidFill>
                <a:latin typeface="+mn-lt"/>
              </a:rPr>
              <a:t>CPqD</a:t>
            </a:r>
            <a:r>
              <a:rPr lang="pt-BR" sz="2000" b="0" dirty="0">
                <a:solidFill>
                  <a:schemeClr val="bg2"/>
                </a:solidFill>
                <a:latin typeface="+mn-lt"/>
              </a:rPr>
              <a:t>, Instituto </a:t>
            </a:r>
            <a:r>
              <a:rPr lang="pt-BR" sz="2000" b="0" dirty="0" err="1" smtClean="0">
                <a:solidFill>
                  <a:schemeClr val="bg2"/>
                </a:solidFill>
                <a:latin typeface="+mn-lt"/>
              </a:rPr>
              <a:t>Avanzi</a:t>
            </a:r>
            <a:r>
              <a:rPr lang="pt-BR" sz="2000" b="0" dirty="0" smtClean="0">
                <a:solidFill>
                  <a:schemeClr val="bg2"/>
                </a:solidFill>
                <a:latin typeface="+mn-lt"/>
              </a:rPr>
              <a:t>, </a:t>
            </a:r>
            <a:r>
              <a:rPr lang="pt-BR" sz="2000" b="0" dirty="0">
                <a:solidFill>
                  <a:schemeClr val="bg2"/>
                </a:solidFill>
                <a:latin typeface="+mn-lt"/>
              </a:rPr>
              <a:t>entre outros.</a:t>
            </a:r>
          </a:p>
          <a:p>
            <a:pPr marL="342900" indent="-342900" algn="l">
              <a:spcBef>
                <a:spcPts val="600"/>
              </a:spcBef>
              <a:spcAft>
                <a:spcPts val="600"/>
              </a:spcAft>
              <a:buSzPct val="90000"/>
              <a:buBlip>
                <a:blip r:embed="rId3"/>
              </a:buBlip>
              <a:defRPr/>
            </a:pPr>
            <a:r>
              <a:rPr lang="pt-BR" sz="2000" b="0" dirty="0" smtClean="0">
                <a:solidFill>
                  <a:schemeClr val="bg2"/>
                </a:solidFill>
                <a:latin typeface="+mn-lt"/>
              </a:rPr>
              <a:t>Os </a:t>
            </a:r>
            <a:r>
              <a:rPr lang="pt-BR" sz="2000" b="0" dirty="0">
                <a:solidFill>
                  <a:schemeClr val="bg2"/>
                </a:solidFill>
                <a:latin typeface="+mn-lt"/>
              </a:rPr>
              <a:t>testes em Laboratório ocorrerão em Santa Rita de Sapucaí-MG, no </a:t>
            </a:r>
            <a:r>
              <a:rPr lang="pt-BR" sz="2000" b="0" dirty="0" err="1">
                <a:solidFill>
                  <a:schemeClr val="bg2"/>
                </a:solidFill>
                <a:latin typeface="+mn-lt"/>
              </a:rPr>
              <a:t>Inatel</a:t>
            </a:r>
            <a:r>
              <a:rPr lang="pt-BR" sz="2000" b="0" dirty="0">
                <a:solidFill>
                  <a:schemeClr val="bg2"/>
                </a:solidFill>
                <a:latin typeface="+mn-lt"/>
              </a:rPr>
              <a:t>, conceituada universidade, com </a:t>
            </a:r>
            <a:r>
              <a:rPr lang="pt-BR" sz="2000" b="0" i="1" dirty="0">
                <a:solidFill>
                  <a:schemeClr val="bg2"/>
                </a:solidFill>
                <a:latin typeface="+mn-lt"/>
              </a:rPr>
              <a:t>expertise</a:t>
            </a:r>
            <a:r>
              <a:rPr lang="pt-BR" sz="2000" b="0" dirty="0">
                <a:solidFill>
                  <a:schemeClr val="bg2"/>
                </a:solidFill>
                <a:latin typeface="+mn-lt"/>
              </a:rPr>
              <a:t> em TV Digital.</a:t>
            </a:r>
          </a:p>
          <a:p>
            <a:pPr marL="342900" indent="-342900" algn="l">
              <a:spcBef>
                <a:spcPts val="600"/>
              </a:spcBef>
              <a:spcAft>
                <a:spcPts val="600"/>
              </a:spcAft>
              <a:buSzPct val="90000"/>
              <a:buBlip>
                <a:blip r:embed="rId3"/>
              </a:buBlip>
              <a:defRPr/>
            </a:pPr>
            <a:r>
              <a:rPr lang="pt-BR" sz="2000" b="0" dirty="0" smtClean="0">
                <a:solidFill>
                  <a:schemeClr val="bg2"/>
                </a:solidFill>
                <a:latin typeface="+mn-lt"/>
              </a:rPr>
              <a:t>Os </a:t>
            </a:r>
            <a:r>
              <a:rPr lang="pt-BR" sz="2000" b="0" dirty="0">
                <a:solidFill>
                  <a:schemeClr val="bg2"/>
                </a:solidFill>
                <a:latin typeface="+mn-lt"/>
              </a:rPr>
              <a:t>testes em campo ocorrerão em Pirenópolis (espectro em 700 MHz limpo), com previsão de início em dezembro, continuando em 2014. Adicionalmente, serão realizados outros testes em campo </a:t>
            </a:r>
            <a:r>
              <a:rPr lang="pt-BR" sz="2000" b="0" dirty="0" smtClean="0">
                <a:solidFill>
                  <a:schemeClr val="bg2"/>
                </a:solidFill>
                <a:latin typeface="+mn-lt"/>
              </a:rPr>
              <a:t>em Santa </a:t>
            </a:r>
            <a:r>
              <a:rPr lang="pt-BR" sz="2000" b="0" dirty="0">
                <a:solidFill>
                  <a:schemeClr val="bg2"/>
                </a:solidFill>
                <a:latin typeface="+mn-lt"/>
              </a:rPr>
              <a:t>Rita de </a:t>
            </a:r>
            <a:r>
              <a:rPr lang="pt-BR" sz="2000" b="0" dirty="0" smtClean="0">
                <a:solidFill>
                  <a:schemeClr val="bg2"/>
                </a:solidFill>
                <a:latin typeface="+mn-lt"/>
              </a:rPr>
              <a:t>Sapucaí.</a:t>
            </a:r>
            <a:endParaRPr lang="pt-BR" sz="2000" b="0" dirty="0">
              <a:solidFill>
                <a:schemeClr val="bg2"/>
              </a:solidFill>
              <a:latin typeface="+mn-lt"/>
            </a:endParaRPr>
          </a:p>
          <a:p>
            <a:pPr marL="342900" indent="-342900" algn="l">
              <a:spcBef>
                <a:spcPts val="600"/>
              </a:spcBef>
              <a:spcAft>
                <a:spcPts val="600"/>
              </a:spcAft>
              <a:buSzPct val="90000"/>
              <a:buBlip>
                <a:blip r:embed="rId3"/>
              </a:buBlip>
              <a:defRPr/>
            </a:pPr>
            <a:r>
              <a:rPr lang="pt-BR" sz="2000" b="0" dirty="0" smtClean="0">
                <a:solidFill>
                  <a:schemeClr val="bg2"/>
                </a:solidFill>
                <a:latin typeface="+mn-lt"/>
              </a:rPr>
              <a:t>Todos </a:t>
            </a:r>
            <a:r>
              <a:rPr lang="pt-BR" sz="2000" b="0" dirty="0">
                <a:solidFill>
                  <a:schemeClr val="bg2"/>
                </a:solidFill>
                <a:latin typeface="+mn-lt"/>
              </a:rPr>
              <a:t>os equipamentos já são no arranjo APT. </a:t>
            </a:r>
          </a:p>
          <a:p>
            <a:pPr marL="342900" indent="-342900" algn="l">
              <a:spcBef>
                <a:spcPts val="600"/>
              </a:spcBef>
              <a:spcAft>
                <a:spcPts val="600"/>
              </a:spcAft>
              <a:buSzPct val="90000"/>
              <a:buBlip>
                <a:blip r:embed="rId3"/>
              </a:buBlip>
              <a:defRPr/>
            </a:pPr>
            <a:r>
              <a:rPr lang="pt-BR" sz="2000" b="0" dirty="0" smtClean="0">
                <a:solidFill>
                  <a:schemeClr val="bg2"/>
                </a:solidFill>
                <a:latin typeface="+mn-lt"/>
              </a:rPr>
              <a:t>Serão </a:t>
            </a:r>
            <a:r>
              <a:rPr lang="pt-BR" sz="2000" b="0" dirty="0">
                <a:solidFill>
                  <a:schemeClr val="bg2"/>
                </a:solidFill>
                <a:latin typeface="+mn-lt"/>
              </a:rPr>
              <a:t>testadas técnicas de mitigação.</a:t>
            </a:r>
          </a:p>
          <a:p>
            <a:pPr marL="342900" indent="-342900" algn="l">
              <a:spcBef>
                <a:spcPts val="600"/>
              </a:spcBef>
              <a:spcAft>
                <a:spcPts val="600"/>
              </a:spcAft>
              <a:buSzPct val="90000"/>
              <a:buBlip>
                <a:blip r:embed="rId3"/>
              </a:buBlip>
              <a:defRPr/>
            </a:pPr>
            <a:r>
              <a:rPr lang="pt-BR" sz="2000" b="0" dirty="0" smtClean="0">
                <a:solidFill>
                  <a:schemeClr val="bg2"/>
                </a:solidFill>
                <a:latin typeface="+mn-lt"/>
              </a:rPr>
              <a:t>Os </a:t>
            </a:r>
            <a:r>
              <a:rPr lang="pt-BR" sz="2000" b="0" dirty="0">
                <a:solidFill>
                  <a:schemeClr val="bg2"/>
                </a:solidFill>
                <a:latin typeface="+mn-lt"/>
              </a:rPr>
              <a:t>Relatórios dos testes já realizados pela Anatel, assim como resultados dos testes em laboratório realizados no </a:t>
            </a:r>
            <a:r>
              <a:rPr lang="pt-BR" sz="2000" b="0" dirty="0" err="1">
                <a:solidFill>
                  <a:schemeClr val="bg2"/>
                </a:solidFill>
                <a:latin typeface="+mn-lt"/>
              </a:rPr>
              <a:t>CPqD</a:t>
            </a:r>
            <a:r>
              <a:rPr lang="pt-BR" sz="2000" b="0" dirty="0">
                <a:solidFill>
                  <a:schemeClr val="bg2"/>
                </a:solidFill>
                <a:latin typeface="+mn-lt"/>
              </a:rPr>
              <a:t> e na Mackenzie são documentos de entrada.</a:t>
            </a:r>
          </a:p>
        </p:txBody>
      </p:sp>
    </p:spTree>
    <p:extLst>
      <p:ext uri="{BB962C8B-B14F-4D97-AF65-F5344CB8AC3E}">
        <p14:creationId xmlns:p14="http://schemas.microsoft.com/office/powerpoint/2010/main" val="37294475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7"/>
          <p:cNvSpPr>
            <a:spLocks noChangeArrowheads="1"/>
          </p:cNvSpPr>
          <p:nvPr/>
        </p:nvSpPr>
        <p:spPr bwMode="black">
          <a:xfrm>
            <a:off x="5089525" y="2844800"/>
            <a:ext cx="3521075" cy="965200"/>
          </a:xfrm>
          <a:prstGeom prst="ellipse">
            <a:avLst/>
          </a:prstGeom>
          <a:noFill/>
          <a:ln>
            <a:noFill/>
          </a:ln>
          <a:effectLst>
            <a:prstShdw prst="shdw17" dist="17961" dir="2700000">
              <a:srgbClr val="1F3D99"/>
            </a:prstShdw>
          </a:effectLst>
          <a:extLst>
            <a:ext uri="{909E8E84-426E-40DD-AFC4-6F175D3DCCD1}">
              <a14:hiddenFill xmlns:a14="http://schemas.microsoft.com/office/drawing/2010/main">
                <a:gradFill rotWithShape="0">
                  <a:gsLst>
                    <a:gs pos="0">
                      <a:srgbClr val="3366FF"/>
                    </a:gs>
                    <a:gs pos="100000">
                      <a:srgbClr val="0033CC"/>
                    </a:gs>
                  </a:gsLst>
                  <a:lin ang="5400000" scaled="1"/>
                </a:gra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r>
              <a:rPr lang="sv-SE" sz="1800">
                <a:solidFill>
                  <a:srgbClr val="FFFFFF"/>
                </a:solidFill>
              </a:rPr>
              <a:t>Camada de Controle</a:t>
            </a:r>
            <a:endParaRPr lang="sv-SE" sz="1600">
              <a:solidFill>
                <a:srgbClr val="FFFFFF"/>
              </a:solidFill>
            </a:endParaRPr>
          </a:p>
        </p:txBody>
      </p:sp>
      <p:sp>
        <p:nvSpPr>
          <p:cNvPr id="10243" name="Oval 8"/>
          <p:cNvSpPr>
            <a:spLocks noChangeArrowheads="1"/>
          </p:cNvSpPr>
          <p:nvPr/>
        </p:nvSpPr>
        <p:spPr bwMode="auto">
          <a:xfrm>
            <a:off x="5029200" y="1701800"/>
            <a:ext cx="3522663" cy="965200"/>
          </a:xfrm>
          <a:prstGeom prst="ellipse">
            <a:avLst/>
          </a:prstGeom>
          <a:noFill/>
          <a:ln>
            <a:noFill/>
          </a:ln>
          <a:effectLst>
            <a:prstShdw prst="shdw17" dist="17961" dir="2700000">
              <a:srgbClr val="1F3D99"/>
            </a:prstShdw>
          </a:effectLst>
          <a:extLst>
            <a:ext uri="{909E8E84-426E-40DD-AFC4-6F175D3DCCD1}">
              <a14:hiddenFill xmlns:a14="http://schemas.microsoft.com/office/drawing/2010/main">
                <a:gradFill rotWithShape="0">
                  <a:gsLst>
                    <a:gs pos="0">
                      <a:srgbClr val="3366FF"/>
                    </a:gs>
                    <a:gs pos="100000">
                      <a:srgbClr val="0033CC"/>
                    </a:gs>
                  </a:gsLst>
                  <a:lin ang="5400000" scaled="1"/>
                </a:gra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r>
              <a:rPr lang="sv-SE" sz="1800">
                <a:solidFill>
                  <a:srgbClr val="FFFFFF"/>
                </a:solidFill>
              </a:rPr>
              <a:t>Camada de Aplicação</a:t>
            </a:r>
            <a:endParaRPr lang="sv-SE" sz="1600">
              <a:solidFill>
                <a:srgbClr val="FFFFFF"/>
              </a:solidFill>
            </a:endParaRPr>
          </a:p>
        </p:txBody>
      </p:sp>
      <p:sp>
        <p:nvSpPr>
          <p:cNvPr id="239" name="CaixaDeTexto 238"/>
          <p:cNvSpPr txBox="1">
            <a:spLocks noChangeArrowheads="1"/>
          </p:cNvSpPr>
          <p:nvPr/>
        </p:nvSpPr>
        <p:spPr bwMode="auto">
          <a:xfrm>
            <a:off x="273051" y="4134224"/>
            <a:ext cx="5111998"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73050" indent="-273050">
              <a:defRPr sz="2400" b="1">
                <a:solidFill>
                  <a:srgbClr val="FAFD00"/>
                </a:solidFill>
                <a:latin typeface="Arial" charset="0"/>
              </a:defRPr>
            </a:lvl1pPr>
            <a:lvl2pPr marL="742950" indent="-285750">
              <a:defRPr sz="2400" b="1">
                <a:solidFill>
                  <a:srgbClr val="FAFD00"/>
                </a:solidFill>
                <a:latin typeface="Arial" charset="0"/>
              </a:defRPr>
            </a:lvl2pPr>
            <a:lvl3pPr marL="1143000" indent="-228600">
              <a:defRPr sz="2400" b="1">
                <a:solidFill>
                  <a:srgbClr val="FAFD00"/>
                </a:solidFill>
                <a:latin typeface="Arial" charset="0"/>
              </a:defRPr>
            </a:lvl3pPr>
            <a:lvl4pPr marL="1600200" indent="-228600">
              <a:defRPr sz="2400" b="1">
                <a:solidFill>
                  <a:srgbClr val="FAFD00"/>
                </a:solidFill>
                <a:latin typeface="Arial" charset="0"/>
              </a:defRPr>
            </a:lvl4pPr>
            <a:lvl5pPr marL="2057400" indent="-228600">
              <a:defRPr sz="2400" b="1">
                <a:solidFill>
                  <a:srgbClr val="FAFD00"/>
                </a:solidFill>
                <a:latin typeface="Arial" charset="0"/>
              </a:defRPr>
            </a:lvl5pPr>
            <a:lvl6pPr marL="2514600" indent="-228600" algn="ctr" eaLnBrk="0" fontAlgn="base" hangingPunct="0">
              <a:spcBef>
                <a:spcPct val="0"/>
              </a:spcBef>
              <a:spcAft>
                <a:spcPct val="0"/>
              </a:spcAft>
              <a:defRPr sz="2400" b="1">
                <a:solidFill>
                  <a:srgbClr val="FAFD00"/>
                </a:solidFill>
                <a:latin typeface="Arial" charset="0"/>
              </a:defRPr>
            </a:lvl6pPr>
            <a:lvl7pPr marL="2971800" indent="-228600" algn="ctr" eaLnBrk="0" fontAlgn="base" hangingPunct="0">
              <a:spcBef>
                <a:spcPct val="0"/>
              </a:spcBef>
              <a:spcAft>
                <a:spcPct val="0"/>
              </a:spcAft>
              <a:defRPr sz="2400" b="1">
                <a:solidFill>
                  <a:srgbClr val="FAFD00"/>
                </a:solidFill>
                <a:latin typeface="Arial" charset="0"/>
              </a:defRPr>
            </a:lvl7pPr>
            <a:lvl8pPr marL="3429000" indent="-228600" algn="ctr" eaLnBrk="0" fontAlgn="base" hangingPunct="0">
              <a:spcBef>
                <a:spcPct val="0"/>
              </a:spcBef>
              <a:spcAft>
                <a:spcPct val="0"/>
              </a:spcAft>
              <a:defRPr sz="2400" b="1">
                <a:solidFill>
                  <a:srgbClr val="FAFD00"/>
                </a:solidFill>
                <a:latin typeface="Arial" charset="0"/>
              </a:defRPr>
            </a:lvl8pPr>
            <a:lvl9pPr marL="3886200" indent="-228600" algn="ctr" eaLnBrk="0" fontAlgn="base" hangingPunct="0">
              <a:spcBef>
                <a:spcPct val="0"/>
              </a:spcBef>
              <a:spcAft>
                <a:spcPct val="0"/>
              </a:spcAft>
              <a:defRPr sz="2400" b="1">
                <a:solidFill>
                  <a:srgbClr val="FAFD00"/>
                </a:solidFill>
                <a:latin typeface="Arial" charset="0"/>
              </a:defRPr>
            </a:lvl9pPr>
          </a:lstStyle>
          <a:p>
            <a:pPr>
              <a:spcBef>
                <a:spcPct val="50000"/>
              </a:spcBef>
              <a:defRPr/>
            </a:pPr>
            <a:r>
              <a:rPr lang="pt-BR" sz="1800" b="0" dirty="0" smtClean="0">
                <a:solidFill>
                  <a:schemeClr val="accent1">
                    <a:lumMod val="75000"/>
                  </a:schemeClr>
                </a:solidFill>
                <a:latin typeface="Arial" pitchFamily="34" charset="0"/>
                <a:sym typeface="Comic Sans MS" pitchFamily="66" charset="0"/>
              </a:rPr>
              <a:t>Avaliação no Exército </a:t>
            </a:r>
            <a:r>
              <a:rPr lang="es-ES_tradnl" sz="1800" b="0" dirty="0" smtClean="0">
                <a:solidFill>
                  <a:schemeClr val="accent1">
                    <a:lumMod val="75000"/>
                  </a:schemeClr>
                </a:solidFill>
                <a:latin typeface="Arial" pitchFamily="34" charset="0"/>
                <a:sym typeface="Comic Sans MS" pitchFamily="66" charset="0"/>
              </a:rPr>
              <a:t>(CCOMGEX) </a:t>
            </a:r>
          </a:p>
        </p:txBody>
      </p:sp>
      <p:sp>
        <p:nvSpPr>
          <p:cNvPr id="10245" name="Text Box 6"/>
          <p:cNvSpPr txBox="1">
            <a:spLocks noChangeArrowheads="1"/>
          </p:cNvSpPr>
          <p:nvPr/>
        </p:nvSpPr>
        <p:spPr bwMode="auto">
          <a:xfrm>
            <a:off x="73025" y="188913"/>
            <a:ext cx="8120335" cy="553998"/>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r>
              <a:rPr lang="pt-BR" dirty="0"/>
              <a:t>Avaliação em Campo pela Anatel</a:t>
            </a:r>
          </a:p>
        </p:txBody>
      </p:sp>
      <p:pic>
        <p:nvPicPr>
          <p:cNvPr id="10246" name="Imagem 9" descr="LTE700_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50" y="1483434"/>
            <a:ext cx="1800225" cy="246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Imagem 10" descr="LTE700_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3913" y="1484784"/>
            <a:ext cx="3291135"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p:cNvSpPr txBox="1">
            <a:spLocks noChangeArrowheads="1"/>
          </p:cNvSpPr>
          <p:nvPr/>
        </p:nvSpPr>
        <p:spPr bwMode="auto">
          <a:xfrm>
            <a:off x="5457056" y="1499072"/>
            <a:ext cx="432613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73050" indent="-273050">
              <a:defRPr sz="2400" b="1">
                <a:solidFill>
                  <a:srgbClr val="FAFD00"/>
                </a:solidFill>
                <a:latin typeface="Arial" charset="0"/>
              </a:defRPr>
            </a:lvl1pPr>
            <a:lvl2pPr marL="742950" indent="-285750">
              <a:defRPr sz="2400" b="1">
                <a:solidFill>
                  <a:srgbClr val="FAFD00"/>
                </a:solidFill>
                <a:latin typeface="Arial" charset="0"/>
              </a:defRPr>
            </a:lvl2pPr>
            <a:lvl3pPr marL="1143000" indent="-228600">
              <a:defRPr sz="2400" b="1">
                <a:solidFill>
                  <a:srgbClr val="FAFD00"/>
                </a:solidFill>
                <a:latin typeface="Arial" charset="0"/>
              </a:defRPr>
            </a:lvl3pPr>
            <a:lvl4pPr marL="1600200" indent="-228600">
              <a:defRPr sz="2400" b="1">
                <a:solidFill>
                  <a:srgbClr val="FAFD00"/>
                </a:solidFill>
                <a:latin typeface="Arial" charset="0"/>
              </a:defRPr>
            </a:lvl4pPr>
            <a:lvl5pPr marL="2057400" indent="-228600">
              <a:defRPr sz="2400" b="1">
                <a:solidFill>
                  <a:srgbClr val="FAFD00"/>
                </a:solidFill>
                <a:latin typeface="Arial" charset="0"/>
              </a:defRPr>
            </a:lvl5pPr>
            <a:lvl6pPr marL="2514600" indent="-228600" algn="ctr" eaLnBrk="0" fontAlgn="base" hangingPunct="0">
              <a:spcBef>
                <a:spcPct val="0"/>
              </a:spcBef>
              <a:spcAft>
                <a:spcPct val="0"/>
              </a:spcAft>
              <a:defRPr sz="2400" b="1">
                <a:solidFill>
                  <a:srgbClr val="FAFD00"/>
                </a:solidFill>
                <a:latin typeface="Arial" charset="0"/>
              </a:defRPr>
            </a:lvl6pPr>
            <a:lvl7pPr marL="2971800" indent="-228600" algn="ctr" eaLnBrk="0" fontAlgn="base" hangingPunct="0">
              <a:spcBef>
                <a:spcPct val="0"/>
              </a:spcBef>
              <a:spcAft>
                <a:spcPct val="0"/>
              </a:spcAft>
              <a:defRPr sz="2400" b="1">
                <a:solidFill>
                  <a:srgbClr val="FAFD00"/>
                </a:solidFill>
                <a:latin typeface="Arial" charset="0"/>
              </a:defRPr>
            </a:lvl7pPr>
            <a:lvl8pPr marL="3429000" indent="-228600" algn="ctr" eaLnBrk="0" fontAlgn="base" hangingPunct="0">
              <a:spcBef>
                <a:spcPct val="0"/>
              </a:spcBef>
              <a:spcAft>
                <a:spcPct val="0"/>
              </a:spcAft>
              <a:defRPr sz="2400" b="1">
                <a:solidFill>
                  <a:srgbClr val="FAFD00"/>
                </a:solidFill>
                <a:latin typeface="Arial" charset="0"/>
              </a:defRPr>
            </a:lvl8pPr>
            <a:lvl9pPr marL="3886200" indent="-228600" algn="ctr" eaLnBrk="0" fontAlgn="base" hangingPunct="0">
              <a:spcBef>
                <a:spcPct val="0"/>
              </a:spcBef>
              <a:spcAft>
                <a:spcPct val="0"/>
              </a:spcAft>
              <a:defRPr sz="2400" b="1">
                <a:solidFill>
                  <a:srgbClr val="FAFD00"/>
                </a:solidFill>
                <a:latin typeface="Arial" charset="0"/>
              </a:defRPr>
            </a:lvl9pPr>
          </a:lstStyle>
          <a:p>
            <a:pPr algn="l">
              <a:spcBef>
                <a:spcPct val="50000"/>
              </a:spcBef>
              <a:defRPr/>
            </a:pPr>
            <a:r>
              <a:rPr lang="pt-BR" sz="1800" b="0" dirty="0" smtClean="0">
                <a:solidFill>
                  <a:schemeClr val="accent1">
                    <a:lumMod val="75000"/>
                  </a:schemeClr>
                </a:solidFill>
                <a:latin typeface="Arial" pitchFamily="34" charset="0"/>
                <a:sym typeface="Wingdings" pitchFamily="2" charset="2"/>
              </a:rPr>
              <a:t> </a:t>
            </a:r>
            <a:r>
              <a:rPr lang="pt-BR" sz="1800" b="0" dirty="0" smtClean="0">
                <a:solidFill>
                  <a:schemeClr val="accent1">
                    <a:lumMod val="75000"/>
                  </a:schemeClr>
                </a:solidFill>
                <a:latin typeface="Arial" pitchFamily="34" charset="0"/>
                <a:sym typeface="Comic Sans MS" pitchFamily="66" charset="0"/>
              </a:rPr>
              <a:t>Ambiente com potências típicas, utilizando equipamentos com arranjo FCC.</a:t>
            </a:r>
          </a:p>
        </p:txBody>
      </p:sp>
      <p:sp>
        <p:nvSpPr>
          <p:cNvPr id="11" name="CaixaDeTexto 10"/>
          <p:cNvSpPr txBox="1">
            <a:spLocks noChangeArrowheads="1"/>
          </p:cNvSpPr>
          <p:nvPr/>
        </p:nvSpPr>
        <p:spPr bwMode="auto">
          <a:xfrm>
            <a:off x="5457056" y="2550616"/>
            <a:ext cx="432613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73050" indent="-273050">
              <a:defRPr sz="2400" b="1">
                <a:solidFill>
                  <a:srgbClr val="FAFD00"/>
                </a:solidFill>
                <a:latin typeface="Arial" charset="0"/>
              </a:defRPr>
            </a:lvl1pPr>
            <a:lvl2pPr marL="742950" indent="-285750">
              <a:defRPr sz="2400" b="1">
                <a:solidFill>
                  <a:srgbClr val="FAFD00"/>
                </a:solidFill>
                <a:latin typeface="Arial" charset="0"/>
              </a:defRPr>
            </a:lvl2pPr>
            <a:lvl3pPr marL="1143000" indent="-228600">
              <a:defRPr sz="2400" b="1">
                <a:solidFill>
                  <a:srgbClr val="FAFD00"/>
                </a:solidFill>
                <a:latin typeface="Arial" charset="0"/>
              </a:defRPr>
            </a:lvl3pPr>
            <a:lvl4pPr marL="1600200" indent="-228600">
              <a:defRPr sz="2400" b="1">
                <a:solidFill>
                  <a:srgbClr val="FAFD00"/>
                </a:solidFill>
                <a:latin typeface="Arial" charset="0"/>
              </a:defRPr>
            </a:lvl4pPr>
            <a:lvl5pPr marL="2057400" indent="-228600">
              <a:defRPr sz="2400" b="1">
                <a:solidFill>
                  <a:srgbClr val="FAFD00"/>
                </a:solidFill>
                <a:latin typeface="Arial" charset="0"/>
              </a:defRPr>
            </a:lvl5pPr>
            <a:lvl6pPr marL="2514600" indent="-228600" algn="ctr" eaLnBrk="0" fontAlgn="base" hangingPunct="0">
              <a:spcBef>
                <a:spcPct val="0"/>
              </a:spcBef>
              <a:spcAft>
                <a:spcPct val="0"/>
              </a:spcAft>
              <a:defRPr sz="2400" b="1">
                <a:solidFill>
                  <a:srgbClr val="FAFD00"/>
                </a:solidFill>
                <a:latin typeface="Arial" charset="0"/>
              </a:defRPr>
            </a:lvl6pPr>
            <a:lvl7pPr marL="2971800" indent="-228600" algn="ctr" eaLnBrk="0" fontAlgn="base" hangingPunct="0">
              <a:spcBef>
                <a:spcPct val="0"/>
              </a:spcBef>
              <a:spcAft>
                <a:spcPct val="0"/>
              </a:spcAft>
              <a:defRPr sz="2400" b="1">
                <a:solidFill>
                  <a:srgbClr val="FAFD00"/>
                </a:solidFill>
                <a:latin typeface="Arial" charset="0"/>
              </a:defRPr>
            </a:lvl7pPr>
            <a:lvl8pPr marL="3429000" indent="-228600" algn="ctr" eaLnBrk="0" fontAlgn="base" hangingPunct="0">
              <a:spcBef>
                <a:spcPct val="0"/>
              </a:spcBef>
              <a:spcAft>
                <a:spcPct val="0"/>
              </a:spcAft>
              <a:defRPr sz="2400" b="1">
                <a:solidFill>
                  <a:srgbClr val="FAFD00"/>
                </a:solidFill>
                <a:latin typeface="Arial" charset="0"/>
              </a:defRPr>
            </a:lvl8pPr>
            <a:lvl9pPr marL="3886200" indent="-228600" algn="ctr" eaLnBrk="0" fontAlgn="base" hangingPunct="0">
              <a:spcBef>
                <a:spcPct val="0"/>
              </a:spcBef>
              <a:spcAft>
                <a:spcPct val="0"/>
              </a:spcAft>
              <a:defRPr sz="2400" b="1">
                <a:solidFill>
                  <a:srgbClr val="FAFD00"/>
                </a:solidFill>
                <a:latin typeface="Arial" charset="0"/>
              </a:defRPr>
            </a:lvl9pPr>
          </a:lstStyle>
          <a:p>
            <a:pPr algn="l">
              <a:spcBef>
                <a:spcPct val="50000"/>
              </a:spcBef>
              <a:defRPr/>
            </a:pPr>
            <a:r>
              <a:rPr lang="pt-BR" sz="1800" b="0" dirty="0" smtClean="0">
                <a:solidFill>
                  <a:schemeClr val="accent1">
                    <a:lumMod val="75000"/>
                  </a:schemeClr>
                </a:solidFill>
                <a:latin typeface="Arial" pitchFamily="34" charset="0"/>
                <a:sym typeface="Wingdings" pitchFamily="2" charset="2"/>
              </a:rPr>
              <a:t> </a:t>
            </a:r>
            <a:r>
              <a:rPr lang="pt-BR" sz="1800" b="0" dirty="0" smtClean="0">
                <a:solidFill>
                  <a:schemeClr val="accent1">
                    <a:lumMod val="75000"/>
                  </a:schemeClr>
                </a:solidFill>
                <a:latin typeface="Arial" pitchFamily="34" charset="0"/>
                <a:sym typeface="Comic Sans MS" pitchFamily="66" charset="0"/>
              </a:rPr>
              <a:t>7 modelos de televisores que recebiam a combinação de sinais LTE e TVD.</a:t>
            </a:r>
          </a:p>
        </p:txBody>
      </p:sp>
      <p:sp>
        <p:nvSpPr>
          <p:cNvPr id="12" name="CaixaDeTexto 11"/>
          <p:cNvSpPr txBox="1">
            <a:spLocks noChangeArrowheads="1"/>
          </p:cNvSpPr>
          <p:nvPr/>
        </p:nvSpPr>
        <p:spPr bwMode="auto">
          <a:xfrm>
            <a:off x="5457056" y="3573016"/>
            <a:ext cx="432613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73050" indent="-273050">
              <a:defRPr sz="2400" b="1">
                <a:solidFill>
                  <a:srgbClr val="FAFD00"/>
                </a:solidFill>
                <a:latin typeface="Arial" charset="0"/>
              </a:defRPr>
            </a:lvl1pPr>
            <a:lvl2pPr marL="742950" indent="-285750">
              <a:defRPr sz="2400" b="1">
                <a:solidFill>
                  <a:srgbClr val="FAFD00"/>
                </a:solidFill>
                <a:latin typeface="Arial" charset="0"/>
              </a:defRPr>
            </a:lvl2pPr>
            <a:lvl3pPr marL="1143000" indent="-228600">
              <a:defRPr sz="2400" b="1">
                <a:solidFill>
                  <a:srgbClr val="FAFD00"/>
                </a:solidFill>
                <a:latin typeface="Arial" charset="0"/>
              </a:defRPr>
            </a:lvl3pPr>
            <a:lvl4pPr marL="1600200" indent="-228600">
              <a:defRPr sz="2400" b="1">
                <a:solidFill>
                  <a:srgbClr val="FAFD00"/>
                </a:solidFill>
                <a:latin typeface="Arial" charset="0"/>
              </a:defRPr>
            </a:lvl4pPr>
            <a:lvl5pPr marL="2057400" indent="-228600">
              <a:defRPr sz="2400" b="1">
                <a:solidFill>
                  <a:srgbClr val="FAFD00"/>
                </a:solidFill>
                <a:latin typeface="Arial" charset="0"/>
              </a:defRPr>
            </a:lvl5pPr>
            <a:lvl6pPr marL="2514600" indent="-228600" algn="ctr" eaLnBrk="0" fontAlgn="base" hangingPunct="0">
              <a:spcBef>
                <a:spcPct val="0"/>
              </a:spcBef>
              <a:spcAft>
                <a:spcPct val="0"/>
              </a:spcAft>
              <a:defRPr sz="2400" b="1">
                <a:solidFill>
                  <a:srgbClr val="FAFD00"/>
                </a:solidFill>
                <a:latin typeface="Arial" charset="0"/>
              </a:defRPr>
            </a:lvl6pPr>
            <a:lvl7pPr marL="2971800" indent="-228600" algn="ctr" eaLnBrk="0" fontAlgn="base" hangingPunct="0">
              <a:spcBef>
                <a:spcPct val="0"/>
              </a:spcBef>
              <a:spcAft>
                <a:spcPct val="0"/>
              </a:spcAft>
              <a:defRPr sz="2400" b="1">
                <a:solidFill>
                  <a:srgbClr val="FAFD00"/>
                </a:solidFill>
                <a:latin typeface="Arial" charset="0"/>
              </a:defRPr>
            </a:lvl7pPr>
            <a:lvl8pPr marL="3429000" indent="-228600" algn="ctr" eaLnBrk="0" fontAlgn="base" hangingPunct="0">
              <a:spcBef>
                <a:spcPct val="0"/>
              </a:spcBef>
              <a:spcAft>
                <a:spcPct val="0"/>
              </a:spcAft>
              <a:defRPr sz="2400" b="1">
                <a:solidFill>
                  <a:srgbClr val="FAFD00"/>
                </a:solidFill>
                <a:latin typeface="Arial" charset="0"/>
              </a:defRPr>
            </a:lvl8pPr>
            <a:lvl9pPr marL="3886200" indent="-228600" algn="ctr" eaLnBrk="0" fontAlgn="base" hangingPunct="0">
              <a:spcBef>
                <a:spcPct val="0"/>
              </a:spcBef>
              <a:spcAft>
                <a:spcPct val="0"/>
              </a:spcAft>
              <a:defRPr sz="2400" b="1">
                <a:solidFill>
                  <a:srgbClr val="FAFD00"/>
                </a:solidFill>
                <a:latin typeface="Arial" charset="0"/>
              </a:defRPr>
            </a:lvl9pPr>
          </a:lstStyle>
          <a:p>
            <a:pPr algn="l">
              <a:spcBef>
                <a:spcPct val="50000"/>
              </a:spcBef>
              <a:defRPr/>
            </a:pPr>
            <a:r>
              <a:rPr lang="pt-BR" sz="1800" b="0" dirty="0" smtClean="0">
                <a:solidFill>
                  <a:schemeClr val="accent1">
                    <a:lumMod val="75000"/>
                  </a:schemeClr>
                </a:solidFill>
                <a:latin typeface="Arial" pitchFamily="34" charset="0"/>
                <a:sym typeface="Wingdings" pitchFamily="2" charset="2"/>
              </a:rPr>
              <a:t> Nas condições testadas não foram identificados problemas de convivência</a:t>
            </a:r>
            <a:r>
              <a:rPr lang="pt-BR" sz="1800" b="0" dirty="0" smtClean="0">
                <a:solidFill>
                  <a:schemeClr val="accent1">
                    <a:lumMod val="75000"/>
                  </a:schemeClr>
                </a:solidFill>
                <a:latin typeface="Arial" pitchFamily="34" charset="0"/>
                <a:sym typeface="Comic Sans MS" pitchFamily="66" charset="0"/>
              </a:rPr>
              <a:t>.</a:t>
            </a:r>
          </a:p>
        </p:txBody>
      </p:sp>
      <p:sp>
        <p:nvSpPr>
          <p:cNvPr id="14" name="Retângulo 13"/>
          <p:cNvSpPr/>
          <p:nvPr/>
        </p:nvSpPr>
        <p:spPr>
          <a:xfrm>
            <a:off x="273050" y="5013176"/>
            <a:ext cx="9510141" cy="1000274"/>
          </a:xfrm>
          <a:prstGeom prst="rect">
            <a:avLst/>
          </a:prstGeom>
          <a:solidFill>
            <a:schemeClr val="bg1">
              <a:lumMod val="25000"/>
              <a:lumOff val="75000"/>
            </a:schemeClr>
          </a:solidFill>
        </p:spPr>
        <p:txBody>
          <a:bodyPr wrap="square">
            <a:spAutoFit/>
          </a:bodyPr>
          <a:lstStyle/>
          <a:p>
            <a:pPr algn="l">
              <a:defRPr/>
            </a:pPr>
            <a:r>
              <a:rPr lang="pt-BR" sz="1800" b="0" dirty="0" smtClean="0">
                <a:solidFill>
                  <a:schemeClr val="accent1">
                    <a:lumMod val="75000"/>
                  </a:schemeClr>
                </a:solidFill>
                <a:latin typeface="Arial" pitchFamily="34" charset="0"/>
              </a:rPr>
              <a:t>Ocorrerão </a:t>
            </a:r>
            <a:r>
              <a:rPr lang="pt-BR" sz="1800" b="0" dirty="0">
                <a:solidFill>
                  <a:schemeClr val="accent1">
                    <a:lumMod val="75000"/>
                  </a:schemeClr>
                </a:solidFill>
                <a:latin typeface="Arial" pitchFamily="34" charset="0"/>
              </a:rPr>
              <a:t>novas avaliações em campo, para testar as condições mais críticas, já utilizando equipamento com arranjo APT</a:t>
            </a:r>
            <a:r>
              <a:rPr lang="pt-BR" sz="1800" b="0" dirty="0" smtClean="0">
                <a:solidFill>
                  <a:schemeClr val="accent1">
                    <a:lumMod val="75000"/>
                  </a:schemeClr>
                </a:solidFill>
                <a:latin typeface="Arial" pitchFamily="34" charset="0"/>
              </a:rPr>
              <a:t>.</a:t>
            </a:r>
          </a:p>
          <a:p>
            <a:pPr algn="l">
              <a:defRPr/>
            </a:pPr>
            <a:endParaRPr lang="pt-BR" sz="500" b="0" dirty="0">
              <a:solidFill>
                <a:schemeClr val="accent1">
                  <a:lumMod val="75000"/>
                </a:schemeClr>
              </a:solidFill>
              <a:latin typeface="Arial" pitchFamily="34" charset="0"/>
            </a:endParaRPr>
          </a:p>
          <a:p>
            <a:pPr algn="l">
              <a:defRPr/>
            </a:pPr>
            <a:r>
              <a:rPr lang="pt-BR" sz="1800" dirty="0">
                <a:solidFill>
                  <a:schemeClr val="accent1">
                    <a:lumMod val="75000"/>
                  </a:schemeClr>
                </a:solidFill>
                <a:latin typeface="Arial" pitchFamily="34" charset="0"/>
              </a:rPr>
              <a:t>Previsão de Início: 9 de dezembro em Pirenópolis-GO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239"/>
                                        </p:tgtEl>
                                        <p:attrNameLst>
                                          <p:attrName>style.color</p:attrName>
                                        </p:attrNameLst>
                                      </p:cBhvr>
                                      <p:to>
                                        <p:clrVal>
                                          <a:srgbClr val="FF3300"/>
                                        </p:clrVal>
                                      </p:to>
                                    </p:set>
                                    <p:set>
                                      <p:cBhvr>
                                        <p:cTn id="7" dur="500" fill="hold"/>
                                        <p:tgtEl>
                                          <p:spTgt spid="239"/>
                                        </p:tgtEl>
                                        <p:attrNameLst>
                                          <p:attrName>fillcolor</p:attrName>
                                        </p:attrNameLst>
                                      </p:cBhvr>
                                      <p:to>
                                        <p:clrVal>
                                          <a:srgbClr val="FF3300"/>
                                        </p:clrVal>
                                      </p:to>
                                    </p:set>
                                    <p:set>
                                      <p:cBhvr>
                                        <p:cTn id="8" dur="500" fill="hold"/>
                                        <p:tgtEl>
                                          <p:spTgt spid="239"/>
                                        </p:tgtEl>
                                        <p:attrNameLst>
                                          <p:attrName>fill.type</p:attrName>
                                        </p:attrNameLst>
                                      </p:cBhvr>
                                      <p:to>
                                        <p:strVal val="solid"/>
                                      </p:to>
                                    </p:set>
                                  </p:childTnLst>
                                </p:cTn>
                              </p:par>
                            </p:childTnLst>
                          </p:cTn>
                        </p:par>
                        <p:par>
                          <p:cTn id="9" fill="hold" nodeType="afterGroup">
                            <p:stCondLst>
                              <p:cond delay="1040"/>
                            </p:stCondLst>
                            <p:childTnLst>
                              <p:par>
                                <p:cTn id="10" presetID="16" presetClass="emph" presetSubtype="0" fill="hold" grpId="0" nodeType="afterEffect">
                                  <p:stCondLst>
                                    <p:cond delay="0"/>
                                  </p:stCondLst>
                                  <p:iterate type="lt">
                                    <p:tmPct val="4000"/>
                                  </p:iterate>
                                  <p:childTnLst>
                                    <p:set>
                                      <p:cBhvr override="childStyle">
                                        <p:cTn id="11" dur="500" fill="hold"/>
                                        <p:tgtEl>
                                          <p:spTgt spid="13"/>
                                        </p:tgtEl>
                                        <p:attrNameLst>
                                          <p:attrName>style.color</p:attrName>
                                        </p:attrNameLst>
                                      </p:cBhvr>
                                      <p:to>
                                        <p:clrVal>
                                          <a:srgbClr val="FF3300"/>
                                        </p:clrVal>
                                      </p:to>
                                    </p:set>
                                    <p:set>
                                      <p:cBhvr>
                                        <p:cTn id="12" dur="500" fill="hold"/>
                                        <p:tgtEl>
                                          <p:spTgt spid="13"/>
                                        </p:tgtEl>
                                        <p:attrNameLst>
                                          <p:attrName>fillcolor</p:attrName>
                                        </p:attrNameLst>
                                      </p:cBhvr>
                                      <p:to>
                                        <p:clrVal>
                                          <a:srgbClr val="FF3300"/>
                                        </p:clrVal>
                                      </p:to>
                                    </p:set>
                                    <p:set>
                                      <p:cBhvr>
                                        <p:cTn id="13" dur="500" fill="hold"/>
                                        <p:tgtEl>
                                          <p:spTgt spid="13"/>
                                        </p:tgtEl>
                                        <p:attrNameLst>
                                          <p:attrName>fill.type</p:attrName>
                                        </p:attrNameLst>
                                      </p:cBhvr>
                                      <p:to>
                                        <p:strVal val="solid"/>
                                      </p:to>
                                    </p:set>
                                  </p:childTnLst>
                                </p:cTn>
                              </p:par>
                            </p:childTnLst>
                          </p:cTn>
                        </p:par>
                        <p:par>
                          <p:cTn id="14" fill="hold">
                            <p:stCondLst>
                              <p:cond delay="2820"/>
                            </p:stCondLst>
                            <p:childTnLst>
                              <p:par>
                                <p:cTn id="15" presetID="16" presetClass="emph" presetSubtype="0" fill="hold" grpId="0" nodeType="afterEffect">
                                  <p:stCondLst>
                                    <p:cond delay="0"/>
                                  </p:stCondLst>
                                  <p:iterate type="lt">
                                    <p:tmPct val="4000"/>
                                  </p:iterate>
                                  <p:childTnLst>
                                    <p:set>
                                      <p:cBhvr override="childStyle">
                                        <p:cTn id="16" dur="500" fill="hold"/>
                                        <p:tgtEl>
                                          <p:spTgt spid="11"/>
                                        </p:tgtEl>
                                        <p:attrNameLst>
                                          <p:attrName>style.color</p:attrName>
                                        </p:attrNameLst>
                                      </p:cBhvr>
                                      <p:to>
                                        <p:clrVal>
                                          <a:srgbClr val="FF3300"/>
                                        </p:clrVal>
                                      </p:to>
                                    </p:set>
                                    <p:set>
                                      <p:cBhvr>
                                        <p:cTn id="17" dur="500" fill="hold"/>
                                        <p:tgtEl>
                                          <p:spTgt spid="11"/>
                                        </p:tgtEl>
                                        <p:attrNameLst>
                                          <p:attrName>fillcolor</p:attrName>
                                        </p:attrNameLst>
                                      </p:cBhvr>
                                      <p:to>
                                        <p:clrVal>
                                          <a:srgbClr val="FF3300"/>
                                        </p:clrVal>
                                      </p:to>
                                    </p:set>
                                    <p:set>
                                      <p:cBhvr>
                                        <p:cTn id="18" dur="500" fill="hold"/>
                                        <p:tgtEl>
                                          <p:spTgt spid="11"/>
                                        </p:tgtEl>
                                        <p:attrNameLst>
                                          <p:attrName>fill.type</p:attrName>
                                        </p:attrNameLst>
                                      </p:cBhvr>
                                      <p:to>
                                        <p:strVal val="solid"/>
                                      </p:to>
                                    </p:set>
                                  </p:childTnLst>
                                </p:cTn>
                              </p:par>
                            </p:childTnLst>
                          </p:cTn>
                        </p:par>
                        <p:par>
                          <p:cTn id="19" fill="hold">
                            <p:stCondLst>
                              <p:cond delay="4500"/>
                            </p:stCondLst>
                            <p:childTnLst>
                              <p:par>
                                <p:cTn id="20" presetID="16" presetClass="emph" presetSubtype="0" fill="hold" grpId="0" nodeType="afterEffect">
                                  <p:stCondLst>
                                    <p:cond delay="0"/>
                                  </p:stCondLst>
                                  <p:iterate type="lt">
                                    <p:tmPct val="4000"/>
                                  </p:iterate>
                                  <p:childTnLst>
                                    <p:set>
                                      <p:cBhvr override="childStyle">
                                        <p:cTn id="21" dur="500" fill="hold"/>
                                        <p:tgtEl>
                                          <p:spTgt spid="12"/>
                                        </p:tgtEl>
                                        <p:attrNameLst>
                                          <p:attrName>style.color</p:attrName>
                                        </p:attrNameLst>
                                      </p:cBhvr>
                                      <p:to>
                                        <p:clrVal>
                                          <a:srgbClr val="FF3300"/>
                                        </p:clrVal>
                                      </p:to>
                                    </p:set>
                                    <p:set>
                                      <p:cBhvr>
                                        <p:cTn id="22" dur="500" fill="hold"/>
                                        <p:tgtEl>
                                          <p:spTgt spid="12"/>
                                        </p:tgtEl>
                                        <p:attrNameLst>
                                          <p:attrName>fillcolor</p:attrName>
                                        </p:attrNameLst>
                                      </p:cBhvr>
                                      <p:to>
                                        <p:clrVal>
                                          <a:srgbClr val="FF3300"/>
                                        </p:clrVal>
                                      </p:to>
                                    </p:set>
                                    <p:set>
                                      <p:cBhvr>
                                        <p:cTn id="23"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13"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7"/>
          <p:cNvSpPr>
            <a:spLocks noChangeArrowheads="1"/>
          </p:cNvSpPr>
          <p:nvPr/>
        </p:nvSpPr>
        <p:spPr bwMode="black">
          <a:xfrm>
            <a:off x="5089525" y="2844800"/>
            <a:ext cx="3521075" cy="965200"/>
          </a:xfrm>
          <a:prstGeom prst="ellipse">
            <a:avLst/>
          </a:prstGeom>
          <a:noFill/>
          <a:ln>
            <a:noFill/>
          </a:ln>
          <a:effectLst>
            <a:prstShdw prst="shdw17" dist="17961" dir="2700000">
              <a:srgbClr val="1F3D99"/>
            </a:prstShdw>
          </a:effectLst>
          <a:extLst>
            <a:ext uri="{909E8E84-426E-40DD-AFC4-6F175D3DCCD1}">
              <a14:hiddenFill xmlns:a14="http://schemas.microsoft.com/office/drawing/2010/main">
                <a:gradFill rotWithShape="0">
                  <a:gsLst>
                    <a:gs pos="0">
                      <a:srgbClr val="3366FF"/>
                    </a:gs>
                    <a:gs pos="100000">
                      <a:srgbClr val="0033CC"/>
                    </a:gs>
                  </a:gsLst>
                  <a:lin ang="5400000" scaled="1"/>
                </a:gra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r>
              <a:rPr lang="sv-SE" sz="1800">
                <a:solidFill>
                  <a:srgbClr val="FFFFFF"/>
                </a:solidFill>
              </a:rPr>
              <a:t>Camada de Controle</a:t>
            </a:r>
            <a:endParaRPr lang="sv-SE" sz="1600">
              <a:solidFill>
                <a:srgbClr val="FFFFFF"/>
              </a:solidFill>
            </a:endParaRPr>
          </a:p>
        </p:txBody>
      </p:sp>
      <p:sp>
        <p:nvSpPr>
          <p:cNvPr id="10243" name="Oval 8"/>
          <p:cNvSpPr>
            <a:spLocks noChangeArrowheads="1"/>
          </p:cNvSpPr>
          <p:nvPr/>
        </p:nvSpPr>
        <p:spPr bwMode="auto">
          <a:xfrm>
            <a:off x="5029200" y="1701800"/>
            <a:ext cx="3522663" cy="965200"/>
          </a:xfrm>
          <a:prstGeom prst="ellipse">
            <a:avLst/>
          </a:prstGeom>
          <a:noFill/>
          <a:ln>
            <a:noFill/>
          </a:ln>
          <a:effectLst>
            <a:prstShdw prst="shdw17" dist="17961" dir="2700000">
              <a:srgbClr val="1F3D99"/>
            </a:prstShdw>
          </a:effectLst>
          <a:extLst>
            <a:ext uri="{909E8E84-426E-40DD-AFC4-6F175D3DCCD1}">
              <a14:hiddenFill xmlns:a14="http://schemas.microsoft.com/office/drawing/2010/main">
                <a:gradFill rotWithShape="0">
                  <a:gsLst>
                    <a:gs pos="0">
                      <a:srgbClr val="3366FF"/>
                    </a:gs>
                    <a:gs pos="100000">
                      <a:srgbClr val="0033CC"/>
                    </a:gs>
                  </a:gsLst>
                  <a:lin ang="5400000" scaled="1"/>
                </a:gra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r>
              <a:rPr lang="sv-SE" sz="1800">
                <a:solidFill>
                  <a:srgbClr val="FFFFFF"/>
                </a:solidFill>
              </a:rPr>
              <a:t>Camada de Aplicação</a:t>
            </a:r>
            <a:endParaRPr lang="sv-SE" sz="1600">
              <a:solidFill>
                <a:srgbClr val="FFFFFF"/>
              </a:solidFill>
            </a:endParaRPr>
          </a:p>
        </p:txBody>
      </p:sp>
      <p:pic>
        <p:nvPicPr>
          <p:cNvPr id="10248" name="Imagem 11" descr="LTE700_4.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1772816"/>
            <a:ext cx="3829050" cy="20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p:cNvSpPr txBox="1">
            <a:spLocks noChangeArrowheads="1"/>
          </p:cNvSpPr>
          <p:nvPr/>
        </p:nvSpPr>
        <p:spPr bwMode="auto">
          <a:xfrm>
            <a:off x="344488" y="3861048"/>
            <a:ext cx="3829050" cy="64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73050" indent="-273050">
              <a:defRPr sz="2400" b="1">
                <a:solidFill>
                  <a:srgbClr val="FAFD00"/>
                </a:solidFill>
                <a:latin typeface="Arial" charset="0"/>
              </a:defRPr>
            </a:lvl1pPr>
            <a:lvl2pPr marL="742950" indent="-285750">
              <a:defRPr sz="2400" b="1">
                <a:solidFill>
                  <a:srgbClr val="FAFD00"/>
                </a:solidFill>
                <a:latin typeface="Arial" charset="0"/>
              </a:defRPr>
            </a:lvl2pPr>
            <a:lvl3pPr marL="1143000" indent="-228600">
              <a:defRPr sz="2400" b="1">
                <a:solidFill>
                  <a:srgbClr val="FAFD00"/>
                </a:solidFill>
                <a:latin typeface="Arial" charset="0"/>
              </a:defRPr>
            </a:lvl3pPr>
            <a:lvl4pPr marL="1600200" indent="-228600">
              <a:defRPr sz="2400" b="1">
                <a:solidFill>
                  <a:srgbClr val="FAFD00"/>
                </a:solidFill>
                <a:latin typeface="Arial" charset="0"/>
              </a:defRPr>
            </a:lvl4pPr>
            <a:lvl5pPr marL="2057400" indent="-228600">
              <a:defRPr sz="2400" b="1">
                <a:solidFill>
                  <a:srgbClr val="FAFD00"/>
                </a:solidFill>
                <a:latin typeface="Arial" charset="0"/>
              </a:defRPr>
            </a:lvl5pPr>
            <a:lvl6pPr marL="2514600" indent="-228600" algn="ctr" eaLnBrk="0" fontAlgn="base" hangingPunct="0">
              <a:spcBef>
                <a:spcPct val="0"/>
              </a:spcBef>
              <a:spcAft>
                <a:spcPct val="0"/>
              </a:spcAft>
              <a:defRPr sz="2400" b="1">
                <a:solidFill>
                  <a:srgbClr val="FAFD00"/>
                </a:solidFill>
                <a:latin typeface="Arial" charset="0"/>
              </a:defRPr>
            </a:lvl6pPr>
            <a:lvl7pPr marL="2971800" indent="-228600" algn="ctr" eaLnBrk="0" fontAlgn="base" hangingPunct="0">
              <a:spcBef>
                <a:spcPct val="0"/>
              </a:spcBef>
              <a:spcAft>
                <a:spcPct val="0"/>
              </a:spcAft>
              <a:defRPr sz="2400" b="1">
                <a:solidFill>
                  <a:srgbClr val="FAFD00"/>
                </a:solidFill>
                <a:latin typeface="Arial" charset="0"/>
              </a:defRPr>
            </a:lvl7pPr>
            <a:lvl8pPr marL="3429000" indent="-228600" algn="ctr" eaLnBrk="0" fontAlgn="base" hangingPunct="0">
              <a:spcBef>
                <a:spcPct val="0"/>
              </a:spcBef>
              <a:spcAft>
                <a:spcPct val="0"/>
              </a:spcAft>
              <a:defRPr sz="2400" b="1">
                <a:solidFill>
                  <a:srgbClr val="FAFD00"/>
                </a:solidFill>
                <a:latin typeface="Arial" charset="0"/>
              </a:defRPr>
            </a:lvl8pPr>
            <a:lvl9pPr marL="3886200" indent="-228600" algn="ctr" eaLnBrk="0" fontAlgn="base" hangingPunct="0">
              <a:spcBef>
                <a:spcPct val="0"/>
              </a:spcBef>
              <a:spcAft>
                <a:spcPct val="0"/>
              </a:spcAft>
              <a:defRPr sz="2400" b="1">
                <a:solidFill>
                  <a:srgbClr val="FAFD00"/>
                </a:solidFill>
                <a:latin typeface="Arial" charset="0"/>
              </a:defRPr>
            </a:lvl9pPr>
          </a:lstStyle>
          <a:p>
            <a:pPr>
              <a:spcBef>
                <a:spcPct val="50000"/>
              </a:spcBef>
              <a:defRPr/>
            </a:pPr>
            <a:r>
              <a:rPr lang="es-ES_tradnl" sz="1800" b="0" dirty="0" smtClean="0">
                <a:solidFill>
                  <a:schemeClr val="accent1">
                    <a:lumMod val="75000"/>
                  </a:schemeClr>
                </a:solidFill>
                <a:latin typeface="Arial" pitchFamily="34" charset="0"/>
                <a:sym typeface="Comic Sans MS" pitchFamily="66" charset="0"/>
              </a:rPr>
              <a:t>Evaluación en laboratorio (CERTLAB)</a:t>
            </a:r>
          </a:p>
        </p:txBody>
      </p:sp>
      <p:sp>
        <p:nvSpPr>
          <p:cNvPr id="2" name="Retângulo 1"/>
          <p:cNvSpPr/>
          <p:nvPr/>
        </p:nvSpPr>
        <p:spPr>
          <a:xfrm>
            <a:off x="344488" y="5013176"/>
            <a:ext cx="9433048" cy="1000274"/>
          </a:xfrm>
          <a:prstGeom prst="rect">
            <a:avLst/>
          </a:prstGeom>
          <a:solidFill>
            <a:schemeClr val="bg1">
              <a:lumMod val="25000"/>
              <a:lumOff val="75000"/>
            </a:schemeClr>
          </a:solidFill>
        </p:spPr>
        <p:txBody>
          <a:bodyPr wrap="square">
            <a:spAutoFit/>
          </a:bodyPr>
          <a:lstStyle/>
          <a:p>
            <a:pPr algn="l">
              <a:defRPr/>
            </a:pPr>
            <a:r>
              <a:rPr lang="pt-BR" sz="1800" b="0" dirty="0" smtClean="0">
                <a:solidFill>
                  <a:schemeClr val="accent1">
                    <a:lumMod val="75000"/>
                  </a:schemeClr>
                </a:solidFill>
                <a:latin typeface="Arial" pitchFamily="34" charset="0"/>
              </a:rPr>
              <a:t>Ocorrerão novas avaliações em laboratório, com sinais de acordo com as máscaras do 3GPP (uso de filtros).</a:t>
            </a:r>
          </a:p>
          <a:p>
            <a:pPr algn="l">
              <a:defRPr/>
            </a:pPr>
            <a:endParaRPr lang="pt-BR" sz="500" b="0" dirty="0" smtClean="0">
              <a:solidFill>
                <a:schemeClr val="accent1">
                  <a:lumMod val="75000"/>
                </a:schemeClr>
              </a:solidFill>
              <a:latin typeface="Arial" pitchFamily="34" charset="0"/>
            </a:endParaRPr>
          </a:p>
          <a:p>
            <a:pPr algn="l">
              <a:defRPr/>
            </a:pPr>
            <a:r>
              <a:rPr lang="pt-BR" sz="1800" dirty="0">
                <a:solidFill>
                  <a:schemeClr val="accent1">
                    <a:lumMod val="75000"/>
                  </a:schemeClr>
                </a:solidFill>
                <a:latin typeface="Arial" pitchFamily="34" charset="0"/>
              </a:rPr>
              <a:t>Previsão de Início: </a:t>
            </a:r>
            <a:r>
              <a:rPr lang="pt-BR" sz="1800" dirty="0" smtClean="0">
                <a:solidFill>
                  <a:schemeClr val="accent1">
                    <a:lumMod val="75000"/>
                  </a:schemeClr>
                </a:solidFill>
                <a:latin typeface="Arial" pitchFamily="34" charset="0"/>
              </a:rPr>
              <a:t>fevereiro/14 em Santa Rita de Sapucaí-MG</a:t>
            </a:r>
            <a:endParaRPr lang="pt-BR" sz="2200" dirty="0">
              <a:solidFill>
                <a:schemeClr val="accent1">
                  <a:lumMod val="75000"/>
                </a:schemeClr>
              </a:solidFill>
              <a:latin typeface="Arial" pitchFamily="34" charset="0"/>
            </a:endParaRPr>
          </a:p>
        </p:txBody>
      </p:sp>
      <p:sp>
        <p:nvSpPr>
          <p:cNvPr id="8" name="CaixaDeTexto 7"/>
          <p:cNvSpPr txBox="1">
            <a:spLocks noChangeArrowheads="1"/>
          </p:cNvSpPr>
          <p:nvPr/>
        </p:nvSpPr>
        <p:spPr bwMode="auto">
          <a:xfrm>
            <a:off x="4232920" y="1774557"/>
            <a:ext cx="5544616"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73050" indent="-273050">
              <a:defRPr sz="2400" b="1">
                <a:solidFill>
                  <a:srgbClr val="FAFD00"/>
                </a:solidFill>
                <a:latin typeface="Arial" charset="0"/>
              </a:defRPr>
            </a:lvl1pPr>
            <a:lvl2pPr marL="742950" indent="-285750">
              <a:defRPr sz="2400" b="1">
                <a:solidFill>
                  <a:srgbClr val="FAFD00"/>
                </a:solidFill>
                <a:latin typeface="Arial" charset="0"/>
              </a:defRPr>
            </a:lvl2pPr>
            <a:lvl3pPr marL="1143000" indent="-228600">
              <a:defRPr sz="2400" b="1">
                <a:solidFill>
                  <a:srgbClr val="FAFD00"/>
                </a:solidFill>
                <a:latin typeface="Arial" charset="0"/>
              </a:defRPr>
            </a:lvl3pPr>
            <a:lvl4pPr marL="1600200" indent="-228600">
              <a:defRPr sz="2400" b="1">
                <a:solidFill>
                  <a:srgbClr val="FAFD00"/>
                </a:solidFill>
                <a:latin typeface="Arial" charset="0"/>
              </a:defRPr>
            </a:lvl4pPr>
            <a:lvl5pPr marL="2057400" indent="-228600">
              <a:defRPr sz="2400" b="1">
                <a:solidFill>
                  <a:srgbClr val="FAFD00"/>
                </a:solidFill>
                <a:latin typeface="Arial" charset="0"/>
              </a:defRPr>
            </a:lvl5pPr>
            <a:lvl6pPr marL="2514600" indent="-228600" algn="ctr" eaLnBrk="0" fontAlgn="base" hangingPunct="0">
              <a:spcBef>
                <a:spcPct val="0"/>
              </a:spcBef>
              <a:spcAft>
                <a:spcPct val="0"/>
              </a:spcAft>
              <a:defRPr sz="2400" b="1">
                <a:solidFill>
                  <a:srgbClr val="FAFD00"/>
                </a:solidFill>
                <a:latin typeface="Arial" charset="0"/>
              </a:defRPr>
            </a:lvl6pPr>
            <a:lvl7pPr marL="2971800" indent="-228600" algn="ctr" eaLnBrk="0" fontAlgn="base" hangingPunct="0">
              <a:spcBef>
                <a:spcPct val="0"/>
              </a:spcBef>
              <a:spcAft>
                <a:spcPct val="0"/>
              </a:spcAft>
              <a:defRPr sz="2400" b="1">
                <a:solidFill>
                  <a:srgbClr val="FAFD00"/>
                </a:solidFill>
                <a:latin typeface="Arial" charset="0"/>
              </a:defRPr>
            </a:lvl7pPr>
            <a:lvl8pPr marL="3429000" indent="-228600" algn="ctr" eaLnBrk="0" fontAlgn="base" hangingPunct="0">
              <a:spcBef>
                <a:spcPct val="0"/>
              </a:spcBef>
              <a:spcAft>
                <a:spcPct val="0"/>
              </a:spcAft>
              <a:defRPr sz="2400" b="1">
                <a:solidFill>
                  <a:srgbClr val="FAFD00"/>
                </a:solidFill>
                <a:latin typeface="Arial" charset="0"/>
              </a:defRPr>
            </a:lvl8pPr>
            <a:lvl9pPr marL="3886200" indent="-228600" algn="ctr" eaLnBrk="0" fontAlgn="base" hangingPunct="0">
              <a:spcBef>
                <a:spcPct val="0"/>
              </a:spcBef>
              <a:spcAft>
                <a:spcPct val="0"/>
              </a:spcAft>
              <a:defRPr sz="2400" b="1">
                <a:solidFill>
                  <a:srgbClr val="FAFD00"/>
                </a:solidFill>
                <a:latin typeface="Arial" charset="0"/>
              </a:defRPr>
            </a:lvl9pPr>
          </a:lstStyle>
          <a:p>
            <a:pPr marL="357188" indent="-357188" algn="just">
              <a:spcBef>
                <a:spcPct val="50000"/>
              </a:spcBef>
              <a:defRPr/>
            </a:pPr>
            <a:r>
              <a:rPr lang="es-ES" sz="1800" b="0" dirty="0" smtClean="0">
                <a:solidFill>
                  <a:schemeClr val="accent1">
                    <a:lumMod val="75000"/>
                  </a:schemeClr>
                </a:solidFill>
                <a:latin typeface="Arial" pitchFamily="34" charset="0"/>
                <a:sym typeface="Wingdings" pitchFamily="2" charset="2"/>
              </a:rPr>
              <a:t> </a:t>
            </a:r>
            <a:r>
              <a:rPr lang="es-ES" sz="1800" b="0" dirty="0" smtClean="0">
                <a:solidFill>
                  <a:schemeClr val="accent1">
                    <a:lumMod val="75000"/>
                  </a:schemeClr>
                </a:solidFill>
                <a:latin typeface="Arial" pitchFamily="34" charset="0"/>
                <a:sym typeface="Comic Sans MS" pitchFamily="66" charset="0"/>
              </a:rPr>
              <a:t>Ambiente controlado </a:t>
            </a:r>
            <a:r>
              <a:rPr lang="pt-BR" sz="1800" b="0" dirty="0" smtClean="0">
                <a:solidFill>
                  <a:schemeClr val="accent1">
                    <a:lumMod val="75000"/>
                  </a:schemeClr>
                </a:solidFill>
                <a:latin typeface="Arial" pitchFamily="34" charset="0"/>
                <a:sym typeface="Comic Sans MS" pitchFamily="66" charset="0"/>
              </a:rPr>
              <a:t>com geradores de sinais</a:t>
            </a:r>
            <a:r>
              <a:rPr lang="es-ES" sz="1800" b="0" dirty="0" smtClean="0">
                <a:solidFill>
                  <a:schemeClr val="accent1">
                    <a:lumMod val="75000"/>
                  </a:schemeClr>
                </a:solidFill>
                <a:latin typeface="Arial" pitchFamily="34" charset="0"/>
                <a:sym typeface="Comic Sans MS" pitchFamily="66" charset="0"/>
              </a:rPr>
              <a:t> LTE</a:t>
            </a:r>
            <a:r>
              <a:rPr lang="es-ES_tradnl" sz="1800" b="0" dirty="0" smtClean="0">
                <a:solidFill>
                  <a:schemeClr val="accent1">
                    <a:lumMod val="75000"/>
                  </a:schemeClr>
                </a:solidFill>
                <a:latin typeface="Arial" pitchFamily="34" charset="0"/>
                <a:sym typeface="Comic Sans MS" pitchFamily="66" charset="0"/>
              </a:rPr>
              <a:t> </a:t>
            </a:r>
            <a:r>
              <a:rPr lang="es-ES" sz="1800" b="0" dirty="0" smtClean="0">
                <a:solidFill>
                  <a:schemeClr val="accent1">
                    <a:lumMod val="75000"/>
                  </a:schemeClr>
                </a:solidFill>
                <a:latin typeface="Arial" pitchFamily="34" charset="0"/>
                <a:sym typeface="Comic Sans MS" pitchFamily="66" charset="0"/>
              </a:rPr>
              <a:t>(APT) e ISDB-Tb.</a:t>
            </a:r>
            <a:endParaRPr lang="es-ES_tradnl" sz="1800" b="0" dirty="0" smtClean="0">
              <a:solidFill>
                <a:schemeClr val="accent1">
                  <a:lumMod val="75000"/>
                </a:schemeClr>
              </a:solidFill>
              <a:latin typeface="Arial" pitchFamily="34" charset="0"/>
              <a:sym typeface="Comic Sans MS" pitchFamily="66" charset="0"/>
            </a:endParaRPr>
          </a:p>
        </p:txBody>
      </p:sp>
      <p:sp>
        <p:nvSpPr>
          <p:cNvPr id="9" name="CaixaDeTexto 8"/>
          <p:cNvSpPr txBox="1">
            <a:spLocks noChangeArrowheads="1"/>
          </p:cNvSpPr>
          <p:nvPr/>
        </p:nvSpPr>
        <p:spPr bwMode="auto">
          <a:xfrm>
            <a:off x="4232920" y="2564904"/>
            <a:ext cx="5544616"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73050" indent="-273050">
              <a:defRPr sz="2400" b="1">
                <a:solidFill>
                  <a:srgbClr val="FAFD00"/>
                </a:solidFill>
                <a:latin typeface="Arial" charset="0"/>
              </a:defRPr>
            </a:lvl1pPr>
            <a:lvl2pPr marL="742950" indent="-285750">
              <a:defRPr sz="2400" b="1">
                <a:solidFill>
                  <a:srgbClr val="FAFD00"/>
                </a:solidFill>
                <a:latin typeface="Arial" charset="0"/>
              </a:defRPr>
            </a:lvl2pPr>
            <a:lvl3pPr marL="1143000" indent="-228600">
              <a:defRPr sz="2400" b="1">
                <a:solidFill>
                  <a:srgbClr val="FAFD00"/>
                </a:solidFill>
                <a:latin typeface="Arial" charset="0"/>
              </a:defRPr>
            </a:lvl3pPr>
            <a:lvl4pPr marL="1600200" indent="-228600">
              <a:defRPr sz="2400" b="1">
                <a:solidFill>
                  <a:srgbClr val="FAFD00"/>
                </a:solidFill>
                <a:latin typeface="Arial" charset="0"/>
              </a:defRPr>
            </a:lvl4pPr>
            <a:lvl5pPr marL="2057400" indent="-228600">
              <a:defRPr sz="2400" b="1">
                <a:solidFill>
                  <a:srgbClr val="FAFD00"/>
                </a:solidFill>
                <a:latin typeface="Arial" charset="0"/>
              </a:defRPr>
            </a:lvl5pPr>
            <a:lvl6pPr marL="2514600" indent="-228600" algn="ctr" eaLnBrk="0" fontAlgn="base" hangingPunct="0">
              <a:spcBef>
                <a:spcPct val="0"/>
              </a:spcBef>
              <a:spcAft>
                <a:spcPct val="0"/>
              </a:spcAft>
              <a:defRPr sz="2400" b="1">
                <a:solidFill>
                  <a:srgbClr val="FAFD00"/>
                </a:solidFill>
                <a:latin typeface="Arial" charset="0"/>
              </a:defRPr>
            </a:lvl6pPr>
            <a:lvl7pPr marL="2971800" indent="-228600" algn="ctr" eaLnBrk="0" fontAlgn="base" hangingPunct="0">
              <a:spcBef>
                <a:spcPct val="0"/>
              </a:spcBef>
              <a:spcAft>
                <a:spcPct val="0"/>
              </a:spcAft>
              <a:defRPr sz="2400" b="1">
                <a:solidFill>
                  <a:srgbClr val="FAFD00"/>
                </a:solidFill>
                <a:latin typeface="Arial" charset="0"/>
              </a:defRPr>
            </a:lvl7pPr>
            <a:lvl8pPr marL="3429000" indent="-228600" algn="ctr" eaLnBrk="0" fontAlgn="base" hangingPunct="0">
              <a:spcBef>
                <a:spcPct val="0"/>
              </a:spcBef>
              <a:spcAft>
                <a:spcPct val="0"/>
              </a:spcAft>
              <a:defRPr sz="2400" b="1">
                <a:solidFill>
                  <a:srgbClr val="FAFD00"/>
                </a:solidFill>
                <a:latin typeface="Arial" charset="0"/>
              </a:defRPr>
            </a:lvl8pPr>
            <a:lvl9pPr marL="3886200" indent="-228600" algn="ctr" eaLnBrk="0" fontAlgn="base" hangingPunct="0">
              <a:spcBef>
                <a:spcPct val="0"/>
              </a:spcBef>
              <a:spcAft>
                <a:spcPct val="0"/>
              </a:spcAft>
              <a:defRPr sz="2400" b="1">
                <a:solidFill>
                  <a:srgbClr val="FAFD00"/>
                </a:solidFill>
                <a:latin typeface="Arial" charset="0"/>
              </a:defRPr>
            </a:lvl9pPr>
          </a:lstStyle>
          <a:p>
            <a:pPr marL="357188" indent="-357188" algn="just">
              <a:spcBef>
                <a:spcPct val="50000"/>
              </a:spcBef>
              <a:defRPr/>
            </a:pPr>
            <a:r>
              <a:rPr lang="es-ES" sz="1800" b="0" dirty="0" smtClean="0">
                <a:solidFill>
                  <a:schemeClr val="accent1">
                    <a:lumMod val="75000"/>
                  </a:schemeClr>
                </a:solidFill>
                <a:latin typeface="Arial" pitchFamily="34" charset="0"/>
                <a:sym typeface="Wingdings" pitchFamily="2" charset="2"/>
              </a:rPr>
              <a:t> 	</a:t>
            </a:r>
            <a:r>
              <a:rPr lang="pt-BR" sz="1800" b="0" dirty="0" smtClean="0">
                <a:solidFill>
                  <a:schemeClr val="accent1">
                    <a:lumMod val="75000"/>
                  </a:schemeClr>
                </a:solidFill>
                <a:latin typeface="Arial" pitchFamily="34" charset="0"/>
                <a:sym typeface="Comic Sans MS" pitchFamily="66" charset="0"/>
              </a:rPr>
              <a:t>Quatro modelos de televisores, mais um set-top-box que recebiam a combinação de sinais LTE e TVD</a:t>
            </a:r>
            <a:r>
              <a:rPr lang="es-ES" sz="1800" b="0" dirty="0" smtClean="0">
                <a:solidFill>
                  <a:schemeClr val="accent1">
                    <a:lumMod val="75000"/>
                  </a:schemeClr>
                </a:solidFill>
                <a:latin typeface="Arial" pitchFamily="34" charset="0"/>
                <a:sym typeface="Comic Sans MS" pitchFamily="66" charset="0"/>
              </a:rPr>
              <a:t>.</a:t>
            </a:r>
            <a:endParaRPr lang="es-ES_tradnl" sz="1800" b="0" dirty="0" smtClean="0">
              <a:solidFill>
                <a:schemeClr val="accent1">
                  <a:lumMod val="75000"/>
                </a:schemeClr>
              </a:solidFill>
              <a:latin typeface="Arial" pitchFamily="34" charset="0"/>
              <a:sym typeface="Comic Sans MS" pitchFamily="66" charset="0"/>
            </a:endParaRPr>
          </a:p>
        </p:txBody>
      </p:sp>
      <p:sp>
        <p:nvSpPr>
          <p:cNvPr id="11" name="CaixaDeTexto 10"/>
          <p:cNvSpPr txBox="1">
            <a:spLocks noChangeArrowheads="1"/>
          </p:cNvSpPr>
          <p:nvPr/>
        </p:nvSpPr>
        <p:spPr bwMode="auto">
          <a:xfrm>
            <a:off x="4232920" y="3573016"/>
            <a:ext cx="5544616"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73050" indent="-273050">
              <a:defRPr sz="2400" b="1">
                <a:solidFill>
                  <a:srgbClr val="FAFD00"/>
                </a:solidFill>
                <a:latin typeface="Arial" charset="0"/>
              </a:defRPr>
            </a:lvl1pPr>
            <a:lvl2pPr marL="742950" indent="-285750">
              <a:defRPr sz="2400" b="1">
                <a:solidFill>
                  <a:srgbClr val="FAFD00"/>
                </a:solidFill>
                <a:latin typeface="Arial" charset="0"/>
              </a:defRPr>
            </a:lvl2pPr>
            <a:lvl3pPr marL="1143000" indent="-228600">
              <a:defRPr sz="2400" b="1">
                <a:solidFill>
                  <a:srgbClr val="FAFD00"/>
                </a:solidFill>
                <a:latin typeface="Arial" charset="0"/>
              </a:defRPr>
            </a:lvl3pPr>
            <a:lvl4pPr marL="1600200" indent="-228600">
              <a:defRPr sz="2400" b="1">
                <a:solidFill>
                  <a:srgbClr val="FAFD00"/>
                </a:solidFill>
                <a:latin typeface="Arial" charset="0"/>
              </a:defRPr>
            </a:lvl4pPr>
            <a:lvl5pPr marL="2057400" indent="-228600">
              <a:defRPr sz="2400" b="1">
                <a:solidFill>
                  <a:srgbClr val="FAFD00"/>
                </a:solidFill>
                <a:latin typeface="Arial" charset="0"/>
              </a:defRPr>
            </a:lvl5pPr>
            <a:lvl6pPr marL="2514600" indent="-228600" algn="ctr" eaLnBrk="0" fontAlgn="base" hangingPunct="0">
              <a:spcBef>
                <a:spcPct val="0"/>
              </a:spcBef>
              <a:spcAft>
                <a:spcPct val="0"/>
              </a:spcAft>
              <a:defRPr sz="2400" b="1">
                <a:solidFill>
                  <a:srgbClr val="FAFD00"/>
                </a:solidFill>
                <a:latin typeface="Arial" charset="0"/>
              </a:defRPr>
            </a:lvl6pPr>
            <a:lvl7pPr marL="2971800" indent="-228600" algn="ctr" eaLnBrk="0" fontAlgn="base" hangingPunct="0">
              <a:spcBef>
                <a:spcPct val="0"/>
              </a:spcBef>
              <a:spcAft>
                <a:spcPct val="0"/>
              </a:spcAft>
              <a:defRPr sz="2400" b="1">
                <a:solidFill>
                  <a:srgbClr val="FAFD00"/>
                </a:solidFill>
                <a:latin typeface="Arial" charset="0"/>
              </a:defRPr>
            </a:lvl7pPr>
            <a:lvl8pPr marL="3429000" indent="-228600" algn="ctr" eaLnBrk="0" fontAlgn="base" hangingPunct="0">
              <a:spcBef>
                <a:spcPct val="0"/>
              </a:spcBef>
              <a:spcAft>
                <a:spcPct val="0"/>
              </a:spcAft>
              <a:defRPr sz="2400" b="1">
                <a:solidFill>
                  <a:srgbClr val="FAFD00"/>
                </a:solidFill>
                <a:latin typeface="Arial" charset="0"/>
              </a:defRPr>
            </a:lvl8pPr>
            <a:lvl9pPr marL="3886200" indent="-228600" algn="ctr" eaLnBrk="0" fontAlgn="base" hangingPunct="0">
              <a:spcBef>
                <a:spcPct val="0"/>
              </a:spcBef>
              <a:spcAft>
                <a:spcPct val="0"/>
              </a:spcAft>
              <a:defRPr sz="2400" b="1">
                <a:solidFill>
                  <a:srgbClr val="FAFD00"/>
                </a:solidFill>
                <a:latin typeface="Arial" charset="0"/>
              </a:defRPr>
            </a:lvl9pPr>
          </a:lstStyle>
          <a:p>
            <a:pPr marL="357188" indent="-357188" algn="just">
              <a:spcBef>
                <a:spcPct val="50000"/>
              </a:spcBef>
              <a:defRPr/>
            </a:pPr>
            <a:r>
              <a:rPr lang="es-ES" sz="1800" b="0" dirty="0" smtClean="0">
                <a:solidFill>
                  <a:schemeClr val="accent1">
                    <a:lumMod val="75000"/>
                  </a:schemeClr>
                </a:solidFill>
                <a:latin typeface="Arial" pitchFamily="34" charset="0"/>
                <a:sym typeface="Wingdings" pitchFamily="2" charset="2"/>
              </a:rPr>
              <a:t>	</a:t>
            </a:r>
            <a:r>
              <a:rPr lang="pt-BR" sz="1800" b="0" dirty="0" smtClean="0">
                <a:solidFill>
                  <a:schemeClr val="accent1">
                    <a:lumMod val="75000"/>
                  </a:schemeClr>
                </a:solidFill>
                <a:latin typeface="Arial" pitchFamily="34" charset="0"/>
                <a:sym typeface="Wingdings" pitchFamily="2" charset="2"/>
              </a:rPr>
              <a:t>Os resultados não foram conclusivos em relação aos critérios de proteção, uma vez que o sinais LTE não seguiam as máscaras do 3GPP.  </a:t>
            </a:r>
            <a:endParaRPr lang="pt-BR" sz="1800" b="0" dirty="0" smtClean="0">
              <a:solidFill>
                <a:schemeClr val="accent1">
                  <a:lumMod val="75000"/>
                </a:schemeClr>
              </a:solidFill>
              <a:latin typeface="Arial" pitchFamily="34" charset="0"/>
              <a:sym typeface="Comic Sans MS" pitchFamily="66" charset="0"/>
            </a:endParaRPr>
          </a:p>
        </p:txBody>
      </p:sp>
      <p:sp>
        <p:nvSpPr>
          <p:cNvPr id="12" name="Text Box 6"/>
          <p:cNvSpPr txBox="1">
            <a:spLocks noChangeArrowheads="1"/>
          </p:cNvSpPr>
          <p:nvPr/>
        </p:nvSpPr>
        <p:spPr bwMode="auto">
          <a:xfrm>
            <a:off x="73025" y="188913"/>
            <a:ext cx="8120335" cy="553998"/>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r>
              <a:rPr lang="pt-BR" dirty="0"/>
              <a:t>Avaliação em </a:t>
            </a:r>
            <a:r>
              <a:rPr lang="pt-BR" dirty="0" smtClean="0"/>
              <a:t>Laboratório pela </a:t>
            </a:r>
            <a:r>
              <a:rPr lang="pt-BR" dirty="0"/>
              <a:t>Anatel</a:t>
            </a:r>
          </a:p>
        </p:txBody>
      </p:sp>
    </p:spTree>
    <p:extLst>
      <p:ext uri="{BB962C8B-B14F-4D97-AF65-F5344CB8AC3E}">
        <p14:creationId xmlns:p14="http://schemas.microsoft.com/office/powerpoint/2010/main" val="359463691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13"/>
                                        </p:tgtEl>
                                        <p:attrNameLst>
                                          <p:attrName>style.color</p:attrName>
                                        </p:attrNameLst>
                                      </p:cBhvr>
                                      <p:to>
                                        <p:clrVal>
                                          <a:srgbClr val="FF3300"/>
                                        </p:clrVal>
                                      </p:to>
                                    </p:set>
                                    <p:set>
                                      <p:cBhvr>
                                        <p:cTn id="7" dur="500" fill="hold"/>
                                        <p:tgtEl>
                                          <p:spTgt spid="13"/>
                                        </p:tgtEl>
                                        <p:attrNameLst>
                                          <p:attrName>fillcolor</p:attrName>
                                        </p:attrNameLst>
                                      </p:cBhvr>
                                      <p:to>
                                        <p:clrVal>
                                          <a:srgbClr val="FF3300"/>
                                        </p:clrVal>
                                      </p:to>
                                    </p:set>
                                    <p:set>
                                      <p:cBhvr>
                                        <p:cTn id="8" dur="500" fill="hold"/>
                                        <p:tgtEl>
                                          <p:spTgt spid="13"/>
                                        </p:tgtEl>
                                        <p:attrNameLst>
                                          <p:attrName>fill.type</p:attrName>
                                        </p:attrNameLst>
                                      </p:cBhvr>
                                      <p:to>
                                        <p:strVal val="solid"/>
                                      </p:to>
                                    </p:set>
                                  </p:childTnLst>
                                </p:cTn>
                              </p:par>
                            </p:childTnLst>
                          </p:cTn>
                        </p:par>
                        <p:par>
                          <p:cTn id="9" fill="hold">
                            <p:stCondLst>
                              <p:cond delay="1120"/>
                            </p:stCondLst>
                            <p:childTnLst>
                              <p:par>
                                <p:cTn id="10" presetID="16" presetClass="emph" presetSubtype="0" fill="hold" grpId="0" nodeType="afterEffect">
                                  <p:stCondLst>
                                    <p:cond delay="0"/>
                                  </p:stCondLst>
                                  <p:iterate type="lt">
                                    <p:tmPct val="4000"/>
                                  </p:iterate>
                                  <p:childTnLst>
                                    <p:set>
                                      <p:cBhvr override="childStyle">
                                        <p:cTn id="11" dur="500" fill="hold"/>
                                        <p:tgtEl>
                                          <p:spTgt spid="8"/>
                                        </p:tgtEl>
                                        <p:attrNameLst>
                                          <p:attrName>style.color</p:attrName>
                                        </p:attrNameLst>
                                      </p:cBhvr>
                                      <p:to>
                                        <p:clrVal>
                                          <a:srgbClr val="FF3300"/>
                                        </p:clrVal>
                                      </p:to>
                                    </p:set>
                                    <p:set>
                                      <p:cBhvr>
                                        <p:cTn id="12" dur="500" fill="hold"/>
                                        <p:tgtEl>
                                          <p:spTgt spid="8"/>
                                        </p:tgtEl>
                                        <p:attrNameLst>
                                          <p:attrName>fillcolor</p:attrName>
                                        </p:attrNameLst>
                                      </p:cBhvr>
                                      <p:to>
                                        <p:clrVal>
                                          <a:srgbClr val="FF3300"/>
                                        </p:clrVal>
                                      </p:to>
                                    </p:set>
                                    <p:set>
                                      <p:cBhvr>
                                        <p:cTn id="13" dur="500" fill="hold"/>
                                        <p:tgtEl>
                                          <p:spTgt spid="8"/>
                                        </p:tgtEl>
                                        <p:attrNameLst>
                                          <p:attrName>fill.type</p:attrName>
                                        </p:attrNameLst>
                                      </p:cBhvr>
                                      <p:to>
                                        <p:strVal val="solid"/>
                                      </p:to>
                                    </p:set>
                                  </p:childTnLst>
                                </p:cTn>
                              </p:par>
                            </p:childTnLst>
                          </p:cTn>
                        </p:par>
                        <p:par>
                          <p:cTn id="14" fill="hold">
                            <p:stCondLst>
                              <p:cond delay="2720"/>
                            </p:stCondLst>
                            <p:childTnLst>
                              <p:par>
                                <p:cTn id="15" presetID="16" presetClass="emph" presetSubtype="0" fill="hold" grpId="0" nodeType="afterEffect">
                                  <p:stCondLst>
                                    <p:cond delay="0"/>
                                  </p:stCondLst>
                                  <p:iterate type="lt">
                                    <p:tmPct val="4000"/>
                                  </p:iterate>
                                  <p:childTnLst>
                                    <p:set>
                                      <p:cBhvr override="childStyle">
                                        <p:cTn id="16" dur="500" fill="hold"/>
                                        <p:tgtEl>
                                          <p:spTgt spid="9"/>
                                        </p:tgtEl>
                                        <p:attrNameLst>
                                          <p:attrName>style.color</p:attrName>
                                        </p:attrNameLst>
                                      </p:cBhvr>
                                      <p:to>
                                        <p:clrVal>
                                          <a:srgbClr val="FF3300"/>
                                        </p:clrVal>
                                      </p:to>
                                    </p:set>
                                    <p:set>
                                      <p:cBhvr>
                                        <p:cTn id="17" dur="500" fill="hold"/>
                                        <p:tgtEl>
                                          <p:spTgt spid="9"/>
                                        </p:tgtEl>
                                        <p:attrNameLst>
                                          <p:attrName>fillcolor</p:attrName>
                                        </p:attrNameLst>
                                      </p:cBhvr>
                                      <p:to>
                                        <p:clrVal>
                                          <a:srgbClr val="FF3300"/>
                                        </p:clrVal>
                                      </p:to>
                                    </p:set>
                                    <p:set>
                                      <p:cBhvr>
                                        <p:cTn id="18" dur="500" fill="hold"/>
                                        <p:tgtEl>
                                          <p:spTgt spid="9"/>
                                        </p:tgtEl>
                                        <p:attrNameLst>
                                          <p:attrName>fill.type</p:attrName>
                                        </p:attrNameLst>
                                      </p:cBhvr>
                                      <p:to>
                                        <p:strVal val="solid"/>
                                      </p:to>
                                    </p:set>
                                  </p:childTnLst>
                                </p:cTn>
                              </p:par>
                            </p:childTnLst>
                          </p:cTn>
                        </p:par>
                        <p:par>
                          <p:cTn id="19" fill="hold">
                            <p:stCondLst>
                              <p:cond delay="4860"/>
                            </p:stCondLst>
                            <p:childTnLst>
                              <p:par>
                                <p:cTn id="20" presetID="16" presetClass="emph" presetSubtype="0" fill="hold" grpId="0" nodeType="afterEffect">
                                  <p:stCondLst>
                                    <p:cond delay="0"/>
                                  </p:stCondLst>
                                  <p:iterate type="lt">
                                    <p:tmPct val="4000"/>
                                  </p:iterate>
                                  <p:childTnLst>
                                    <p:set>
                                      <p:cBhvr override="childStyle">
                                        <p:cTn id="21" dur="500" fill="hold"/>
                                        <p:tgtEl>
                                          <p:spTgt spid="11"/>
                                        </p:tgtEl>
                                        <p:attrNameLst>
                                          <p:attrName>style.color</p:attrName>
                                        </p:attrNameLst>
                                      </p:cBhvr>
                                      <p:to>
                                        <p:clrVal>
                                          <a:srgbClr val="FF3300"/>
                                        </p:clrVal>
                                      </p:to>
                                    </p:set>
                                    <p:set>
                                      <p:cBhvr>
                                        <p:cTn id="22" dur="500" fill="hold"/>
                                        <p:tgtEl>
                                          <p:spTgt spid="11"/>
                                        </p:tgtEl>
                                        <p:attrNameLst>
                                          <p:attrName>fillcolor</p:attrName>
                                        </p:attrNameLst>
                                      </p:cBhvr>
                                      <p:to>
                                        <p:clrVal>
                                          <a:srgbClr val="FF3300"/>
                                        </p:clrVal>
                                      </p:to>
                                    </p:set>
                                    <p:set>
                                      <p:cBhvr>
                                        <p:cTn id="23"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446" y="44624"/>
            <a:ext cx="8264922" cy="923330"/>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r>
              <a:rPr lang="pt-BR" dirty="0"/>
              <a:t>Próximos Passos</a:t>
            </a:r>
          </a:p>
          <a:p>
            <a:r>
              <a:rPr lang="pt-BR" sz="2400" dirty="0"/>
              <a:t>Continuação do Replanejamento</a:t>
            </a:r>
          </a:p>
        </p:txBody>
      </p:sp>
      <p:grpSp>
        <p:nvGrpSpPr>
          <p:cNvPr id="9" name="Grupo 8"/>
          <p:cNvGrpSpPr/>
          <p:nvPr/>
        </p:nvGrpSpPr>
        <p:grpSpPr>
          <a:xfrm>
            <a:off x="891480" y="2215897"/>
            <a:ext cx="8382000" cy="2581275"/>
            <a:chOff x="762000" y="2575917"/>
            <a:chExt cx="8382000" cy="2581275"/>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575917"/>
              <a:ext cx="8382000" cy="2581275"/>
            </a:xfrm>
            <a:prstGeom prst="rect">
              <a:avLst/>
            </a:prstGeom>
          </p:spPr>
        </p:pic>
        <p:sp>
          <p:nvSpPr>
            <p:cNvPr id="7" name="Seta para a direita 6"/>
            <p:cNvSpPr/>
            <p:nvPr/>
          </p:nvSpPr>
          <p:spPr bwMode="auto">
            <a:xfrm>
              <a:off x="4016896" y="3789040"/>
              <a:ext cx="1728191" cy="917079"/>
            </a:xfrm>
            <a:prstGeom prst="rightArrow">
              <a:avLst/>
            </a:prstGeom>
            <a:gradFill rotWithShape="0">
              <a:gsLst>
                <a:gs pos="0">
                  <a:srgbClr val="009900"/>
                </a:gs>
                <a:gs pos="100000">
                  <a:srgbClr val="FFFFFF"/>
                </a:gs>
              </a:gsLst>
              <a:path path="rect">
                <a:fillToRect r="100000" b="100000"/>
              </a:path>
            </a:gradFill>
            <a:ln w="9525" cap="flat" cmpd="sng" algn="ctr">
              <a:noFill/>
              <a:prstDash val="solid"/>
              <a:round/>
              <a:headEnd type="none" w="med" len="med"/>
              <a:tailEnd type="none" w="med" len="med"/>
            </a:ln>
            <a:effectLst/>
            <a:scene3d>
              <a:camera prst="legacyObliqueTop"/>
              <a:lightRig rig="legacyFlat3" dir="r"/>
            </a:scene3d>
            <a:sp3d extrusionH="430200" prstMaterial="legacyPlastic">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rgbClr val="FAFD00"/>
                </a:solidFill>
                <a:effectLst/>
                <a:latin typeface="Arial" pitchFamily="34" charset="0"/>
              </a:endParaRPr>
            </a:p>
          </p:txBody>
        </p:sp>
        <p:sp>
          <p:nvSpPr>
            <p:cNvPr id="8" name="CaixaDeTexto 7"/>
            <p:cNvSpPr txBox="1"/>
            <p:nvPr/>
          </p:nvSpPr>
          <p:spPr>
            <a:xfrm>
              <a:off x="3944888" y="3212976"/>
              <a:ext cx="1584176" cy="461665"/>
            </a:xfrm>
            <a:prstGeom prst="rect">
              <a:avLst/>
            </a:prstGeom>
            <a:noFill/>
          </p:spPr>
          <p:txBody>
            <a:bodyPr wrap="square" rtlCol="0">
              <a:spAutoFit/>
            </a:bodyPr>
            <a:lstStyle/>
            <a:p>
              <a:r>
                <a:rPr lang="pt-BR" sz="1200" dirty="0" smtClean="0">
                  <a:solidFill>
                    <a:schemeClr val="bg1"/>
                  </a:solidFill>
                </a:rPr>
                <a:t>Análise de Cobertura</a:t>
              </a:r>
              <a:endParaRPr lang="pt-BR" sz="1200" dirty="0">
                <a:solidFill>
                  <a:schemeClr val="bg1"/>
                </a:solidFill>
              </a:endParaRPr>
            </a:p>
          </p:txBody>
        </p:sp>
      </p:grpSp>
      <p:sp>
        <p:nvSpPr>
          <p:cNvPr id="11" name="CaixaDeTexto 10"/>
          <p:cNvSpPr txBox="1"/>
          <p:nvPr/>
        </p:nvSpPr>
        <p:spPr>
          <a:xfrm>
            <a:off x="3224808" y="4952201"/>
            <a:ext cx="3398912" cy="276999"/>
          </a:xfrm>
          <a:prstGeom prst="rect">
            <a:avLst/>
          </a:prstGeom>
          <a:noFill/>
        </p:spPr>
        <p:txBody>
          <a:bodyPr wrap="square" rtlCol="0">
            <a:spAutoFit/>
          </a:bodyPr>
          <a:lstStyle/>
          <a:p>
            <a:r>
              <a:rPr lang="pt-BR" sz="1200" b="0" dirty="0" smtClean="0">
                <a:solidFill>
                  <a:schemeClr val="bg1"/>
                </a:solidFill>
              </a:rPr>
              <a:t>Total de Municípios para desligamento: </a:t>
            </a:r>
            <a:r>
              <a:rPr lang="pt-BR" sz="1200" dirty="0" smtClean="0">
                <a:solidFill>
                  <a:schemeClr val="bg1"/>
                </a:solidFill>
              </a:rPr>
              <a:t>724</a:t>
            </a:r>
            <a:endParaRPr lang="pt-BR" sz="1200" dirty="0">
              <a:solidFill>
                <a:schemeClr val="bg1"/>
              </a:solidFill>
            </a:endParaRPr>
          </a:p>
        </p:txBody>
      </p:sp>
      <p:sp>
        <p:nvSpPr>
          <p:cNvPr id="12" name="CaixaDeTexto 11"/>
          <p:cNvSpPr txBox="1"/>
          <p:nvPr/>
        </p:nvSpPr>
        <p:spPr>
          <a:xfrm>
            <a:off x="2792760" y="1556792"/>
            <a:ext cx="3398912" cy="430887"/>
          </a:xfrm>
          <a:prstGeom prst="rect">
            <a:avLst/>
          </a:prstGeom>
          <a:noFill/>
        </p:spPr>
        <p:txBody>
          <a:bodyPr wrap="square" rtlCol="0">
            <a:spAutoFit/>
          </a:bodyPr>
          <a:lstStyle/>
          <a:p>
            <a:r>
              <a:rPr lang="pt-BR" sz="2200" i="1" dirty="0">
                <a:solidFill>
                  <a:srgbClr val="C00000"/>
                </a:solidFill>
                <a:latin typeface="+mn-lt"/>
              </a:rPr>
              <a:t>Originalmente...</a:t>
            </a:r>
          </a:p>
        </p:txBody>
      </p:sp>
    </p:spTree>
    <p:extLst>
      <p:ext uri="{BB962C8B-B14F-4D97-AF65-F5344CB8AC3E}">
        <p14:creationId xmlns:p14="http://schemas.microsoft.com/office/powerpoint/2010/main" val="39438449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76300" y="2187302"/>
            <a:ext cx="8153400" cy="2609850"/>
            <a:chOff x="876300" y="2124075"/>
            <a:chExt cx="8153400" cy="260985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2124075"/>
              <a:ext cx="8153400" cy="2609850"/>
            </a:xfrm>
            <a:prstGeom prst="rect">
              <a:avLst/>
            </a:prstGeom>
          </p:spPr>
        </p:pic>
        <p:sp>
          <p:nvSpPr>
            <p:cNvPr id="7" name="Seta para a direita 6"/>
            <p:cNvSpPr/>
            <p:nvPr/>
          </p:nvSpPr>
          <p:spPr bwMode="auto">
            <a:xfrm>
              <a:off x="4146376" y="3429020"/>
              <a:ext cx="1728191" cy="917079"/>
            </a:xfrm>
            <a:prstGeom prst="rightArrow">
              <a:avLst/>
            </a:prstGeom>
            <a:gradFill rotWithShape="0">
              <a:gsLst>
                <a:gs pos="0">
                  <a:srgbClr val="009900"/>
                </a:gs>
                <a:gs pos="100000">
                  <a:srgbClr val="FFFFFF"/>
                </a:gs>
              </a:gsLst>
              <a:path path="rect">
                <a:fillToRect r="100000" b="100000"/>
              </a:path>
            </a:gradFill>
            <a:ln w="9525" cap="flat" cmpd="sng" algn="ctr">
              <a:noFill/>
              <a:prstDash val="solid"/>
              <a:round/>
              <a:headEnd type="none" w="med" len="med"/>
              <a:tailEnd type="none" w="med" len="med"/>
            </a:ln>
            <a:effectLst/>
            <a:scene3d>
              <a:camera prst="legacyObliqueTop"/>
              <a:lightRig rig="legacyFlat3" dir="r"/>
            </a:scene3d>
            <a:sp3d extrusionH="430200" prstMaterial="legacyPlastic">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rgbClr val="FAFD00"/>
                </a:solidFill>
                <a:effectLst/>
                <a:latin typeface="Arial" pitchFamily="34" charset="0"/>
              </a:endParaRPr>
            </a:p>
          </p:txBody>
        </p:sp>
        <p:sp>
          <p:nvSpPr>
            <p:cNvPr id="8" name="CaixaDeTexto 7"/>
            <p:cNvSpPr txBox="1"/>
            <p:nvPr/>
          </p:nvSpPr>
          <p:spPr>
            <a:xfrm>
              <a:off x="4074368" y="2852956"/>
              <a:ext cx="1584176" cy="461665"/>
            </a:xfrm>
            <a:prstGeom prst="rect">
              <a:avLst/>
            </a:prstGeom>
            <a:noFill/>
          </p:spPr>
          <p:txBody>
            <a:bodyPr wrap="square" rtlCol="0">
              <a:spAutoFit/>
            </a:bodyPr>
            <a:lstStyle/>
            <a:p>
              <a:r>
                <a:rPr lang="pt-BR" sz="1200" dirty="0" smtClean="0">
                  <a:solidFill>
                    <a:schemeClr val="bg1"/>
                  </a:solidFill>
                </a:rPr>
                <a:t>Análise de Cobertura</a:t>
              </a:r>
              <a:endParaRPr lang="pt-BR" sz="1200" dirty="0">
                <a:solidFill>
                  <a:schemeClr val="bg1"/>
                </a:solidFill>
              </a:endParaRPr>
            </a:p>
          </p:txBody>
        </p:sp>
      </p:grpSp>
      <p:sp>
        <p:nvSpPr>
          <p:cNvPr id="11" name="CaixaDeTexto 10"/>
          <p:cNvSpPr txBox="1"/>
          <p:nvPr/>
        </p:nvSpPr>
        <p:spPr>
          <a:xfrm>
            <a:off x="3224808" y="4952201"/>
            <a:ext cx="3398912" cy="276999"/>
          </a:xfrm>
          <a:prstGeom prst="rect">
            <a:avLst/>
          </a:prstGeom>
          <a:noFill/>
        </p:spPr>
        <p:txBody>
          <a:bodyPr wrap="square" rtlCol="0">
            <a:spAutoFit/>
          </a:bodyPr>
          <a:lstStyle/>
          <a:p>
            <a:r>
              <a:rPr lang="pt-BR" sz="1200" b="0" dirty="0" smtClean="0">
                <a:solidFill>
                  <a:schemeClr val="bg1"/>
                </a:solidFill>
              </a:rPr>
              <a:t>Total de Municípios para desligamento: </a:t>
            </a:r>
            <a:r>
              <a:rPr lang="pt-BR" sz="1200" dirty="0" smtClean="0">
                <a:solidFill>
                  <a:schemeClr val="bg1"/>
                </a:solidFill>
              </a:rPr>
              <a:t>570</a:t>
            </a:r>
            <a:endParaRPr lang="pt-BR" sz="1200" dirty="0">
              <a:solidFill>
                <a:schemeClr val="bg1"/>
              </a:solidFill>
            </a:endParaRPr>
          </a:p>
        </p:txBody>
      </p:sp>
      <p:sp>
        <p:nvSpPr>
          <p:cNvPr id="10" name="CaixaDeTexto 9"/>
          <p:cNvSpPr txBox="1"/>
          <p:nvPr/>
        </p:nvSpPr>
        <p:spPr>
          <a:xfrm>
            <a:off x="2576736" y="1556792"/>
            <a:ext cx="4680520" cy="738664"/>
          </a:xfrm>
          <a:prstGeom prst="rect">
            <a:avLst/>
          </a:prstGeom>
          <a:noFill/>
        </p:spPr>
        <p:txBody>
          <a:bodyPr wrap="square" rtlCol="0">
            <a:spAutoFit/>
          </a:bodyPr>
          <a:lstStyle/>
          <a:p>
            <a:r>
              <a:rPr lang="pt-BR" sz="2200" i="1" dirty="0">
                <a:solidFill>
                  <a:srgbClr val="C00000"/>
                </a:solidFill>
                <a:latin typeface="+mn-lt"/>
              </a:rPr>
              <a:t>Após</a:t>
            </a:r>
            <a:r>
              <a:rPr lang="pt-BR" sz="2000" b="0" dirty="0" smtClean="0">
                <a:solidFill>
                  <a:schemeClr val="bg1"/>
                </a:solidFill>
              </a:rPr>
              <a:t> </a:t>
            </a:r>
            <a:r>
              <a:rPr lang="pt-BR" sz="2200" i="1" dirty="0">
                <a:solidFill>
                  <a:srgbClr val="C00000"/>
                </a:solidFill>
                <a:latin typeface="+mn-lt"/>
              </a:rPr>
              <a:t>reuniões</a:t>
            </a:r>
            <a:r>
              <a:rPr lang="pt-BR" sz="2000" b="0" dirty="0" smtClean="0">
                <a:solidFill>
                  <a:schemeClr val="bg1"/>
                </a:solidFill>
              </a:rPr>
              <a:t> </a:t>
            </a:r>
            <a:r>
              <a:rPr lang="pt-BR" sz="2200" i="1" dirty="0">
                <a:solidFill>
                  <a:srgbClr val="C00000"/>
                </a:solidFill>
                <a:latin typeface="+mn-lt"/>
              </a:rPr>
              <a:t>de</a:t>
            </a:r>
            <a:r>
              <a:rPr lang="pt-BR" sz="2000" b="0" dirty="0" smtClean="0">
                <a:solidFill>
                  <a:schemeClr val="bg1"/>
                </a:solidFill>
              </a:rPr>
              <a:t> </a:t>
            </a:r>
            <a:r>
              <a:rPr lang="pt-BR" sz="2200" i="1" dirty="0">
                <a:solidFill>
                  <a:srgbClr val="C00000"/>
                </a:solidFill>
                <a:latin typeface="+mn-lt"/>
              </a:rPr>
              <a:t>replanejamento</a:t>
            </a:r>
            <a:r>
              <a:rPr lang="pt-BR" sz="2000" b="0" dirty="0" smtClean="0">
                <a:solidFill>
                  <a:schemeClr val="bg1"/>
                </a:solidFill>
              </a:rPr>
              <a:t> ...</a:t>
            </a:r>
            <a:endParaRPr lang="pt-BR" sz="2000" dirty="0">
              <a:solidFill>
                <a:schemeClr val="bg1"/>
              </a:solidFill>
            </a:endParaRPr>
          </a:p>
        </p:txBody>
      </p:sp>
      <p:sp>
        <p:nvSpPr>
          <p:cNvPr id="12" name="CaixaDeTexto 11"/>
          <p:cNvSpPr txBox="1"/>
          <p:nvPr/>
        </p:nvSpPr>
        <p:spPr>
          <a:xfrm>
            <a:off x="2576736" y="5693186"/>
            <a:ext cx="4680520" cy="400110"/>
          </a:xfrm>
          <a:prstGeom prst="rect">
            <a:avLst/>
          </a:prstGeom>
          <a:solidFill>
            <a:schemeClr val="bg1">
              <a:lumMod val="25000"/>
              <a:lumOff val="75000"/>
            </a:schemeClr>
          </a:solidFill>
        </p:spPr>
        <p:txBody>
          <a:bodyPr wrap="square" rtlCol="0">
            <a:spAutoFit/>
          </a:bodyPr>
          <a:lstStyle/>
          <a:p>
            <a:r>
              <a:rPr lang="pt-BR" sz="2000" b="0" dirty="0" smtClean="0">
                <a:solidFill>
                  <a:schemeClr val="bg1"/>
                </a:solidFill>
              </a:rPr>
              <a:t>Este número ainda pode diminuir ...</a:t>
            </a:r>
            <a:endParaRPr lang="pt-BR" sz="2000" dirty="0">
              <a:solidFill>
                <a:schemeClr val="bg1"/>
              </a:solidFill>
            </a:endParaRPr>
          </a:p>
        </p:txBody>
      </p:sp>
      <p:sp>
        <p:nvSpPr>
          <p:cNvPr id="13" name="Text Box 6"/>
          <p:cNvSpPr txBox="1">
            <a:spLocks noChangeArrowheads="1"/>
          </p:cNvSpPr>
          <p:nvPr/>
        </p:nvSpPr>
        <p:spPr bwMode="auto">
          <a:xfrm>
            <a:off x="446" y="44624"/>
            <a:ext cx="8264922" cy="923330"/>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r>
              <a:rPr lang="pt-BR" dirty="0"/>
              <a:t>Próximos Passos</a:t>
            </a:r>
          </a:p>
          <a:p>
            <a:r>
              <a:rPr lang="pt-BR" sz="2400" dirty="0"/>
              <a:t>Continuação do Replanejamento</a:t>
            </a:r>
          </a:p>
        </p:txBody>
      </p:sp>
    </p:spTree>
    <p:extLst>
      <p:ext uri="{BB962C8B-B14F-4D97-AF65-F5344CB8AC3E}">
        <p14:creationId xmlns:p14="http://schemas.microsoft.com/office/powerpoint/2010/main" val="39863212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64665" y="1628800"/>
            <a:ext cx="9440863" cy="426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73050" lvl="1" indent="-273050" algn="just">
              <a:spcBef>
                <a:spcPts val="1500"/>
              </a:spcBef>
              <a:buBlip>
                <a:blip r:embed="rId3"/>
              </a:buBlip>
              <a:defRPr/>
            </a:pPr>
            <a:r>
              <a:rPr lang="pt-BR" sz="1700" dirty="0">
                <a:solidFill>
                  <a:schemeClr val="bg1"/>
                </a:solidFill>
                <a:latin typeface="Verdana" pitchFamily="34" charset="0"/>
              </a:rPr>
              <a:t>A coexistência harmoniosa entre o IMT e a radiodifusão é a prioridade, pois ambos são muito importantes.</a:t>
            </a:r>
          </a:p>
          <a:p>
            <a:pPr marL="273050" lvl="1" indent="-273050" algn="just">
              <a:spcBef>
                <a:spcPts val="1500"/>
              </a:spcBef>
              <a:buBlip>
                <a:blip r:embed="rId3"/>
              </a:buBlip>
              <a:defRPr/>
            </a:pPr>
            <a:r>
              <a:rPr lang="pt-BR" sz="1700" dirty="0">
                <a:solidFill>
                  <a:schemeClr val="bg1"/>
                </a:solidFill>
                <a:latin typeface="Verdana" pitchFamily="34" charset="0"/>
              </a:rPr>
              <a:t>O próximos estudos avaliarão situações reais para garantir a convivência, principalmente em casos críticos, como baixo nível de recepção do sinal de TVD tendo a estação radiobase muito próxima da recepção de TV. </a:t>
            </a:r>
          </a:p>
          <a:p>
            <a:pPr marL="273050" lvl="1" indent="-273050" algn="just">
              <a:spcBef>
                <a:spcPts val="1500"/>
              </a:spcBef>
              <a:buBlip>
                <a:blip r:embed="rId3"/>
              </a:buBlip>
              <a:defRPr/>
            </a:pPr>
            <a:r>
              <a:rPr lang="pt-BR" sz="1700" dirty="0">
                <a:solidFill>
                  <a:schemeClr val="bg1"/>
                </a:solidFill>
                <a:latin typeface="Verdana" pitchFamily="34" charset="0"/>
              </a:rPr>
              <a:t>Os resultados das avaliações em campo e de laboratório serão apresentados aos grupos da UIT</a:t>
            </a:r>
            <a:r>
              <a:rPr lang="es-ES" sz="1700" dirty="0">
                <a:solidFill>
                  <a:schemeClr val="bg1"/>
                </a:solidFill>
                <a:latin typeface="Verdana" pitchFamily="34" charset="0"/>
              </a:rPr>
              <a:t>.</a:t>
            </a:r>
            <a:endParaRPr lang="es-AR" sz="1700" dirty="0">
              <a:solidFill>
                <a:schemeClr val="bg1"/>
              </a:solidFill>
              <a:latin typeface="Verdana" pitchFamily="34" charset="0"/>
            </a:endParaRPr>
          </a:p>
          <a:p>
            <a:pPr marL="273050" lvl="1" indent="-273050" algn="just">
              <a:spcBef>
                <a:spcPts val="1500"/>
              </a:spcBef>
              <a:buBlip>
                <a:blip r:embed="rId3"/>
              </a:buBlip>
              <a:defRPr/>
            </a:pPr>
            <a:r>
              <a:rPr lang="pt-BR" sz="1700" dirty="0">
                <a:solidFill>
                  <a:schemeClr val="bg1"/>
                </a:solidFill>
                <a:latin typeface="Verdana" pitchFamily="34" charset="0"/>
              </a:rPr>
              <a:t>Anatel está trabalhando para que seja possível ter LTE APT 700 MHz no Brasil em 2015, com </a:t>
            </a:r>
            <a:r>
              <a:rPr lang="pt-BR" sz="1700" dirty="0">
                <a:solidFill>
                  <a:schemeClr val="bg1"/>
                </a:solidFill>
                <a:latin typeface="Verdana" pitchFamily="34" charset="0"/>
                <a:hlinkClick r:id="rId4" action="ppaction://hlinksldjump"/>
              </a:rPr>
              <a:t>ampliação da cobertura banda larga nos próximos anos</a:t>
            </a:r>
            <a:r>
              <a:rPr lang="pt-BR" sz="1700" dirty="0">
                <a:solidFill>
                  <a:schemeClr val="bg1"/>
                </a:solidFill>
                <a:latin typeface="Verdana" pitchFamily="34" charset="0"/>
              </a:rPr>
              <a:t>.</a:t>
            </a:r>
          </a:p>
          <a:p>
            <a:pPr marL="273050" lvl="1" indent="-273050" algn="just">
              <a:spcBef>
                <a:spcPts val="1500"/>
              </a:spcBef>
              <a:buBlip>
                <a:blip r:embed="rId3"/>
              </a:buBlip>
              <a:defRPr/>
            </a:pPr>
            <a:r>
              <a:rPr lang="pt-BR" sz="1700" dirty="0">
                <a:solidFill>
                  <a:schemeClr val="bg1"/>
                </a:solidFill>
                <a:latin typeface="Verdana" pitchFamily="34" charset="0"/>
              </a:rPr>
              <a:t>Anatel tem preocupação com a possibilidade de ocorrer adoção de canalizações não harmonizadas nas fronteiras. Ganho de escala é muito importante.</a:t>
            </a:r>
          </a:p>
        </p:txBody>
      </p:sp>
      <p:sp>
        <p:nvSpPr>
          <p:cNvPr id="13315" name="Text Box 6"/>
          <p:cNvSpPr txBox="1">
            <a:spLocks noChangeArrowheads="1"/>
          </p:cNvSpPr>
          <p:nvPr/>
        </p:nvSpPr>
        <p:spPr bwMode="auto">
          <a:xfrm>
            <a:off x="38100" y="234950"/>
            <a:ext cx="8002588" cy="553998"/>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r>
              <a:rPr lang="pt-BR" dirty="0"/>
              <a:t>Conclusão 1/2</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272480" y="1196752"/>
            <a:ext cx="9151391" cy="3108543"/>
          </a:xfrm>
          <a:prstGeom prst="rect">
            <a:avLst/>
          </a:prstGeom>
          <a:noFill/>
        </p:spPr>
        <p:txBody>
          <a:bodyPr wrap="square">
            <a:spAutoFit/>
          </a:bodyPr>
          <a:lstStyle/>
          <a:p>
            <a:pPr marL="342900" indent="-342900" algn="just">
              <a:buBlip>
                <a:blip r:embed="rId3"/>
              </a:buBlip>
              <a:defRPr/>
            </a:pPr>
            <a:r>
              <a:rPr lang="pt-BR" sz="1600" dirty="0" smtClean="0">
                <a:solidFill>
                  <a:srgbClr val="000000"/>
                </a:solidFill>
                <a:latin typeface="Arial" pitchFamily="34" charset="0"/>
              </a:rPr>
              <a:t>O Dividendo Digital é a faixa do espectro liberado, em UHF, resultante </a:t>
            </a:r>
          </a:p>
          <a:p>
            <a:pPr algn="just">
              <a:defRPr/>
            </a:pPr>
            <a:r>
              <a:rPr lang="pt-BR" sz="1600" dirty="0">
                <a:solidFill>
                  <a:srgbClr val="000000"/>
                </a:solidFill>
                <a:latin typeface="Arial" pitchFamily="34" charset="0"/>
              </a:rPr>
              <a:t> </a:t>
            </a:r>
            <a:r>
              <a:rPr lang="pt-BR" sz="1600" dirty="0" smtClean="0">
                <a:solidFill>
                  <a:srgbClr val="000000"/>
                </a:solidFill>
                <a:latin typeface="Arial" pitchFamily="34" charset="0"/>
              </a:rPr>
              <a:t>     da migração da TV Analógica para a Tecnologia Digital.</a:t>
            </a:r>
          </a:p>
          <a:p>
            <a:pPr marL="342900" indent="-342900" algn="just">
              <a:buBlip>
                <a:blip r:embed="rId3"/>
              </a:buBlip>
              <a:defRPr/>
            </a:pPr>
            <a:endParaRPr lang="es-ES_tradnl" sz="1600" dirty="0">
              <a:solidFill>
                <a:srgbClr val="000000"/>
              </a:solidFill>
              <a:latin typeface="Arial" pitchFamily="34" charset="0"/>
            </a:endParaRPr>
          </a:p>
          <a:p>
            <a:pPr marL="342900" indent="-342900" algn="just">
              <a:buBlip>
                <a:blip r:embed="rId3"/>
              </a:buBlip>
              <a:defRPr/>
            </a:pPr>
            <a:r>
              <a:rPr lang="pt-BR" sz="1600" dirty="0" smtClean="0">
                <a:solidFill>
                  <a:srgbClr val="000000"/>
                </a:solidFill>
                <a:latin typeface="Arial" pitchFamily="34" charset="0"/>
              </a:rPr>
              <a:t>A propagação na faixa de 700 MHz oferece vantagens para uma melhor cobertura dos serviços.</a:t>
            </a:r>
          </a:p>
          <a:p>
            <a:pPr marL="342900" indent="-342900" algn="just">
              <a:buBlip>
                <a:blip r:embed="rId3"/>
              </a:buBlip>
              <a:defRPr/>
            </a:pPr>
            <a:endParaRPr lang="es-ES_tradnl" sz="1600" dirty="0">
              <a:solidFill>
                <a:srgbClr val="000000"/>
              </a:solidFill>
              <a:latin typeface="Arial" pitchFamily="34" charset="0"/>
            </a:endParaRPr>
          </a:p>
          <a:p>
            <a:pPr marL="342900" indent="-342900" algn="just">
              <a:buBlip>
                <a:blip r:embed="rId3"/>
              </a:buBlip>
              <a:defRPr/>
            </a:pPr>
            <a:r>
              <a:rPr lang="pt-BR" sz="1600" dirty="0" smtClean="0">
                <a:solidFill>
                  <a:srgbClr val="000000"/>
                </a:solidFill>
                <a:latin typeface="Arial" pitchFamily="34" charset="0"/>
              </a:rPr>
              <a:t>Impactos econômicos: Aquisição do espectro, bens produtivos, equipamentos, instalação e serviços comerciais</a:t>
            </a:r>
            <a:r>
              <a:rPr lang="es-ES" sz="1600" dirty="0" smtClean="0">
                <a:solidFill>
                  <a:srgbClr val="000000"/>
                </a:solidFill>
                <a:latin typeface="Arial" pitchFamily="34" charset="0"/>
              </a:rPr>
              <a:t>.</a:t>
            </a:r>
          </a:p>
          <a:p>
            <a:pPr marL="285750" indent="-285750" algn="just">
              <a:buBlip>
                <a:blip r:embed="rId3"/>
              </a:buBlip>
              <a:defRPr/>
            </a:pPr>
            <a:endParaRPr lang="es-ES_tradnl" sz="1600" dirty="0">
              <a:solidFill>
                <a:srgbClr val="000000"/>
              </a:solidFill>
              <a:latin typeface="Arial" pitchFamily="34" charset="0"/>
            </a:endParaRPr>
          </a:p>
          <a:p>
            <a:pPr marL="342900" indent="-342900" algn="just">
              <a:buBlip>
                <a:blip r:embed="rId3"/>
              </a:buBlip>
              <a:defRPr/>
            </a:pPr>
            <a:r>
              <a:rPr lang="es-ES_tradnl" sz="1600" dirty="0">
                <a:solidFill>
                  <a:srgbClr val="000000"/>
                </a:solidFill>
                <a:latin typeface="Arial" pitchFamily="34" charset="0"/>
              </a:rPr>
              <a:t> </a:t>
            </a:r>
            <a:r>
              <a:rPr lang="pt-BR" sz="1600" dirty="0" smtClean="0">
                <a:solidFill>
                  <a:srgbClr val="000000"/>
                </a:solidFill>
                <a:latin typeface="Arial" pitchFamily="34" charset="0"/>
              </a:rPr>
              <a:t>Impactos sociais: diminuição do </a:t>
            </a:r>
            <a:r>
              <a:rPr lang="pt-BR" sz="1600" i="1" dirty="0" smtClean="0">
                <a:solidFill>
                  <a:srgbClr val="000000"/>
                </a:solidFill>
                <a:latin typeface="Arial" pitchFamily="34" charset="0"/>
              </a:rPr>
              <a:t>gap</a:t>
            </a:r>
            <a:r>
              <a:rPr lang="pt-BR" sz="1600" dirty="0" smtClean="0">
                <a:solidFill>
                  <a:srgbClr val="000000"/>
                </a:solidFill>
                <a:latin typeface="Arial" pitchFamily="34" charset="0"/>
              </a:rPr>
              <a:t> digital, educação, saúde, acesso aos serviços públicos</a:t>
            </a:r>
            <a:r>
              <a:rPr lang="es-ES_tradnl" sz="1600" dirty="0" smtClean="0">
                <a:solidFill>
                  <a:srgbClr val="000000"/>
                </a:solidFill>
                <a:latin typeface="Arial" pitchFamily="34" charset="0"/>
              </a:rPr>
              <a:t>.</a:t>
            </a:r>
            <a:endParaRPr lang="pt-BR" sz="2000" dirty="0">
              <a:solidFill>
                <a:srgbClr val="000000"/>
              </a:solidFill>
              <a:latin typeface="Arial" pitchFamily="34" charset="0"/>
            </a:endParaRPr>
          </a:p>
          <a:p>
            <a:pPr>
              <a:defRPr/>
            </a:pPr>
            <a:endParaRPr lang="pt-BR" sz="2000" dirty="0">
              <a:solidFill>
                <a:srgbClr val="000000"/>
              </a:solidFill>
              <a:latin typeface="Arial" pitchFamily="34" charset="0"/>
            </a:endParaRPr>
          </a:p>
        </p:txBody>
      </p:sp>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20" y="4120604"/>
            <a:ext cx="3462338"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8683" y="4120604"/>
            <a:ext cx="3806825"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5"/>
          <p:cNvSpPr>
            <a:spLocks noChangeShapeType="1"/>
          </p:cNvSpPr>
          <p:nvPr/>
        </p:nvSpPr>
        <p:spPr bwMode="auto">
          <a:xfrm>
            <a:off x="4271070" y="4814342"/>
            <a:ext cx="10287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8" name="Line 5"/>
          <p:cNvSpPr>
            <a:spLocks noChangeShapeType="1"/>
          </p:cNvSpPr>
          <p:nvPr/>
        </p:nvSpPr>
        <p:spPr bwMode="auto">
          <a:xfrm>
            <a:off x="4271070" y="5138192"/>
            <a:ext cx="1027113"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 name="Text Box 6"/>
          <p:cNvSpPr txBox="1">
            <a:spLocks noChangeArrowheads="1"/>
          </p:cNvSpPr>
          <p:nvPr/>
        </p:nvSpPr>
        <p:spPr bwMode="auto">
          <a:xfrm>
            <a:off x="56456" y="284261"/>
            <a:ext cx="8137525" cy="553998"/>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eaLnBrk="0" hangingPunc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eaLnBrk="0" hangingPunc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eaLnBrk="0" hangingPunc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eaLnBrk="0" hangingPunc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eaLnBrk="1" hangingPunct="1"/>
            <a:r>
              <a:rPr lang="pt-BR" altLang="pt-BR" sz="3000" b="1" dirty="0" smtClean="0">
                <a:solidFill>
                  <a:srgbClr val="006600"/>
                </a:solidFill>
                <a:latin typeface="Tahoma" pitchFamily="34" charset="0"/>
                <a:ea typeface="Arial Unicode MS" pitchFamily="34" charset="-128"/>
                <a:cs typeface="Tahoma" pitchFamily="34" charset="0"/>
              </a:rPr>
              <a:t>Dividendo Digital</a:t>
            </a:r>
            <a:endParaRPr lang="pt-BR" altLang="pt-BR" sz="3000" b="1" dirty="0">
              <a:solidFill>
                <a:srgbClr val="006600"/>
              </a:solidFill>
              <a:latin typeface="Tahoma" pitchFamily="34" charset="0"/>
              <a:ea typeface="Arial Unicode MS" pitchFamily="34" charset="-128"/>
              <a:cs typeface="Tahoma" pitchFamily="34"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6"/>
          <p:cNvSpPr txBox="1">
            <a:spLocks noChangeArrowheads="1"/>
          </p:cNvSpPr>
          <p:nvPr/>
        </p:nvSpPr>
        <p:spPr bwMode="auto">
          <a:xfrm>
            <a:off x="38100" y="234950"/>
            <a:ext cx="8002588" cy="553998"/>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r>
              <a:rPr lang="pt-BR" dirty="0"/>
              <a:t>Conclusão 2/2</a:t>
            </a:r>
          </a:p>
        </p:txBody>
      </p:sp>
      <p:sp>
        <p:nvSpPr>
          <p:cNvPr id="5" name="Rectangle 3"/>
          <p:cNvSpPr txBox="1">
            <a:spLocks noChangeArrowheads="1"/>
          </p:cNvSpPr>
          <p:nvPr/>
        </p:nvSpPr>
        <p:spPr bwMode="auto">
          <a:xfrm>
            <a:off x="330200" y="1387822"/>
            <a:ext cx="9231312"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sz="2000">
                <a:solidFill>
                  <a:srgbClr val="000066"/>
                </a:solidFill>
                <a:latin typeface="+mn-lt"/>
                <a:ea typeface="+mn-ea"/>
                <a:cs typeface="+mn-cs"/>
              </a:defRPr>
            </a:lvl1pPr>
            <a:lvl2pPr marL="742950" indent="-285750" algn="l" rtl="0" eaLnBrk="0" fontAlgn="base" hangingPunct="0">
              <a:spcBef>
                <a:spcPct val="20000"/>
              </a:spcBef>
              <a:spcAft>
                <a:spcPct val="0"/>
              </a:spcAft>
              <a:defRPr>
                <a:solidFill>
                  <a:srgbClr val="000066"/>
                </a:solidFill>
                <a:latin typeface="+mn-lt"/>
              </a:defRPr>
            </a:lvl2pPr>
            <a:lvl3pPr marL="1143000" indent="-228600" algn="l" rtl="0" eaLnBrk="0" fontAlgn="base" hangingPunct="0">
              <a:spcBef>
                <a:spcPct val="20000"/>
              </a:spcBef>
              <a:spcAft>
                <a:spcPct val="0"/>
              </a:spcAft>
              <a:defRPr>
                <a:solidFill>
                  <a:srgbClr val="000066"/>
                </a:solidFill>
                <a:latin typeface="+mn-lt"/>
              </a:defRPr>
            </a:lvl3pPr>
            <a:lvl4pPr marL="1600200" indent="-228600" algn="l" rtl="0" eaLnBrk="0" fontAlgn="base" hangingPunct="0">
              <a:spcBef>
                <a:spcPct val="20000"/>
              </a:spcBef>
              <a:spcAft>
                <a:spcPct val="0"/>
              </a:spcAft>
              <a:defRPr>
                <a:solidFill>
                  <a:srgbClr val="000066"/>
                </a:solidFill>
                <a:latin typeface="+mn-lt"/>
              </a:defRPr>
            </a:lvl4pPr>
            <a:lvl5pPr marL="2057400" indent="-228600" algn="l" rtl="0" eaLnBrk="0" fontAlgn="base" hangingPunct="0">
              <a:spcBef>
                <a:spcPct val="20000"/>
              </a:spcBef>
              <a:spcAft>
                <a:spcPct val="0"/>
              </a:spcAft>
              <a:defRPr>
                <a:solidFill>
                  <a:srgbClr val="000066"/>
                </a:solidFill>
                <a:latin typeface="+mn-lt"/>
              </a:defRPr>
            </a:lvl5pPr>
            <a:lvl6pPr marL="2514600" indent="-228600" algn="l" rtl="0" fontAlgn="base">
              <a:spcBef>
                <a:spcPct val="20000"/>
              </a:spcBef>
              <a:spcAft>
                <a:spcPct val="0"/>
              </a:spcAft>
              <a:defRPr>
                <a:solidFill>
                  <a:srgbClr val="000066"/>
                </a:solidFill>
                <a:latin typeface="+mn-lt"/>
              </a:defRPr>
            </a:lvl6pPr>
            <a:lvl7pPr marL="2971800" indent="-228600" algn="l" rtl="0" fontAlgn="base">
              <a:spcBef>
                <a:spcPct val="20000"/>
              </a:spcBef>
              <a:spcAft>
                <a:spcPct val="0"/>
              </a:spcAft>
              <a:defRPr>
                <a:solidFill>
                  <a:srgbClr val="000066"/>
                </a:solidFill>
                <a:latin typeface="+mn-lt"/>
              </a:defRPr>
            </a:lvl7pPr>
            <a:lvl8pPr marL="3429000" indent="-228600" algn="l" rtl="0" fontAlgn="base">
              <a:spcBef>
                <a:spcPct val="20000"/>
              </a:spcBef>
              <a:spcAft>
                <a:spcPct val="0"/>
              </a:spcAft>
              <a:defRPr>
                <a:solidFill>
                  <a:srgbClr val="000066"/>
                </a:solidFill>
                <a:latin typeface="+mn-lt"/>
              </a:defRPr>
            </a:lvl8pPr>
            <a:lvl9pPr marL="3886200" indent="-228600" algn="l" rtl="0" fontAlgn="base">
              <a:spcBef>
                <a:spcPct val="20000"/>
              </a:spcBef>
              <a:spcAft>
                <a:spcPct val="0"/>
              </a:spcAft>
              <a:defRPr>
                <a:solidFill>
                  <a:srgbClr val="000066"/>
                </a:solidFill>
                <a:latin typeface="+mn-lt"/>
              </a:defRPr>
            </a:lvl9pPr>
          </a:lstStyle>
          <a:p>
            <a:pPr marL="273050" lvl="1" indent="-273050" algn="just">
              <a:spcBef>
                <a:spcPts val="1500"/>
              </a:spcBef>
              <a:buBlip>
                <a:blip r:embed="rId3"/>
              </a:buBlip>
              <a:defRPr/>
            </a:pPr>
            <a:r>
              <a:rPr lang="pt-BR" sz="1700" dirty="0" smtClean="0">
                <a:solidFill>
                  <a:schemeClr val="bg1"/>
                </a:solidFill>
                <a:latin typeface="Verdana" pitchFamily="34" charset="0"/>
              </a:rPr>
              <a:t>O </a:t>
            </a:r>
            <a:r>
              <a:rPr lang="pt-BR" sz="1700" dirty="0">
                <a:solidFill>
                  <a:schemeClr val="bg1"/>
                </a:solidFill>
                <a:latin typeface="Verdana" pitchFamily="34" charset="0"/>
              </a:rPr>
              <a:t>processo de regulamentação da faixa de 700 MHz no Brasil representa um significativo avanço, alinhado com processos de harmonização internacional no âmbito da UIT, permitindo ganhos de escala em  equipamentos de rede e terminais para usuários de serviços de telecomunicações, possibilitando redução de custos.</a:t>
            </a:r>
          </a:p>
          <a:p>
            <a:pPr marL="273050" lvl="1" indent="-273050" algn="just">
              <a:spcBef>
                <a:spcPts val="1500"/>
              </a:spcBef>
              <a:buBlip>
                <a:blip r:embed="rId3"/>
              </a:buBlip>
              <a:defRPr/>
            </a:pPr>
            <a:r>
              <a:rPr lang="pt-BR" sz="1700" dirty="0" smtClean="0">
                <a:solidFill>
                  <a:schemeClr val="bg1"/>
                </a:solidFill>
                <a:latin typeface="Verdana" pitchFamily="34" charset="0"/>
              </a:rPr>
              <a:t>A </a:t>
            </a:r>
            <a:r>
              <a:rPr lang="pt-BR" sz="1700" dirty="0">
                <a:solidFill>
                  <a:schemeClr val="bg1"/>
                </a:solidFill>
                <a:latin typeface="Verdana" pitchFamily="34" charset="0"/>
              </a:rPr>
              <a:t>nova destinação dessa faixa traz os benefícios do dividendo digital, permitindo levar serviços de telecomunicações de qualidade e com ampla cobertura, tanto às áreas urbanas de grande demanda como àquelas ainda não atendidas</a:t>
            </a:r>
            <a:r>
              <a:rPr lang="pt-BR" sz="1700" dirty="0" smtClean="0">
                <a:solidFill>
                  <a:schemeClr val="bg1"/>
                </a:solidFill>
                <a:latin typeface="Verdana" pitchFamily="34" charset="0"/>
              </a:rPr>
              <a:t>.</a:t>
            </a:r>
            <a:endParaRPr lang="pt-BR" sz="1700" dirty="0">
              <a:solidFill>
                <a:schemeClr val="bg1"/>
              </a:solidFill>
              <a:latin typeface="Verdana" pitchFamily="34" charset="0"/>
            </a:endParaRPr>
          </a:p>
          <a:p>
            <a:pPr marL="273050" lvl="1" indent="-273050" algn="just">
              <a:spcBef>
                <a:spcPts val="1500"/>
              </a:spcBef>
              <a:buBlip>
                <a:blip r:embed="rId3"/>
              </a:buBlip>
              <a:defRPr/>
            </a:pPr>
            <a:r>
              <a:rPr lang="pt-BR" sz="1700" dirty="0">
                <a:solidFill>
                  <a:schemeClr val="bg1"/>
                </a:solidFill>
                <a:latin typeface="Verdana" pitchFamily="34" charset="0"/>
              </a:rPr>
              <a:t>Parte essencial dessa regulamentação é a proteção e garantia aos serviços de radiodifusão e de telecomunicações em operação, a serem realocados. </a:t>
            </a:r>
          </a:p>
          <a:p>
            <a:pPr marL="273050" lvl="1" indent="-273050" algn="just">
              <a:spcBef>
                <a:spcPts val="1500"/>
              </a:spcBef>
              <a:buBlip>
                <a:blip r:embed="rId3"/>
              </a:buBlip>
              <a:defRPr/>
            </a:pPr>
            <a:r>
              <a:rPr lang="pt-BR" sz="1700" dirty="0">
                <a:solidFill>
                  <a:schemeClr val="bg1"/>
                </a:solidFill>
                <a:latin typeface="Verdana" pitchFamily="34" charset="0"/>
              </a:rPr>
              <a:t>Os novos entrantes arcarão com os custos de realocação e de mitigação de eventuais interferências, sendo o  licenciamento de novas estações condicionado à coordenação com os sistemas existentes que operem em caráter primário.</a:t>
            </a:r>
          </a:p>
          <a:p>
            <a:pPr marL="273050" lvl="1" indent="-273050" algn="just">
              <a:spcBef>
                <a:spcPts val="1500"/>
              </a:spcBef>
              <a:buBlip>
                <a:blip r:embed="rId3"/>
              </a:buBlip>
              <a:defRPr/>
            </a:pPr>
            <a:endParaRPr lang="pt-BR" sz="1800" dirty="0">
              <a:solidFill>
                <a:schemeClr val="bg1"/>
              </a:solidFill>
              <a:latin typeface="Arial" charset="0"/>
            </a:endParaRPr>
          </a:p>
          <a:p>
            <a:pPr marL="273050" lvl="1" indent="-273050" algn="just">
              <a:spcBef>
                <a:spcPts val="1500"/>
              </a:spcBef>
              <a:buBlip>
                <a:blip r:embed="rId3"/>
              </a:buBlip>
              <a:defRPr/>
            </a:pPr>
            <a:endParaRPr lang="pt-BR" sz="1800" dirty="0">
              <a:solidFill>
                <a:schemeClr val="bg1"/>
              </a:solidFill>
              <a:latin typeface="Arial" charset="0"/>
            </a:endParaRPr>
          </a:p>
          <a:p>
            <a:pPr marL="273050" lvl="1" indent="-273050" algn="just">
              <a:spcBef>
                <a:spcPts val="1500"/>
              </a:spcBef>
              <a:buBlip>
                <a:blip r:embed="rId3"/>
              </a:buBlip>
              <a:defRPr/>
            </a:pPr>
            <a:endParaRPr lang="pt-BR" sz="1800" dirty="0">
              <a:solidFill>
                <a:schemeClr val="bg1"/>
              </a:solidFill>
              <a:latin typeface="Arial" charset="0"/>
            </a:endParaRPr>
          </a:p>
          <a:p>
            <a:pPr marL="273050" lvl="1" indent="-273050" algn="just">
              <a:spcBef>
                <a:spcPts val="1500"/>
              </a:spcBef>
              <a:buBlip>
                <a:blip r:embed="rId3"/>
              </a:buBlip>
              <a:defRPr/>
            </a:pPr>
            <a:endParaRPr lang="en-US" sz="1800" dirty="0">
              <a:solidFill>
                <a:schemeClr val="bg1"/>
              </a:solidFill>
              <a:latin typeface="Arial" charset="0"/>
            </a:endParaRPr>
          </a:p>
          <a:p>
            <a:pPr>
              <a:defRPr/>
            </a:pPr>
            <a:endParaRPr lang="en-US" sz="1800" i="1" dirty="0"/>
          </a:p>
          <a:p>
            <a:pPr>
              <a:defRPr/>
            </a:pPr>
            <a:r>
              <a:rPr lang="en-US" sz="1800" i="1" dirty="0" smtClean="0"/>
              <a:t>	</a:t>
            </a:r>
            <a:endParaRPr lang="en-US" sz="1800" i="1" dirty="0"/>
          </a:p>
          <a:p>
            <a:pPr>
              <a:defRPr/>
            </a:pPr>
            <a:endParaRPr lang="pt-BR" dirty="0" smtClean="0"/>
          </a:p>
          <a:p>
            <a:pPr marL="0" indent="0">
              <a:defRPr/>
            </a:pPr>
            <a:endParaRPr lang="pt-BR" dirty="0" smtClean="0"/>
          </a:p>
          <a:p>
            <a:pPr marL="0" indent="0">
              <a:defRPr/>
            </a:pPr>
            <a:endParaRPr lang="pt-BR" sz="1200" dirty="0" smtClean="0">
              <a:solidFill>
                <a:schemeClr val="dk1"/>
              </a:solidFill>
            </a:endParaRPr>
          </a:p>
          <a:p>
            <a:pPr marL="1438275" lvl="1" indent="-1438275">
              <a:defRPr/>
            </a:pPr>
            <a:r>
              <a:rPr lang="pt-BR" sz="1600" dirty="0" smtClean="0"/>
              <a:t>	</a:t>
            </a:r>
            <a:endParaRPr lang="pt-BR" dirty="0" smtClean="0"/>
          </a:p>
        </p:txBody>
      </p:sp>
    </p:spTree>
    <p:extLst>
      <p:ext uri="{BB962C8B-B14F-4D97-AF65-F5344CB8AC3E}">
        <p14:creationId xmlns:p14="http://schemas.microsoft.com/office/powerpoint/2010/main" val="2217717981"/>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0" y="2117725"/>
            <a:ext cx="9906000" cy="1570038"/>
          </a:xfrm>
          <a:prstGeom prst="rect">
            <a:avLst/>
          </a:prstGeom>
          <a:noFill/>
          <a:ln w="9525" algn="ctr">
            <a:noFill/>
            <a:miter lim="800000"/>
            <a:headEnd/>
            <a:tailEnd/>
          </a:ln>
          <a:effectLst/>
        </p:spPr>
        <p:txBody>
          <a:bodyPr wrap="square">
            <a:spAutoFit/>
          </a:bodyPr>
          <a:lstStyle/>
          <a:p>
            <a:pPr eaLnBrk="1" hangingPunct="1">
              <a:defRPr/>
            </a:pPr>
            <a:r>
              <a:rPr lang="pt-BR" sz="9600" dirty="0" smtClean="0">
                <a:solidFill>
                  <a:srgbClr val="0056AC"/>
                </a:solidFill>
                <a:effectLst>
                  <a:outerShdw blurRad="38100" dist="38100" dir="2700000" algn="tl">
                    <a:srgbClr val="C0C0C0"/>
                  </a:outerShdw>
                </a:effectLst>
                <a:latin typeface="Cambria" pitchFamily="18" charset="0"/>
              </a:rPr>
              <a:t>Obrigado!</a:t>
            </a:r>
            <a:endParaRPr lang="pt-BR" sz="9600" dirty="0">
              <a:solidFill>
                <a:srgbClr val="0056AC"/>
              </a:solidFill>
              <a:effectLst>
                <a:outerShdw blurRad="38100" dist="38100" dir="2700000" algn="tl">
                  <a:srgbClr val="C0C0C0"/>
                </a:outerShdw>
              </a:effectLst>
              <a:latin typeface="Cambria" pitchFamily="18" charset="0"/>
            </a:endParaRPr>
          </a:p>
        </p:txBody>
      </p:sp>
      <p:sp>
        <p:nvSpPr>
          <p:cNvPr id="446468" name="WordArt 4"/>
          <p:cNvSpPr>
            <a:spLocks noChangeArrowheads="1" noChangeShapeType="1" noTextEdit="1"/>
          </p:cNvSpPr>
          <p:nvPr/>
        </p:nvSpPr>
        <p:spPr bwMode="auto">
          <a:xfrm>
            <a:off x="2559050" y="5654675"/>
            <a:ext cx="5562600" cy="647700"/>
          </a:xfrm>
          <a:prstGeom prst="rect">
            <a:avLst/>
          </a:prstGeom>
        </p:spPr>
        <p:txBody>
          <a:bodyPr wrap="none" fromWordArt="1">
            <a:prstTxWarp prst="textPlain">
              <a:avLst>
                <a:gd name="adj" fmla="val 50000"/>
              </a:avLst>
            </a:prstTxWarp>
          </a:bodyPr>
          <a:lstStyle/>
          <a:p>
            <a:pPr>
              <a:defRPr/>
            </a:pPr>
            <a:r>
              <a:rPr lang="en-US" sz="3600" kern="10" spc="720">
                <a:ln w="9525">
                  <a:noFill/>
                  <a:round/>
                  <a:headEnd/>
                  <a:tailEnd/>
                </a:ln>
                <a:gradFill rotWithShape="0">
                  <a:gsLst>
                    <a:gs pos="0">
                      <a:schemeClr val="accent2"/>
                    </a:gs>
                    <a:gs pos="50000">
                      <a:srgbClr val="99CCFF"/>
                    </a:gs>
                    <a:gs pos="100000">
                      <a:schemeClr val="accent2"/>
                    </a:gs>
                  </a:gsLst>
                  <a:lin ang="5400000" scaled="1"/>
                </a:gradFill>
                <a:effectLst>
                  <a:outerShdw dist="45791" dir="3378596" algn="ctr" rotWithShape="0">
                    <a:srgbClr val="FFFF99"/>
                  </a:outerShdw>
                </a:effectLst>
                <a:latin typeface="Arial Black"/>
              </a:rPr>
              <a:t>                 </a:t>
            </a:r>
          </a:p>
        </p:txBody>
      </p:sp>
      <p:pic>
        <p:nvPicPr>
          <p:cNvPr id="5" name="Picture 3" descr="papelparedeazu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7" y="-3634"/>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46466"/>
                                        </p:tgtEl>
                                        <p:attrNameLst>
                                          <p:attrName>style.visibility</p:attrName>
                                        </p:attrNameLst>
                                      </p:cBhvr>
                                      <p:to>
                                        <p:strVal val="visible"/>
                                      </p:to>
                                    </p:set>
                                    <p:animEffect transition="in" filter="dissolve">
                                      <p:cBhvr>
                                        <p:cTn id="7" dur="500"/>
                                        <p:tgtEl>
                                          <p:spTgt spid="446466"/>
                                        </p:tgtEl>
                                      </p:cBhvr>
                                    </p:animEffect>
                                  </p:childTnLst>
                                </p:cTn>
                              </p:par>
                            </p:childTnLst>
                          </p:cTn>
                        </p:par>
                        <p:par>
                          <p:cTn id="8" fill="hold" nodeType="afterGroup">
                            <p:stCondLst>
                              <p:cond delay="500"/>
                            </p:stCondLst>
                            <p:childTnLst>
                              <p:par>
                                <p:cTn id="9" presetID="19" presetClass="entr" presetSubtype="10" fill="hold" nodeType="afterEffect">
                                  <p:stCondLst>
                                    <p:cond delay="0"/>
                                  </p:stCondLst>
                                  <p:childTnLst>
                                    <p:set>
                                      <p:cBhvr>
                                        <p:cTn id="10" dur="1" fill="hold">
                                          <p:stCondLst>
                                            <p:cond delay="0"/>
                                          </p:stCondLst>
                                        </p:cTn>
                                        <p:tgtEl>
                                          <p:spTgt spid="446468"/>
                                        </p:tgtEl>
                                        <p:attrNameLst>
                                          <p:attrName>style.visibility</p:attrName>
                                        </p:attrNameLst>
                                      </p:cBhvr>
                                      <p:to>
                                        <p:strVal val="visible"/>
                                      </p:to>
                                    </p:set>
                                    <p:anim calcmode="lin" valueType="num">
                                      <p:cBhvr>
                                        <p:cTn id="11" dur="5000" fill="hold"/>
                                        <p:tgtEl>
                                          <p:spTgt spid="446468"/>
                                        </p:tgtEl>
                                        <p:attrNameLst>
                                          <p:attrName>ppt_w</p:attrName>
                                        </p:attrNameLst>
                                      </p:cBhvr>
                                      <p:tavLst>
                                        <p:tav tm="0" fmla="#ppt_w*sin(2.5*pi*$)">
                                          <p:val>
                                            <p:fltVal val="0"/>
                                          </p:val>
                                        </p:tav>
                                        <p:tav tm="100000">
                                          <p:val>
                                            <p:fltVal val="1"/>
                                          </p:val>
                                        </p:tav>
                                      </p:tavLst>
                                    </p:anim>
                                    <p:anim calcmode="lin" valueType="num">
                                      <p:cBhvr>
                                        <p:cTn id="12" dur="5000" fill="hold"/>
                                        <p:tgtEl>
                                          <p:spTgt spid="446468"/>
                                        </p:tgtEl>
                                        <p:attrNameLst>
                                          <p:attrName>ppt_h</p:attrName>
                                        </p:attrNameLst>
                                      </p:cBhvr>
                                      <p:tavLst>
                                        <p:tav tm="0">
                                          <p:val>
                                            <p:strVal val="#ppt_h"/>
                                          </p:val>
                                        </p:tav>
                                        <p:tav tm="100000">
                                          <p:val>
                                            <p:strVal val="#ppt_h"/>
                                          </p:val>
                                        </p:tav>
                                      </p:tavLst>
                                    </p:anim>
                                  </p:childTnLst>
                                </p:cTn>
                              </p:par>
                            </p:childTnLst>
                          </p:cTn>
                        </p:par>
                        <p:par>
                          <p:cTn id="13" fill="hold">
                            <p:stCondLst>
                              <p:cond delay="5500"/>
                            </p:stCondLst>
                            <p:childTnLst>
                              <p:par>
                                <p:cTn id="14" presetID="9" presetClass="entr" presetSubtype="0" fill="hold" nodeType="afterEffect">
                                  <p:stCondLst>
                                    <p:cond delay="200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2609" y="1542396"/>
            <a:ext cx="5149056" cy="43195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2" name="Forma livre 4"/>
          <p:cNvSpPr>
            <a:spLocks/>
          </p:cNvSpPr>
          <p:nvPr/>
        </p:nvSpPr>
        <p:spPr bwMode="auto">
          <a:xfrm>
            <a:off x="-39555" y="1196975"/>
            <a:ext cx="4641718" cy="554513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ts val="800"/>
              </a:spcBef>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8" charset="0"/>
                <a:ea typeface="Arial Unicode MS" pitchFamily="34" charset="-128"/>
                <a:cs typeface="Arial Unicode MS" pitchFamily="34" charset="-128"/>
              </a:defRPr>
            </a:lvl1pPr>
            <a:lvl2pPr marL="185738" indent="-185738" eaLnBrk="0" hangingPunct="0">
              <a:spcBef>
                <a:spcPct val="20000"/>
              </a:spcBef>
              <a:buChar char="–"/>
              <a:defRPr sz="28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9pPr>
          </a:lstStyle>
          <a:p>
            <a:pPr eaLnBrk="1" hangingPunct="1">
              <a:spcBef>
                <a:spcPts val="600"/>
              </a:spcBef>
            </a:pPr>
            <a:r>
              <a:rPr lang="pt-BR" altLang="pt-BR" sz="2000" b="1" dirty="0">
                <a:solidFill>
                  <a:srgbClr val="FF0000"/>
                </a:solidFill>
                <a:latin typeface="Calibri" pitchFamily="34" charset="0"/>
                <a:cs typeface="Tahoma" pitchFamily="34" charset="0"/>
              </a:rPr>
              <a:t>1.073 Municípios com mais de 30 mil Habitantes</a:t>
            </a:r>
          </a:p>
          <a:p>
            <a:pPr lvl="1" eaLnBrk="1" hangingPunct="1">
              <a:spcBef>
                <a:spcPts val="600"/>
              </a:spcBef>
              <a:buClr>
                <a:srgbClr val="FF0000"/>
              </a:buClr>
              <a:buFont typeface="Arial" charset="0"/>
              <a:buChar char="•"/>
            </a:pPr>
            <a:r>
              <a:rPr lang="pt-BR" altLang="pt-BR" sz="2000" dirty="0">
                <a:solidFill>
                  <a:srgbClr val="0000FF"/>
                </a:solidFill>
                <a:latin typeface="Calibri" pitchFamily="34" charset="0"/>
                <a:cs typeface="Tahoma" pitchFamily="34" charset="0"/>
              </a:rPr>
              <a:t>75,7% da população urbana </a:t>
            </a:r>
          </a:p>
          <a:p>
            <a:pPr eaLnBrk="1" hangingPunct="1">
              <a:spcBef>
                <a:spcPts val="600"/>
              </a:spcBef>
              <a:buClr>
                <a:srgbClr val="FF0000"/>
              </a:buClr>
              <a:buFontTx/>
              <a:buChar char="•"/>
            </a:pPr>
            <a:r>
              <a:rPr lang="pt-BR" altLang="pt-BR" sz="2000" dirty="0">
                <a:solidFill>
                  <a:srgbClr val="0000FF"/>
                </a:solidFill>
                <a:latin typeface="Calibri" pitchFamily="34" charset="0"/>
                <a:cs typeface="Tahoma" pitchFamily="34" charset="0"/>
              </a:rPr>
              <a:t>Dispõe de Rede de Transporte Óptica</a:t>
            </a:r>
          </a:p>
          <a:p>
            <a:pPr eaLnBrk="1" hangingPunct="1">
              <a:spcBef>
                <a:spcPts val="600"/>
              </a:spcBef>
              <a:buClr>
                <a:srgbClr val="FF0000"/>
              </a:buClr>
              <a:buFontTx/>
              <a:buChar char="•"/>
            </a:pPr>
            <a:r>
              <a:rPr lang="pt-BR" altLang="pt-BR" sz="2000" dirty="0">
                <a:solidFill>
                  <a:srgbClr val="0000FF"/>
                </a:solidFill>
                <a:latin typeface="Calibri" pitchFamily="34" charset="0"/>
                <a:cs typeface="Tahoma" pitchFamily="34" charset="0"/>
              </a:rPr>
              <a:t>Centros urbanos com Redes de A</a:t>
            </a:r>
            <a:r>
              <a:rPr lang="pt-BR" altLang="pt-BR" sz="2000" dirty="0">
                <a:solidFill>
                  <a:srgbClr val="0000FF"/>
                </a:solidFill>
                <a:latin typeface="Calibri" pitchFamily="34" charset="0"/>
              </a:rPr>
              <a:t>cessos fixas de maior velocidade</a:t>
            </a:r>
          </a:p>
          <a:p>
            <a:pPr eaLnBrk="1" hangingPunct="1">
              <a:spcBef>
                <a:spcPts val="600"/>
              </a:spcBef>
              <a:buClr>
                <a:srgbClr val="FF0000"/>
              </a:buClr>
              <a:buFontTx/>
              <a:buChar char="•"/>
            </a:pPr>
            <a:r>
              <a:rPr lang="pt-BR" altLang="pt-BR" sz="2000" dirty="0">
                <a:solidFill>
                  <a:srgbClr val="0000FF"/>
                </a:solidFill>
                <a:latin typeface="Calibri" pitchFamily="34" charset="0"/>
              </a:rPr>
              <a:t>Periferias com Redes de Acessos fixas de menor velocidade</a:t>
            </a:r>
          </a:p>
          <a:p>
            <a:pPr eaLnBrk="1" hangingPunct="1">
              <a:spcBef>
                <a:spcPts val="600"/>
              </a:spcBef>
              <a:buClr>
                <a:srgbClr val="FF0000"/>
              </a:buClr>
              <a:buFontTx/>
              <a:buChar char="•"/>
            </a:pPr>
            <a:r>
              <a:rPr lang="pt-BR" altLang="pt-BR" sz="2000" dirty="0">
                <a:solidFill>
                  <a:srgbClr val="0000FF"/>
                </a:solidFill>
                <a:latin typeface="Calibri" pitchFamily="34" charset="0"/>
              </a:rPr>
              <a:t>Redes de Acesso móvel LTE/4G (até 10 Mbps) será implantado até 2017 em regime de competição (2,5 GHz)</a:t>
            </a:r>
          </a:p>
          <a:p>
            <a:pPr eaLnBrk="1" hangingPunct="1">
              <a:spcBef>
                <a:spcPts val="600"/>
              </a:spcBef>
              <a:buClr>
                <a:srgbClr val="FF0000"/>
              </a:buClr>
              <a:buFontTx/>
              <a:buChar char="•"/>
            </a:pPr>
            <a:r>
              <a:rPr lang="pt-BR" altLang="pt-BR" sz="2000" dirty="0">
                <a:solidFill>
                  <a:srgbClr val="FF0000"/>
                </a:solidFill>
                <a:latin typeface="Calibri" pitchFamily="34" charset="0"/>
                <a:sym typeface="Symbol" pitchFamily="18" charset="2"/>
              </a:rPr>
              <a:t> 1.000</a:t>
            </a:r>
            <a:r>
              <a:rPr lang="pt-BR" altLang="pt-BR" sz="2000" dirty="0">
                <a:solidFill>
                  <a:srgbClr val="FF0000"/>
                </a:solidFill>
                <a:latin typeface="Calibri" pitchFamily="34" charset="0"/>
              </a:rPr>
              <a:t> Municípios somente terão acesso à tecnologia LTE/4G, em 700 MHz, após desligamento do analógico.</a:t>
            </a:r>
          </a:p>
        </p:txBody>
      </p:sp>
      <p:sp>
        <p:nvSpPr>
          <p:cNvPr id="6" name="Forma livre 5"/>
          <p:cNvSpPr/>
          <p:nvPr/>
        </p:nvSpPr>
        <p:spPr>
          <a:xfrm>
            <a:off x="4562609" y="2550457"/>
            <a:ext cx="5149056" cy="215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57240">
            <a:solidFill>
              <a:srgbClr val="3333FF"/>
            </a:solidFill>
            <a:prstDash val="solid"/>
            <a:miter/>
          </a:ln>
        </p:spPr>
        <p:txBody>
          <a:bodyPr wrap="none" lIns="90000" tIns="46800" rIns="90000" bIns="46800" anchor="ctr" compatLnSpc="0"/>
          <a:lstStyle/>
          <a:p>
            <a:pPr fontAlgn="auto" hangingPunct="0">
              <a:spcBef>
                <a:spcPts val="0"/>
              </a:spcBef>
              <a:spcAft>
                <a:spcPts val="0"/>
              </a:spcAft>
              <a:defRPr/>
            </a:pPr>
            <a:endParaRPr lang="pt-BR" sz="2400">
              <a:latin typeface="Times New Roman" pitchFamily="18"/>
              <a:ea typeface="Arial Unicode MS" pitchFamily="2"/>
              <a:cs typeface="Tahoma" pitchFamily="2"/>
            </a:endParaRPr>
          </a:p>
        </p:txBody>
      </p:sp>
      <p:sp>
        <p:nvSpPr>
          <p:cNvPr id="32774" name="Text Box 6"/>
          <p:cNvSpPr txBox="1">
            <a:spLocks noChangeArrowheads="1"/>
          </p:cNvSpPr>
          <p:nvPr/>
        </p:nvSpPr>
        <p:spPr bwMode="auto">
          <a:xfrm>
            <a:off x="0" y="77723"/>
            <a:ext cx="8385704" cy="830997"/>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spcBef>
                <a:spcPts val="800"/>
              </a:spcBef>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spcBef>
                <a:spcPct val="20000"/>
              </a:spcBef>
              <a:buChar char="–"/>
              <a:defRPr sz="28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pt-BR" sz="24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Consequências </a:t>
            </a:r>
            <a:r>
              <a:rPr lang="pt-BR" sz="24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da Destinação da Faixa de 700 MHz para </a:t>
            </a:r>
            <a:r>
              <a:rPr lang="pt-BR" sz="24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o Serviço Móvel Pessoal</a:t>
            </a:r>
            <a:endParaRPr lang="pt-BR" altLang="pt-BR" sz="2600" b="1" dirty="0">
              <a:solidFill>
                <a:srgbClr val="006600"/>
              </a:solidFill>
              <a:latin typeface="Tahoma" pitchFamily="34" charset="0"/>
              <a:cs typeface="Tahoma" pitchFamily="34" charset="0"/>
            </a:endParaRPr>
          </a:p>
        </p:txBody>
      </p:sp>
    </p:spTree>
    <p:extLst>
      <p:ext uri="{BB962C8B-B14F-4D97-AF65-F5344CB8AC3E}">
        <p14:creationId xmlns:p14="http://schemas.microsoft.com/office/powerpoint/2010/main" val="2798354548"/>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2609" y="1703760"/>
            <a:ext cx="5149056" cy="43195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orma livre 4"/>
          <p:cNvSpPr/>
          <p:nvPr/>
        </p:nvSpPr>
        <p:spPr>
          <a:xfrm>
            <a:off x="194337" y="1556792"/>
            <a:ext cx="4213490" cy="44302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compatLnSpc="0"/>
          <a:lstStyle/>
          <a:p>
            <a:pPr fontAlgn="auto">
              <a:spcBef>
                <a:spcPts val="598"/>
              </a:spcBef>
              <a:spcAft>
                <a:spcPts val="0"/>
              </a:spcAft>
              <a:defRPr/>
            </a:pPr>
            <a:r>
              <a:rPr lang="pt-BR" sz="2000" b="1" dirty="0">
                <a:solidFill>
                  <a:srgbClr val="FF0000"/>
                </a:solidFill>
                <a:latin typeface="+mj-lt"/>
                <a:ea typeface="Arial Unicode MS" pitchFamily="2"/>
                <a:cs typeface="Tahoma" pitchFamily="2"/>
              </a:rPr>
              <a:t>4.492 Municípios com menos de 30 mil Habitantes </a:t>
            </a:r>
          </a:p>
          <a:p>
            <a:pPr marL="185738" lvl="1" indent="-185738" fontAlgn="auto">
              <a:spcBef>
                <a:spcPts val="598"/>
              </a:spcBef>
              <a:spcAft>
                <a:spcPts val="0"/>
              </a:spcAft>
              <a:buClr>
                <a:srgbClr val="FF0000"/>
              </a:buClr>
              <a:buSzPct val="100000"/>
              <a:buFont typeface="Arial" pitchFamily="34"/>
              <a:buChar char="•"/>
              <a:defRPr/>
            </a:pPr>
            <a:r>
              <a:rPr lang="pt-BR" sz="2000" dirty="0">
                <a:solidFill>
                  <a:srgbClr val="0000FF"/>
                </a:solidFill>
                <a:latin typeface="+mj-lt"/>
                <a:ea typeface="Arial Unicode MS" pitchFamily="2"/>
                <a:cs typeface="Arial Unicode MS" pitchFamily="2"/>
              </a:rPr>
              <a:t>24,3% da população urbana</a:t>
            </a:r>
          </a:p>
          <a:p>
            <a:pPr marL="185738" indent="-185738" fontAlgn="auto">
              <a:spcBef>
                <a:spcPts val="598"/>
              </a:spcBef>
              <a:spcAft>
                <a:spcPts val="0"/>
              </a:spcAft>
              <a:buClr>
                <a:srgbClr val="FF0000"/>
              </a:buClr>
              <a:buSzPct val="100000"/>
              <a:buFont typeface="Arial" pitchFamily="34"/>
              <a:buChar char="•"/>
              <a:defRPr/>
            </a:pPr>
            <a:r>
              <a:rPr lang="pt-BR" sz="2000" dirty="0">
                <a:solidFill>
                  <a:srgbClr val="3333FF"/>
                </a:solidFill>
                <a:latin typeface="+mj-lt"/>
                <a:ea typeface="Arial Unicode MS" pitchFamily="2"/>
                <a:cs typeface="Tahoma" pitchFamily="2"/>
              </a:rPr>
              <a:t>2.500 Municípios não dispõem de Redes de Transporte Óptica</a:t>
            </a:r>
          </a:p>
          <a:p>
            <a:pPr marL="185738" indent="-185738" fontAlgn="auto">
              <a:spcBef>
                <a:spcPts val="598"/>
              </a:spcBef>
              <a:spcAft>
                <a:spcPts val="0"/>
              </a:spcAft>
              <a:buClr>
                <a:srgbClr val="FF0000"/>
              </a:buClr>
              <a:buSzPct val="100000"/>
              <a:buFont typeface="Arial" pitchFamily="34"/>
              <a:buChar char="•"/>
              <a:defRPr/>
            </a:pPr>
            <a:r>
              <a:rPr lang="pt-BR" sz="2000" dirty="0">
                <a:solidFill>
                  <a:srgbClr val="3333FF"/>
                </a:solidFill>
                <a:latin typeface="+mj-lt"/>
                <a:ea typeface="Arial Unicode MS" pitchFamily="2"/>
                <a:cs typeface="Tahoma" pitchFamily="2"/>
              </a:rPr>
              <a:t>Oferta de Redes de Acesso  fixas de menor velocidade</a:t>
            </a:r>
          </a:p>
          <a:p>
            <a:pPr marL="185738" indent="-185738" fontAlgn="auto">
              <a:spcBef>
                <a:spcPts val="598"/>
              </a:spcBef>
              <a:spcAft>
                <a:spcPts val="0"/>
              </a:spcAft>
              <a:buClr>
                <a:srgbClr val="FF0000"/>
              </a:buClr>
              <a:buSzPct val="100000"/>
              <a:buFont typeface="Arial" pitchFamily="34"/>
              <a:buChar char="•"/>
              <a:defRPr/>
            </a:pPr>
            <a:r>
              <a:rPr lang="pt-BR" sz="2000" dirty="0">
                <a:solidFill>
                  <a:srgbClr val="3333FF"/>
                </a:solidFill>
                <a:latin typeface="+mj-lt"/>
                <a:ea typeface="Arial Unicode MS" pitchFamily="2"/>
                <a:cs typeface="Tahoma" pitchFamily="2"/>
              </a:rPr>
              <a:t>2.393 Municípios sem 3G </a:t>
            </a:r>
            <a:r>
              <a:rPr lang="pt-BR" sz="2000" dirty="0">
                <a:solidFill>
                  <a:srgbClr val="0000FF"/>
                </a:solidFill>
                <a:latin typeface="+mj-lt"/>
                <a:ea typeface="Arial Unicode MS" pitchFamily="2"/>
                <a:cs typeface="Tahoma" pitchFamily="2"/>
              </a:rPr>
              <a:t>(prazo até 2019)</a:t>
            </a:r>
          </a:p>
          <a:p>
            <a:pPr marL="185738" indent="-185738" fontAlgn="auto">
              <a:spcBef>
                <a:spcPts val="598"/>
              </a:spcBef>
              <a:spcAft>
                <a:spcPts val="0"/>
              </a:spcAft>
              <a:buClr>
                <a:srgbClr val="FF0000"/>
              </a:buClr>
              <a:buSzPct val="100000"/>
              <a:buFont typeface="Arial" pitchFamily="34"/>
              <a:buChar char="•"/>
              <a:defRPr/>
            </a:pPr>
            <a:r>
              <a:rPr lang="pt-BR" sz="2000" dirty="0">
                <a:solidFill>
                  <a:srgbClr val="FF0000"/>
                </a:solidFill>
                <a:latin typeface="+mj-lt"/>
                <a:ea typeface="Arial Unicode MS" pitchFamily="2"/>
                <a:cs typeface="Tahoma" pitchFamily="2"/>
              </a:rPr>
              <a:t>Licitação da faixa 700 MHz pode permitir rápida cobertura e oferta de Redes de Acesso de alta capacidade (até 25 Mbps)</a:t>
            </a:r>
          </a:p>
        </p:txBody>
      </p:sp>
      <p:sp>
        <p:nvSpPr>
          <p:cNvPr id="6" name="Forma livre 5"/>
          <p:cNvSpPr/>
          <p:nvPr/>
        </p:nvSpPr>
        <p:spPr>
          <a:xfrm>
            <a:off x="4562609" y="4870821"/>
            <a:ext cx="5149056" cy="10810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57240">
            <a:solidFill>
              <a:srgbClr val="3333FF"/>
            </a:solidFill>
            <a:prstDash val="solid"/>
            <a:miter/>
          </a:ln>
        </p:spPr>
        <p:txBody>
          <a:bodyPr wrap="none" lIns="90000" tIns="46800" rIns="90000" bIns="46800" anchor="ctr" compatLnSpc="0"/>
          <a:lstStyle/>
          <a:p>
            <a:pPr fontAlgn="auto" hangingPunct="0">
              <a:spcBef>
                <a:spcPts val="0"/>
              </a:spcBef>
              <a:spcAft>
                <a:spcPts val="0"/>
              </a:spcAft>
              <a:defRPr/>
            </a:pPr>
            <a:endParaRPr lang="pt-BR" sz="2400">
              <a:latin typeface="Times New Roman" pitchFamily="18"/>
              <a:ea typeface="Arial Unicode MS" pitchFamily="2"/>
              <a:cs typeface="Tahoma" pitchFamily="2"/>
            </a:endParaRPr>
          </a:p>
        </p:txBody>
      </p:sp>
      <p:sp>
        <p:nvSpPr>
          <p:cNvPr id="9" name="Text Box 6"/>
          <p:cNvSpPr txBox="1">
            <a:spLocks noChangeArrowheads="1"/>
          </p:cNvSpPr>
          <p:nvPr/>
        </p:nvSpPr>
        <p:spPr bwMode="auto">
          <a:xfrm>
            <a:off x="0" y="77723"/>
            <a:ext cx="8385704" cy="830997"/>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spcBef>
                <a:spcPts val="800"/>
              </a:spcBef>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spcBef>
                <a:spcPct val="20000"/>
              </a:spcBef>
              <a:buChar char="–"/>
              <a:defRPr sz="28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pt-BR" sz="24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Consequências </a:t>
            </a:r>
            <a:r>
              <a:rPr lang="pt-BR" sz="24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da Destinação da Faixa de 700 MHz para </a:t>
            </a:r>
            <a:r>
              <a:rPr lang="pt-BR" sz="24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o Serviço Móvel Pessoal</a:t>
            </a:r>
            <a:endParaRPr lang="pt-BR" altLang="pt-BR" sz="2600" b="1" dirty="0">
              <a:solidFill>
                <a:srgbClr val="006600"/>
              </a:solidFill>
              <a:latin typeface="Tahoma" pitchFamily="34" charset="0"/>
              <a:cs typeface="Tahoma" pitchFamily="34" charset="0"/>
            </a:endParaRPr>
          </a:p>
        </p:txBody>
      </p:sp>
    </p:spTree>
    <p:extLst>
      <p:ext uri="{BB962C8B-B14F-4D97-AF65-F5344CB8AC3E}">
        <p14:creationId xmlns:p14="http://schemas.microsoft.com/office/powerpoint/2010/main" val="3780773878"/>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Forma livre 4"/>
          <p:cNvSpPr>
            <a:spLocks/>
          </p:cNvSpPr>
          <p:nvPr/>
        </p:nvSpPr>
        <p:spPr bwMode="auto">
          <a:xfrm>
            <a:off x="116946" y="980306"/>
            <a:ext cx="4523051" cy="547303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spcBef>
                <a:spcPts val="600"/>
              </a:spcBef>
              <a:defRPr/>
            </a:pPr>
            <a:r>
              <a:rPr lang="pt-BR" sz="2000" b="1" dirty="0">
                <a:solidFill>
                  <a:srgbClr val="FF0000"/>
                </a:solidFill>
                <a:latin typeface="+mn-lt"/>
                <a:ea typeface="Arial Unicode MS" pitchFamily="34" charset="-128"/>
                <a:cs typeface="Tahoma" pitchFamily="34" charset="0"/>
              </a:rPr>
              <a:t>Localidades remotas e zonas rurais</a:t>
            </a:r>
          </a:p>
          <a:p>
            <a:pPr marL="185738" indent="-185738">
              <a:spcBef>
                <a:spcPts val="600"/>
              </a:spcBef>
              <a:buClr>
                <a:srgbClr val="FF0000"/>
              </a:buClr>
              <a:buSzPct val="100000"/>
              <a:buFont typeface="Arial" charset="0"/>
              <a:buChar char="•"/>
              <a:defRPr/>
            </a:pPr>
            <a:r>
              <a:rPr lang="pt-BR" sz="2000" dirty="0" smtClean="0">
                <a:solidFill>
                  <a:srgbClr val="0000FF"/>
                </a:solidFill>
                <a:latin typeface="+mn-lt"/>
                <a:ea typeface="Arial Unicode MS" pitchFamily="34" charset="-128"/>
                <a:cs typeface="Tahoma" pitchFamily="34" charset="0"/>
              </a:rPr>
              <a:t>Oferta </a:t>
            </a:r>
            <a:r>
              <a:rPr lang="pt-BR" sz="2000" dirty="0">
                <a:solidFill>
                  <a:srgbClr val="0000FF"/>
                </a:solidFill>
                <a:latin typeface="+mn-lt"/>
                <a:ea typeface="Arial Unicode MS" pitchFamily="34" charset="-128"/>
                <a:cs typeface="Tahoma" pitchFamily="34" charset="0"/>
              </a:rPr>
              <a:t>restrita a acesso de menor capacidade (via satélite ou rádio)</a:t>
            </a:r>
          </a:p>
          <a:p>
            <a:pPr marL="185738" indent="-185738">
              <a:spcBef>
                <a:spcPts val="600"/>
              </a:spcBef>
              <a:buClr>
                <a:srgbClr val="FF0000"/>
              </a:buClr>
              <a:buSzPct val="100000"/>
              <a:buFont typeface="Arial" charset="0"/>
              <a:buChar char="•"/>
              <a:defRPr/>
            </a:pPr>
            <a:r>
              <a:rPr lang="pt-BR" sz="2000" dirty="0">
                <a:solidFill>
                  <a:srgbClr val="0000FF"/>
                </a:solidFill>
                <a:latin typeface="+mn-lt"/>
                <a:ea typeface="Arial Unicode MS" pitchFamily="34" charset="-128"/>
                <a:cs typeface="Tahoma" pitchFamily="34" charset="0"/>
              </a:rPr>
              <a:t>Local Rural ≤ 30 km da localidade sede municipal terá Redes de Acesso banda  larga 450 MHz com:</a:t>
            </a:r>
          </a:p>
          <a:p>
            <a:pPr marL="642938" lvl="3" indent="-185738">
              <a:spcBef>
                <a:spcPts val="600"/>
              </a:spcBef>
              <a:buClr>
                <a:srgbClr val="FF0000"/>
              </a:buClr>
              <a:buSzPct val="100000"/>
              <a:buFont typeface="Arial" charset="0"/>
              <a:buChar char="•"/>
              <a:defRPr/>
            </a:pPr>
            <a:r>
              <a:rPr lang="pt-BR" sz="2000" dirty="0">
                <a:solidFill>
                  <a:srgbClr val="0000FF"/>
                </a:solidFill>
                <a:latin typeface="+mn-lt"/>
                <a:ea typeface="Arial Unicode MS" pitchFamily="34" charset="-128"/>
                <a:cs typeface="Arial Unicode MS" pitchFamily="34" charset="-128"/>
              </a:rPr>
              <a:t>Velocidade 256 </a:t>
            </a:r>
            <a:r>
              <a:rPr lang="pt-BR" sz="2000" dirty="0" err="1">
                <a:solidFill>
                  <a:srgbClr val="0000FF"/>
                </a:solidFill>
                <a:latin typeface="+mn-lt"/>
                <a:ea typeface="Arial Unicode MS" pitchFamily="34" charset="-128"/>
                <a:cs typeface="Arial Unicode MS" pitchFamily="34" charset="-128"/>
              </a:rPr>
              <a:t>kbps</a:t>
            </a:r>
            <a:r>
              <a:rPr lang="pt-BR" sz="2000" dirty="0">
                <a:solidFill>
                  <a:srgbClr val="0000FF"/>
                </a:solidFill>
                <a:latin typeface="+mn-lt"/>
                <a:ea typeface="Arial Unicode MS" pitchFamily="34" charset="-128"/>
                <a:cs typeface="Arial Unicode MS" pitchFamily="34" charset="-128"/>
              </a:rPr>
              <a:t> até 2015</a:t>
            </a:r>
          </a:p>
          <a:p>
            <a:pPr marL="642938" lvl="3" indent="-185738">
              <a:spcBef>
                <a:spcPts val="600"/>
              </a:spcBef>
              <a:buClr>
                <a:srgbClr val="FF0000"/>
              </a:buClr>
              <a:buSzPct val="100000"/>
              <a:buFont typeface="Arial" charset="0"/>
              <a:buChar char="•"/>
              <a:defRPr/>
            </a:pPr>
            <a:r>
              <a:rPr lang="pt-BR" sz="2000" dirty="0">
                <a:solidFill>
                  <a:srgbClr val="0000FF"/>
                </a:solidFill>
                <a:latin typeface="+mn-lt"/>
                <a:ea typeface="Arial Unicode MS" pitchFamily="34" charset="-128"/>
                <a:cs typeface="Arial Unicode MS" pitchFamily="34" charset="-128"/>
              </a:rPr>
              <a:t>Velocidade 1 Mbps até 2017</a:t>
            </a:r>
          </a:p>
          <a:p>
            <a:pPr marL="185738" indent="-185738">
              <a:spcBef>
                <a:spcPts val="600"/>
              </a:spcBef>
              <a:buClr>
                <a:srgbClr val="FF0000"/>
              </a:buClr>
              <a:buSzPct val="100000"/>
              <a:buFont typeface="Arial" charset="0"/>
              <a:buChar char="•"/>
              <a:defRPr/>
            </a:pPr>
            <a:r>
              <a:rPr lang="pt-BR" sz="2000" dirty="0">
                <a:solidFill>
                  <a:srgbClr val="FF0000"/>
                </a:solidFill>
                <a:latin typeface="+mn-lt"/>
                <a:ea typeface="Arial Unicode MS" pitchFamily="34" charset="-128"/>
                <a:cs typeface="Arial Unicode MS" pitchFamily="34" charset="-128"/>
              </a:rPr>
              <a:t>Licitação da Faixa 700 MHz pode melhorar velocidade Redes Acesso</a:t>
            </a:r>
          </a:p>
          <a:p>
            <a:pPr marL="185738" indent="-185738">
              <a:spcBef>
                <a:spcPts val="600"/>
              </a:spcBef>
              <a:buClr>
                <a:srgbClr val="FF0000"/>
              </a:buClr>
              <a:buSzPct val="100000"/>
              <a:buFont typeface="Arial" charset="0"/>
              <a:buChar char="•"/>
              <a:defRPr/>
            </a:pPr>
            <a:r>
              <a:rPr lang="pt-BR" sz="2000" dirty="0">
                <a:solidFill>
                  <a:srgbClr val="0000FF"/>
                </a:solidFill>
                <a:latin typeface="+mn-lt"/>
                <a:ea typeface="Arial Unicode MS" pitchFamily="34" charset="-128"/>
                <a:cs typeface="Arial Unicode MS" pitchFamily="34" charset="-128"/>
              </a:rPr>
              <a:t>Surgem novas alternativas de Redes Transporte/Acesso via satélite (O3B/Banda Ka)</a:t>
            </a:r>
          </a:p>
        </p:txBody>
      </p:sp>
      <p:sp>
        <p:nvSpPr>
          <p:cNvPr id="12" name="Forma livre 11"/>
          <p:cNvSpPr/>
          <p:nvPr/>
        </p:nvSpPr>
        <p:spPr>
          <a:xfrm>
            <a:off x="4777878" y="2996952"/>
            <a:ext cx="5071666" cy="15121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57150">
            <a:solidFill>
              <a:srgbClr val="0000FF"/>
            </a:solidFill>
            <a:prstDash val="solid"/>
          </a:ln>
        </p:spPr>
        <p:txBody>
          <a:bodyPr lIns="90000" tIns="46800" rIns="90000" bIns="46800" compatLnSpc="0"/>
          <a:lstStyle/>
          <a:p>
            <a:pPr marL="271463" lvl="1" indent="-271463" fontAlgn="auto">
              <a:spcBef>
                <a:spcPts val="448"/>
              </a:spcBef>
              <a:spcAft>
                <a:spcPts val="0"/>
              </a:spcAft>
              <a:buSzPct val="100000"/>
              <a:buFontTx/>
              <a:buBlip>
                <a:blip r:embed="rId3"/>
              </a:buBlip>
              <a:defRPr/>
            </a:pPr>
            <a:r>
              <a:rPr lang="pt-BR" b="1" dirty="0">
                <a:solidFill>
                  <a:schemeClr val="accent1">
                    <a:lumMod val="60000"/>
                    <a:lumOff val="40000"/>
                  </a:schemeClr>
                </a:solidFill>
                <a:latin typeface="Times New Roman" pitchFamily="18" charset="0"/>
                <a:ea typeface="Arial" pitchFamily="2"/>
                <a:cs typeface="Times New Roman" pitchFamily="18" charset="0"/>
              </a:rPr>
              <a:t>População Rural de 29,5 Milhões (15% da população total de aproximadamente 195 Milhões – PNAD 2011)</a:t>
            </a:r>
          </a:p>
          <a:p>
            <a:pPr marL="271463" lvl="1" indent="-271463" fontAlgn="auto">
              <a:spcBef>
                <a:spcPts val="448"/>
              </a:spcBef>
              <a:spcAft>
                <a:spcPts val="0"/>
              </a:spcAft>
              <a:buSzPct val="100000"/>
              <a:buFontTx/>
              <a:buBlip>
                <a:blip r:embed="rId3"/>
              </a:buBlip>
              <a:defRPr/>
            </a:pPr>
            <a:endParaRPr lang="pt-BR" b="1" dirty="0">
              <a:latin typeface="Times New Roman" pitchFamily="18" charset="0"/>
              <a:ea typeface="Arial" pitchFamily="2"/>
              <a:cs typeface="Times New Roman" pitchFamily="18" charset="0"/>
            </a:endParaRPr>
          </a:p>
        </p:txBody>
      </p:sp>
      <p:sp>
        <p:nvSpPr>
          <p:cNvPr id="8" name="Text Box 6"/>
          <p:cNvSpPr txBox="1">
            <a:spLocks noChangeArrowheads="1"/>
          </p:cNvSpPr>
          <p:nvPr/>
        </p:nvSpPr>
        <p:spPr bwMode="auto">
          <a:xfrm>
            <a:off x="0" y="77723"/>
            <a:ext cx="8385704" cy="830997"/>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spcBef>
                <a:spcPts val="800"/>
              </a:spcBef>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spcBef>
                <a:spcPct val="20000"/>
              </a:spcBef>
              <a:buChar char="–"/>
              <a:defRPr sz="28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pt-BR" sz="24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Consequências </a:t>
            </a:r>
            <a:r>
              <a:rPr lang="pt-BR" sz="24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da Destinação da Faixa de 700 MHz para </a:t>
            </a:r>
            <a:r>
              <a:rPr lang="pt-BR" sz="24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itchFamily="34" charset="0"/>
              </a:rPr>
              <a:t>o Serviço Móvel Pessoal</a:t>
            </a:r>
            <a:endParaRPr lang="pt-BR" altLang="pt-BR" sz="2600" b="1" dirty="0">
              <a:solidFill>
                <a:srgbClr val="006600"/>
              </a:solidFill>
              <a:latin typeface="Tahoma" pitchFamily="34" charset="0"/>
              <a:cs typeface="Tahoma" pitchFamily="34" charset="0"/>
            </a:endParaRPr>
          </a:p>
        </p:txBody>
      </p:sp>
      <p:sp>
        <p:nvSpPr>
          <p:cNvPr id="2" name="Botão de ação: Voltar ou Anterior 1">
            <a:hlinkClick r:id="rId4" action="ppaction://hlinksldjump" highlightClick="1"/>
          </p:cNvPr>
          <p:cNvSpPr/>
          <p:nvPr/>
        </p:nvSpPr>
        <p:spPr bwMode="auto">
          <a:xfrm>
            <a:off x="9057456" y="5661248"/>
            <a:ext cx="576064" cy="504056"/>
          </a:xfrm>
          <a:prstGeom prst="actionButtonBackPrevious">
            <a:avLst/>
          </a:prstGeom>
          <a:gradFill rotWithShape="0">
            <a:gsLst>
              <a:gs pos="0">
                <a:srgbClr val="009900"/>
              </a:gs>
              <a:gs pos="100000">
                <a:srgbClr val="FFFFFF"/>
              </a:gs>
            </a:gsLst>
            <a:path path="rect">
              <a:fillToRect r="100000" b="100000"/>
            </a:path>
          </a:gradFill>
          <a:ln w="9525" cap="flat" cmpd="sng" algn="ctr">
            <a:noFill/>
            <a:prstDash val="solid"/>
            <a:round/>
            <a:headEnd type="none" w="med" len="med"/>
            <a:tailEnd type="none" w="med" len="med"/>
          </a:ln>
          <a:effectLst/>
          <a:scene3d>
            <a:camera prst="legacyObliqueTop"/>
            <a:lightRig rig="legacyFlat3" dir="r"/>
          </a:scene3d>
          <a:sp3d extrusionH="430200" prstMaterial="legacyPlastic">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smtClean="0">
              <a:ln>
                <a:noFill/>
              </a:ln>
              <a:solidFill>
                <a:srgbClr val="FAFD00"/>
              </a:solidFill>
              <a:effectLst/>
              <a:latin typeface="Arial" pitchFamily="34" charset="0"/>
            </a:endParaRPr>
          </a:p>
        </p:txBody>
      </p:sp>
    </p:spTree>
    <p:extLst>
      <p:ext uri="{BB962C8B-B14F-4D97-AF65-F5344CB8AC3E}">
        <p14:creationId xmlns:p14="http://schemas.microsoft.com/office/powerpoint/2010/main" val="422213851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bwMode="auto">
          <a:xfrm>
            <a:off x="704528" y="5517232"/>
            <a:ext cx="9001000" cy="792088"/>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smtClean="0">
              <a:ln>
                <a:noFill/>
              </a:ln>
              <a:solidFill>
                <a:srgbClr val="FAFD00"/>
              </a:solidFill>
              <a:effectLst/>
              <a:latin typeface="Arial" pitchFamily="34" charset="0"/>
            </a:endParaRPr>
          </a:p>
        </p:txBody>
      </p:sp>
      <p:sp>
        <p:nvSpPr>
          <p:cNvPr id="56" name="Rectangle 2"/>
          <p:cNvSpPr txBox="1">
            <a:spLocks noChangeArrowheads="1"/>
          </p:cNvSpPr>
          <p:nvPr/>
        </p:nvSpPr>
        <p:spPr bwMode="auto">
          <a:xfrm>
            <a:off x="56456" y="33090"/>
            <a:ext cx="7920880" cy="900246"/>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spcAft>
                <a:spcPts val="300"/>
              </a:spcAft>
            </a:pPr>
            <a:r>
              <a:rPr lang="pt-BR" sz="2800" dirty="0"/>
              <a:t>Evolução da Regulamentação</a:t>
            </a:r>
          </a:p>
          <a:p>
            <a:pPr>
              <a:spcAft>
                <a:spcPts val="300"/>
              </a:spcAft>
            </a:pPr>
            <a:r>
              <a:rPr lang="pt-BR" sz="2200" dirty="0"/>
              <a:t>Resolução</a:t>
            </a:r>
            <a:r>
              <a:rPr lang="es-ES_tradnl" sz="2200" dirty="0"/>
              <a:t> </a:t>
            </a:r>
            <a:r>
              <a:rPr lang="pt-BR" sz="2200" dirty="0"/>
              <a:t>Anatel </a:t>
            </a:r>
            <a:r>
              <a:rPr lang="pt-BR" sz="2200" dirty="0" smtClean="0"/>
              <a:t>584/2012</a:t>
            </a:r>
            <a:endParaRPr lang="pt-BR" dirty="0"/>
          </a:p>
        </p:txBody>
      </p:sp>
      <p:sp>
        <p:nvSpPr>
          <p:cNvPr id="57" name="CaixaDeTexto 56"/>
          <p:cNvSpPr txBox="1"/>
          <p:nvPr/>
        </p:nvSpPr>
        <p:spPr>
          <a:xfrm>
            <a:off x="344488" y="1412776"/>
            <a:ext cx="9216578" cy="5647700"/>
          </a:xfrm>
          <a:prstGeom prst="rect">
            <a:avLst/>
          </a:prstGeom>
          <a:noFill/>
        </p:spPr>
        <p:txBody>
          <a:bodyPr wrap="square">
            <a:spAutoFit/>
          </a:bodyPr>
          <a:lstStyle/>
          <a:p>
            <a:pPr marL="342900" indent="-342900" algn="just">
              <a:spcBef>
                <a:spcPts val="600"/>
              </a:spcBef>
              <a:spcAft>
                <a:spcPts val="600"/>
              </a:spcAft>
              <a:buBlip>
                <a:blip r:embed="rId3"/>
              </a:buBlip>
              <a:defRPr/>
            </a:pPr>
            <a:r>
              <a:rPr lang="pt-BR" sz="2000" dirty="0">
                <a:solidFill>
                  <a:srgbClr val="000000"/>
                </a:solidFill>
                <a:latin typeface="Arial" pitchFamily="34" charset="0"/>
              </a:rPr>
              <a:t>O foco principal foi atender a demanda de canais adicionais para o Plano Básico de Televisão Digital (PBTVD) com o objetivo de cumprir o Decreto Presidencial do Sistema Brasileiro de Televisão Digital Terrestre (SBTVD-T)</a:t>
            </a:r>
            <a:r>
              <a:rPr lang="en-US" sz="2000" dirty="0">
                <a:solidFill>
                  <a:srgbClr val="000000"/>
                </a:solidFill>
                <a:latin typeface="Arial" pitchFamily="34" charset="0"/>
              </a:rPr>
              <a:t>.</a:t>
            </a:r>
          </a:p>
          <a:p>
            <a:pPr marL="342900" indent="-342900" algn="just">
              <a:spcBef>
                <a:spcPts val="600"/>
              </a:spcBef>
              <a:spcAft>
                <a:spcPts val="600"/>
              </a:spcAft>
              <a:buBlip>
                <a:blip r:embed="rId3"/>
              </a:buBlip>
              <a:defRPr/>
            </a:pPr>
            <a:r>
              <a:rPr lang="pt-BR" sz="2000" dirty="0" smtClean="0">
                <a:solidFill>
                  <a:srgbClr val="000000"/>
                </a:solidFill>
                <a:latin typeface="Arial" pitchFamily="34" charset="0"/>
              </a:rPr>
              <a:t>Também </a:t>
            </a:r>
            <a:r>
              <a:rPr lang="pt-BR" sz="2000" dirty="0">
                <a:solidFill>
                  <a:srgbClr val="000000"/>
                </a:solidFill>
                <a:latin typeface="Arial" pitchFamily="34" charset="0"/>
              </a:rPr>
              <a:t>previa a criação de grupo de trabalho com o objetivo de apresentar estudos, até dezembro de 2012, sobre o uso futuro da faixa de 698 MHz a 806 MHz.</a:t>
            </a:r>
          </a:p>
          <a:p>
            <a:pPr marL="342900" indent="-342900" algn="just">
              <a:spcBef>
                <a:spcPts val="600"/>
              </a:spcBef>
              <a:spcAft>
                <a:spcPts val="600"/>
              </a:spcAft>
              <a:buBlip>
                <a:blip r:embed="rId3"/>
              </a:buBlip>
              <a:defRPr/>
            </a:pPr>
            <a:r>
              <a:rPr lang="pt-BR" sz="2000" dirty="0" smtClean="0">
                <a:solidFill>
                  <a:srgbClr val="000000"/>
                </a:solidFill>
                <a:latin typeface="Arial" pitchFamily="34" charset="0"/>
              </a:rPr>
              <a:t>Foram </a:t>
            </a:r>
            <a:r>
              <a:rPr lang="pt-BR" sz="2000" dirty="0">
                <a:solidFill>
                  <a:srgbClr val="000000"/>
                </a:solidFill>
                <a:latin typeface="Arial" pitchFamily="34" charset="0"/>
              </a:rPr>
              <a:t>realizados estudos preliminares para avaliar a convivência entre IMT e TVD, levando em conta as necessidade de espectro de operadores do serviço móvel/fixo, da polícia militar, do exército e das </a:t>
            </a:r>
            <a:r>
              <a:rPr lang="pt-BR" sz="2000" dirty="0" err="1">
                <a:solidFill>
                  <a:srgbClr val="000000"/>
                </a:solidFill>
                <a:latin typeface="Arial" pitchFamily="34" charset="0"/>
              </a:rPr>
              <a:t>utilities</a:t>
            </a:r>
            <a:r>
              <a:rPr lang="pt-BR" sz="2000" dirty="0">
                <a:solidFill>
                  <a:srgbClr val="000000"/>
                </a:solidFill>
                <a:latin typeface="Arial" pitchFamily="34" charset="0"/>
              </a:rPr>
              <a:t>.</a:t>
            </a:r>
          </a:p>
          <a:p>
            <a:pPr marL="342900" indent="-342900" algn="just">
              <a:spcBef>
                <a:spcPts val="600"/>
              </a:spcBef>
              <a:spcAft>
                <a:spcPts val="600"/>
              </a:spcAft>
              <a:buBlip>
                <a:blip r:embed="rId3"/>
              </a:buBlip>
              <a:defRPr/>
            </a:pPr>
            <a:r>
              <a:rPr lang="pt-BR" sz="2000" dirty="0" smtClean="0">
                <a:solidFill>
                  <a:srgbClr val="000000"/>
                </a:solidFill>
                <a:latin typeface="Arial" pitchFamily="34" charset="0"/>
              </a:rPr>
              <a:t>Os </a:t>
            </a:r>
            <a:r>
              <a:rPr lang="pt-BR" sz="2000" dirty="0">
                <a:solidFill>
                  <a:srgbClr val="000000"/>
                </a:solidFill>
                <a:latin typeface="Arial" pitchFamily="34" charset="0"/>
              </a:rPr>
              <a:t>estudos do GT-700 estão disponíveis em:	</a:t>
            </a:r>
            <a:r>
              <a:rPr lang="pt-BR" sz="1800" b="0" dirty="0" smtClean="0">
                <a:solidFill>
                  <a:schemeClr val="accent1">
                    <a:lumMod val="75000"/>
                  </a:schemeClr>
                </a:solidFill>
                <a:effectLst>
                  <a:outerShdw blurRad="38100" dist="38100" dir="2700000" algn="tl">
                    <a:srgbClr val="000000">
                      <a:alpha val="43137"/>
                    </a:srgbClr>
                  </a:outerShdw>
                </a:effectLst>
                <a:latin typeface="Arial" pitchFamily="34" charset="0"/>
              </a:rPr>
              <a:t>  </a:t>
            </a:r>
            <a:r>
              <a:rPr lang="pt-BR" sz="1800" b="0" dirty="0">
                <a:solidFill>
                  <a:srgbClr val="FF0000"/>
                </a:solidFill>
                <a:latin typeface="Arial" pitchFamily="34" charset="0"/>
                <a:hlinkClick r:id="rId4"/>
              </a:rPr>
              <a:t>http://sistemas.anatel.gov.br/SICAP/comum/VerificaArquivoAberto.asp?CodDocumentoProcesso=4081995&amp;idArquivo=121436</a:t>
            </a:r>
            <a:endParaRPr lang="pt-BR" sz="2000" b="0" dirty="0">
              <a:solidFill>
                <a:srgbClr val="FF0000"/>
              </a:solidFill>
              <a:latin typeface="Arial" pitchFamily="34" charset="0"/>
            </a:endParaRPr>
          </a:p>
          <a:p>
            <a:pPr marL="342900" indent="-342900" algn="just">
              <a:buFont typeface="Wingdings" pitchFamily="2" charset="2"/>
              <a:buChar char="Ø"/>
              <a:defRPr/>
            </a:pPr>
            <a:endParaRPr lang="pt-BR" sz="1800" b="0" dirty="0" smtClean="0">
              <a:solidFill>
                <a:schemeClr val="accent1">
                  <a:lumMod val="75000"/>
                </a:schemeClr>
              </a:solidFill>
              <a:effectLst>
                <a:outerShdw blurRad="38100" dist="38100" dir="2700000" algn="tl">
                  <a:srgbClr val="000000">
                    <a:alpha val="43137"/>
                  </a:srgbClr>
                </a:outerShdw>
              </a:effectLst>
              <a:latin typeface="Arial" pitchFamily="34" charset="0"/>
            </a:endParaRPr>
          </a:p>
          <a:p>
            <a:pPr marL="342900" indent="-342900" algn="just">
              <a:buFont typeface="Wingdings" pitchFamily="2" charset="2"/>
              <a:buChar char="Ø"/>
              <a:defRPr/>
            </a:pPr>
            <a:endParaRPr lang="es-ES" sz="1200" b="0" dirty="0">
              <a:solidFill>
                <a:schemeClr val="accent1">
                  <a:lumMod val="75000"/>
                </a:schemeClr>
              </a:solidFill>
              <a:latin typeface="Arial" pitchFamily="34" charset="0"/>
            </a:endParaRPr>
          </a:p>
          <a:p>
            <a:pPr>
              <a:defRPr/>
            </a:pPr>
            <a:endParaRPr lang="pt-BR" sz="2000" b="0" i="1" dirty="0">
              <a:solidFill>
                <a:schemeClr val="accent1">
                  <a:lumMod val="75000"/>
                </a:schemeClr>
              </a:solidFill>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72480" y="1405800"/>
            <a:ext cx="9505056" cy="4801314"/>
          </a:xfrm>
          <a:prstGeom prst="rect">
            <a:avLst/>
          </a:prstGeom>
          <a:noFill/>
        </p:spPr>
        <p:txBody>
          <a:bodyPr wrap="square">
            <a:spAutoFit/>
          </a:bodyPr>
          <a:lstStyle/>
          <a:p>
            <a:pPr marL="342900" indent="-342900" algn="just">
              <a:spcAft>
                <a:spcPts val="1200"/>
              </a:spcAft>
              <a:buBlip>
                <a:blip r:embed="rId3"/>
              </a:buBlip>
              <a:defRPr/>
            </a:pPr>
            <a:r>
              <a:rPr lang="es-ES" sz="1600" dirty="0">
                <a:solidFill>
                  <a:schemeClr val="bg1"/>
                </a:solidFill>
                <a:latin typeface="Arial" pitchFamily="34" charset="0"/>
              </a:rPr>
              <a:t>Art. </a:t>
            </a:r>
            <a:r>
              <a:rPr lang="es-ES" sz="1600" dirty="0" smtClean="0">
                <a:solidFill>
                  <a:schemeClr val="bg1"/>
                </a:solidFill>
                <a:latin typeface="Arial" pitchFamily="34" charset="0"/>
              </a:rPr>
              <a:t>1º</a:t>
            </a:r>
            <a:r>
              <a:rPr lang="es-ES" sz="1600" dirty="0">
                <a:solidFill>
                  <a:schemeClr val="bg1"/>
                </a:solidFill>
                <a:latin typeface="Arial" pitchFamily="34" charset="0"/>
              </a:rPr>
              <a:t>. </a:t>
            </a:r>
            <a:r>
              <a:rPr lang="pt-BR" sz="1600" dirty="0">
                <a:solidFill>
                  <a:schemeClr val="bg1"/>
                </a:solidFill>
                <a:latin typeface="Arial" pitchFamily="34" charset="0"/>
              </a:rPr>
              <a:t>Estabelecer diretrizes para a aceleração do acesso </a:t>
            </a:r>
            <a:r>
              <a:rPr lang="pt-BR" sz="1600" dirty="0" smtClean="0">
                <a:solidFill>
                  <a:schemeClr val="bg1"/>
                </a:solidFill>
                <a:latin typeface="Arial" pitchFamily="34" charset="0"/>
              </a:rPr>
              <a:t>ao Sistema </a:t>
            </a:r>
            <a:r>
              <a:rPr lang="pt-BR" sz="1600" dirty="0">
                <a:solidFill>
                  <a:schemeClr val="bg1"/>
                </a:solidFill>
                <a:latin typeface="Arial" pitchFamily="34" charset="0"/>
              </a:rPr>
              <a:t>Brasileiro de Televisão Digital Terrestre - SBTVD-T e para </a:t>
            </a:r>
            <a:r>
              <a:rPr lang="pt-BR" sz="1600" dirty="0" smtClean="0">
                <a:solidFill>
                  <a:schemeClr val="bg1"/>
                </a:solidFill>
                <a:latin typeface="Arial" pitchFamily="34" charset="0"/>
              </a:rPr>
              <a:t>a ampliação </a:t>
            </a:r>
            <a:r>
              <a:rPr lang="pt-BR" sz="1600" dirty="0">
                <a:solidFill>
                  <a:schemeClr val="bg1"/>
                </a:solidFill>
                <a:latin typeface="Arial" pitchFamily="34" charset="0"/>
              </a:rPr>
              <a:t>da disponibilidade de espectro de radiofrequência </a:t>
            </a:r>
            <a:r>
              <a:rPr lang="pt-BR" sz="1600" dirty="0" smtClean="0">
                <a:solidFill>
                  <a:schemeClr val="bg1"/>
                </a:solidFill>
                <a:latin typeface="Arial" pitchFamily="34" charset="0"/>
              </a:rPr>
              <a:t>para atendimento </a:t>
            </a:r>
            <a:r>
              <a:rPr lang="pt-BR" sz="1600" dirty="0">
                <a:solidFill>
                  <a:schemeClr val="bg1"/>
                </a:solidFill>
                <a:latin typeface="Arial" pitchFamily="34" charset="0"/>
              </a:rPr>
              <a:t>dos objetivos do </a:t>
            </a:r>
            <a:r>
              <a:rPr lang="pt-BR" sz="1600" dirty="0" smtClean="0">
                <a:solidFill>
                  <a:schemeClr val="bg1"/>
                </a:solidFill>
                <a:latin typeface="Arial" pitchFamily="34" charset="0"/>
              </a:rPr>
              <a:t>PNBL.</a:t>
            </a:r>
            <a:endParaRPr lang="es-ES" sz="1600" dirty="0" smtClean="0">
              <a:solidFill>
                <a:schemeClr val="bg1"/>
              </a:solidFill>
              <a:latin typeface="Arial" pitchFamily="34" charset="0"/>
            </a:endParaRPr>
          </a:p>
          <a:p>
            <a:pPr marL="342900" indent="-342900" algn="just">
              <a:spcAft>
                <a:spcPts val="1200"/>
              </a:spcAft>
              <a:buBlip>
                <a:blip r:embed="rId3"/>
              </a:buBlip>
              <a:defRPr/>
            </a:pPr>
            <a:r>
              <a:rPr lang="es-ES" sz="1600" dirty="0" smtClean="0">
                <a:solidFill>
                  <a:schemeClr val="bg1"/>
                </a:solidFill>
                <a:latin typeface="Arial" pitchFamily="34" charset="0"/>
              </a:rPr>
              <a:t>Art. 2º. </a:t>
            </a:r>
            <a:r>
              <a:rPr lang="pt-BR" sz="1600" dirty="0">
                <a:solidFill>
                  <a:schemeClr val="bg1"/>
                </a:solidFill>
                <a:latin typeface="Arial" pitchFamily="34" charset="0"/>
              </a:rPr>
              <a:t>Determinar que a Agência Nacional de </a:t>
            </a:r>
            <a:r>
              <a:rPr lang="pt-BR" sz="1600" dirty="0" smtClean="0">
                <a:solidFill>
                  <a:schemeClr val="bg1"/>
                </a:solidFill>
                <a:latin typeface="Arial" pitchFamily="34" charset="0"/>
              </a:rPr>
              <a:t>Telecomunicações </a:t>
            </a:r>
            <a:r>
              <a:rPr lang="pt-BR" sz="1600" dirty="0">
                <a:solidFill>
                  <a:schemeClr val="bg1"/>
                </a:solidFill>
                <a:latin typeface="Arial" pitchFamily="34" charset="0"/>
              </a:rPr>
              <a:t>- ANATEL inicie os procedimentos administrativos para </a:t>
            </a:r>
            <a:r>
              <a:rPr lang="pt-BR" sz="1600" dirty="0" smtClean="0">
                <a:solidFill>
                  <a:schemeClr val="bg1"/>
                </a:solidFill>
                <a:latin typeface="Arial" pitchFamily="34" charset="0"/>
              </a:rPr>
              <a:t>a verificação </a:t>
            </a:r>
            <a:r>
              <a:rPr lang="pt-BR" sz="1600" dirty="0">
                <a:solidFill>
                  <a:schemeClr val="bg1"/>
                </a:solidFill>
                <a:latin typeface="Arial" pitchFamily="34" charset="0"/>
              </a:rPr>
              <a:t>da viabilidade da atribuição, destinação e distribuição </a:t>
            </a:r>
            <a:r>
              <a:rPr lang="pt-BR" sz="1600" dirty="0" smtClean="0">
                <a:solidFill>
                  <a:schemeClr val="bg1"/>
                </a:solidFill>
                <a:latin typeface="Arial" pitchFamily="34" charset="0"/>
              </a:rPr>
              <a:t>da Faixa </a:t>
            </a:r>
            <a:r>
              <a:rPr lang="pt-BR" sz="1600" dirty="0">
                <a:solidFill>
                  <a:schemeClr val="bg1"/>
                </a:solidFill>
                <a:latin typeface="Arial" pitchFamily="34" charset="0"/>
              </a:rPr>
              <a:t>de 698 MHz a 806 MHz para atendimento dos objetivos </a:t>
            </a:r>
            <a:r>
              <a:rPr lang="pt-BR" sz="1600" dirty="0" smtClean="0">
                <a:solidFill>
                  <a:schemeClr val="bg1"/>
                </a:solidFill>
                <a:latin typeface="Arial" pitchFamily="34" charset="0"/>
              </a:rPr>
              <a:t>do PNBL.</a:t>
            </a:r>
            <a:endParaRPr lang="es-ES" sz="1600" dirty="0" smtClean="0">
              <a:solidFill>
                <a:schemeClr val="bg1"/>
              </a:solidFill>
              <a:latin typeface="Arial" pitchFamily="34" charset="0"/>
            </a:endParaRPr>
          </a:p>
          <a:p>
            <a:pPr marL="342900" indent="-342900" algn="just">
              <a:spcAft>
                <a:spcPts val="1200"/>
              </a:spcAft>
              <a:buBlip>
                <a:blip r:embed="rId3"/>
              </a:buBlip>
              <a:defRPr/>
            </a:pPr>
            <a:r>
              <a:rPr lang="pt-BR" sz="1500" dirty="0" smtClean="0">
                <a:solidFill>
                  <a:schemeClr val="bg1"/>
                </a:solidFill>
                <a:latin typeface="Arial" pitchFamily="34" charset="0"/>
              </a:rPr>
              <a:t>Nos </a:t>
            </a:r>
            <a:r>
              <a:rPr lang="pt-BR" sz="1500" dirty="0">
                <a:solidFill>
                  <a:schemeClr val="bg1"/>
                </a:solidFill>
                <a:latin typeface="Arial" pitchFamily="34" charset="0"/>
              </a:rPr>
              <a:t>procedimentos a que se refere o </a:t>
            </a:r>
            <a:r>
              <a:rPr lang="pt-BR" sz="1500" i="1" dirty="0">
                <a:solidFill>
                  <a:schemeClr val="bg1"/>
                </a:solidFill>
                <a:latin typeface="Arial" pitchFamily="34" charset="0"/>
              </a:rPr>
              <a:t>caput</a:t>
            </a:r>
            <a:r>
              <a:rPr lang="pt-BR" sz="1500" dirty="0">
                <a:solidFill>
                  <a:schemeClr val="bg1"/>
                </a:solidFill>
                <a:latin typeface="Arial" pitchFamily="34" charset="0"/>
              </a:rPr>
              <a:t> a </a:t>
            </a:r>
            <a:r>
              <a:rPr lang="pt-BR" sz="1500" dirty="0" smtClean="0">
                <a:solidFill>
                  <a:schemeClr val="bg1"/>
                </a:solidFill>
                <a:latin typeface="Arial" pitchFamily="34" charset="0"/>
              </a:rPr>
              <a:t>ANATEL deverá</a:t>
            </a:r>
            <a:r>
              <a:rPr lang="pt-BR" sz="1500" dirty="0">
                <a:solidFill>
                  <a:schemeClr val="bg1"/>
                </a:solidFill>
                <a:latin typeface="Arial" pitchFamily="34" charset="0"/>
              </a:rPr>
              <a:t>:</a:t>
            </a:r>
            <a:endParaRPr lang="es-ES" sz="1200" dirty="0">
              <a:solidFill>
                <a:schemeClr val="bg1"/>
              </a:solidFill>
              <a:latin typeface="Arial" pitchFamily="34" charset="0"/>
            </a:endParaRPr>
          </a:p>
          <a:p>
            <a:pPr lvl="1" algn="just">
              <a:spcAft>
                <a:spcPts val="1200"/>
              </a:spcAft>
              <a:defRPr/>
            </a:pPr>
            <a:r>
              <a:rPr lang="es-ES" sz="1500" dirty="0">
                <a:solidFill>
                  <a:srgbClr val="C00000"/>
                </a:solidFill>
                <a:latin typeface="Arial" pitchFamily="34" charset="0"/>
              </a:rPr>
              <a:t>1</a:t>
            </a:r>
            <a:r>
              <a:rPr lang="es-ES" sz="1500" dirty="0" smtClean="0">
                <a:solidFill>
                  <a:srgbClr val="C00000"/>
                </a:solidFill>
                <a:latin typeface="Arial" pitchFamily="34" charset="0"/>
              </a:rPr>
              <a:t>. </a:t>
            </a:r>
            <a:r>
              <a:rPr lang="pt-BR" sz="1500" dirty="0">
                <a:solidFill>
                  <a:schemeClr val="bg1"/>
                </a:solidFill>
                <a:latin typeface="Arial" pitchFamily="34" charset="0"/>
              </a:rPr>
              <a:t>observar a necessidade de eventual disponibilização </a:t>
            </a:r>
            <a:r>
              <a:rPr lang="pt-BR" sz="1500" dirty="0" smtClean="0">
                <a:solidFill>
                  <a:schemeClr val="bg1"/>
                </a:solidFill>
                <a:latin typeface="Arial" pitchFamily="34" charset="0"/>
              </a:rPr>
              <a:t>em outra </a:t>
            </a:r>
            <a:r>
              <a:rPr lang="pt-BR" sz="1500" dirty="0">
                <a:solidFill>
                  <a:schemeClr val="bg1"/>
                </a:solidFill>
                <a:latin typeface="Arial" pitchFamily="34" charset="0"/>
              </a:rPr>
              <a:t>faixa de radiofrequência adequada aos serviços de </a:t>
            </a:r>
            <a:r>
              <a:rPr lang="pt-BR" sz="1500" dirty="0" smtClean="0">
                <a:solidFill>
                  <a:schemeClr val="bg1"/>
                </a:solidFill>
                <a:latin typeface="Arial" pitchFamily="34" charset="0"/>
              </a:rPr>
              <a:t>radiodifusão de </a:t>
            </a:r>
            <a:r>
              <a:rPr lang="pt-BR" sz="1500" dirty="0">
                <a:solidFill>
                  <a:schemeClr val="bg1"/>
                </a:solidFill>
                <a:latin typeface="Arial" pitchFamily="34" charset="0"/>
              </a:rPr>
              <a:t>sons e imagens e de retransmissão de televisão os canais </a:t>
            </a:r>
            <a:r>
              <a:rPr lang="pt-BR" sz="1500" dirty="0" smtClean="0">
                <a:solidFill>
                  <a:schemeClr val="bg1"/>
                </a:solidFill>
                <a:latin typeface="Arial" pitchFamily="34" charset="0"/>
              </a:rPr>
              <a:t>necessários </a:t>
            </a:r>
            <a:r>
              <a:rPr lang="pt-BR" sz="1500" dirty="0">
                <a:solidFill>
                  <a:schemeClr val="bg1"/>
                </a:solidFill>
                <a:latin typeface="Arial" pitchFamily="34" charset="0"/>
              </a:rPr>
              <a:t>para sua prestação, em tecnologia digital ou analógica</a:t>
            </a:r>
            <a:r>
              <a:rPr lang="pt-BR" sz="1500" dirty="0" smtClean="0">
                <a:solidFill>
                  <a:schemeClr val="bg1"/>
                </a:solidFill>
                <a:latin typeface="Arial" pitchFamily="34" charset="0"/>
              </a:rPr>
              <a:t>;</a:t>
            </a:r>
            <a:endParaRPr lang="es-ES" sz="1500" dirty="0" smtClean="0">
              <a:solidFill>
                <a:schemeClr val="bg1"/>
              </a:solidFill>
              <a:latin typeface="Arial" pitchFamily="34" charset="0"/>
            </a:endParaRPr>
          </a:p>
          <a:p>
            <a:pPr lvl="1" algn="just">
              <a:spcAft>
                <a:spcPts val="1200"/>
              </a:spcAft>
              <a:defRPr/>
            </a:pPr>
            <a:r>
              <a:rPr lang="es-ES" sz="1500" dirty="0" smtClean="0">
                <a:solidFill>
                  <a:srgbClr val="C00000"/>
                </a:solidFill>
                <a:latin typeface="Arial" pitchFamily="34" charset="0"/>
              </a:rPr>
              <a:t>2. </a:t>
            </a:r>
            <a:r>
              <a:rPr lang="pt-BR" sz="1500" dirty="0">
                <a:solidFill>
                  <a:schemeClr val="bg1"/>
                </a:solidFill>
                <a:latin typeface="Arial" pitchFamily="34" charset="0"/>
              </a:rPr>
              <a:t>garantir a proteção do serviço de radiodifusão de sons </a:t>
            </a:r>
            <a:r>
              <a:rPr lang="pt-BR" sz="1500" dirty="0" smtClean="0">
                <a:solidFill>
                  <a:schemeClr val="bg1"/>
                </a:solidFill>
                <a:latin typeface="Arial" pitchFamily="34" charset="0"/>
              </a:rPr>
              <a:t>e imagens </a:t>
            </a:r>
            <a:r>
              <a:rPr lang="pt-BR" sz="1500" dirty="0">
                <a:solidFill>
                  <a:schemeClr val="bg1"/>
                </a:solidFill>
                <a:latin typeface="Arial" pitchFamily="34" charset="0"/>
              </a:rPr>
              <a:t>e de retransmissão de televisão contra eventuais </a:t>
            </a:r>
            <a:r>
              <a:rPr lang="pt-BR" sz="1500" dirty="0" smtClean="0">
                <a:solidFill>
                  <a:schemeClr val="bg1"/>
                </a:solidFill>
                <a:latin typeface="Arial" pitchFamily="34" charset="0"/>
              </a:rPr>
              <a:t>interferências </a:t>
            </a:r>
            <a:r>
              <a:rPr lang="pt-BR" sz="1500" dirty="0">
                <a:solidFill>
                  <a:schemeClr val="bg1"/>
                </a:solidFill>
                <a:latin typeface="Arial" pitchFamily="34" charset="0"/>
              </a:rPr>
              <a:t>geradas pelo uso da Faixa de 698 MHz a 806 MHz </a:t>
            </a:r>
            <a:r>
              <a:rPr lang="pt-BR" sz="1500" dirty="0" smtClean="0">
                <a:solidFill>
                  <a:schemeClr val="bg1"/>
                </a:solidFill>
                <a:latin typeface="Arial" pitchFamily="34" charset="0"/>
              </a:rPr>
              <a:t>para atendimento </a:t>
            </a:r>
            <a:r>
              <a:rPr lang="pt-BR" sz="1500" dirty="0">
                <a:solidFill>
                  <a:schemeClr val="bg1"/>
                </a:solidFill>
                <a:latin typeface="Arial" pitchFamily="34" charset="0"/>
              </a:rPr>
              <a:t>dos objetivos do PNBL pela adoção de tecnologias </a:t>
            </a:r>
            <a:r>
              <a:rPr lang="pt-BR" sz="1500" dirty="0" smtClean="0">
                <a:solidFill>
                  <a:schemeClr val="bg1"/>
                </a:solidFill>
                <a:latin typeface="Arial" pitchFamily="34" charset="0"/>
              </a:rPr>
              <a:t>de banda </a:t>
            </a:r>
            <a:r>
              <a:rPr lang="pt-BR" sz="1500" dirty="0">
                <a:solidFill>
                  <a:schemeClr val="bg1"/>
                </a:solidFill>
                <a:latin typeface="Arial" pitchFamily="34" charset="0"/>
              </a:rPr>
              <a:t>larga móvel </a:t>
            </a:r>
            <a:r>
              <a:rPr lang="pt-BR" sz="1500" dirty="0" smtClean="0">
                <a:solidFill>
                  <a:schemeClr val="bg1"/>
                </a:solidFill>
                <a:latin typeface="Arial" pitchFamily="34" charset="0"/>
              </a:rPr>
              <a:t>4G</a:t>
            </a:r>
            <a:r>
              <a:rPr lang="es-ES" sz="1500" dirty="0" smtClean="0">
                <a:solidFill>
                  <a:schemeClr val="bg1"/>
                </a:solidFill>
                <a:latin typeface="Arial" pitchFamily="34" charset="0"/>
              </a:rPr>
              <a:t>.</a:t>
            </a:r>
          </a:p>
          <a:p>
            <a:pPr lvl="1" algn="just">
              <a:spcAft>
                <a:spcPts val="1200"/>
              </a:spcAft>
              <a:defRPr/>
            </a:pPr>
            <a:r>
              <a:rPr lang="es-ES" sz="1500" dirty="0" smtClean="0">
                <a:solidFill>
                  <a:srgbClr val="C00000"/>
                </a:solidFill>
                <a:latin typeface="Arial" pitchFamily="34" charset="0"/>
              </a:rPr>
              <a:t>3. </a:t>
            </a:r>
            <a:r>
              <a:rPr lang="pt-BR" sz="1500" dirty="0" smtClean="0">
                <a:solidFill>
                  <a:schemeClr val="bg1"/>
                </a:solidFill>
                <a:latin typeface="Arial" pitchFamily="34" charset="0"/>
              </a:rPr>
              <a:t>garantir a manutenção da cobertura atual dos serviços de televisão;</a:t>
            </a:r>
          </a:p>
          <a:p>
            <a:pPr lvl="1" algn="just">
              <a:spcAft>
                <a:spcPts val="1200"/>
              </a:spcAft>
              <a:defRPr/>
            </a:pPr>
            <a:r>
              <a:rPr lang="pt-BR" sz="1500" dirty="0" smtClean="0">
                <a:solidFill>
                  <a:srgbClr val="C00000"/>
                </a:solidFill>
                <a:latin typeface="Arial" pitchFamily="34" charset="0"/>
              </a:rPr>
              <a:t>4. </a:t>
            </a:r>
            <a:r>
              <a:rPr lang="pt-BR" sz="1500" dirty="0" smtClean="0">
                <a:solidFill>
                  <a:schemeClr val="bg1"/>
                </a:solidFill>
                <a:latin typeface="Arial" pitchFamily="34" charset="0"/>
              </a:rPr>
              <a:t>harmonização regional e internacional, de forma a adotar arranjo de frequências que favoreça a convivência em regiões de fronteira e o ganho de escala visando a inclusão digital.</a:t>
            </a:r>
          </a:p>
        </p:txBody>
      </p:sp>
      <p:sp>
        <p:nvSpPr>
          <p:cNvPr id="6" name="Rectangle 2"/>
          <p:cNvSpPr txBox="1">
            <a:spLocks noChangeArrowheads="1"/>
          </p:cNvSpPr>
          <p:nvPr/>
        </p:nvSpPr>
        <p:spPr bwMode="auto">
          <a:xfrm>
            <a:off x="-15552" y="49811"/>
            <a:ext cx="8602663" cy="900246"/>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spcAft>
                <a:spcPts val="300"/>
              </a:spcAft>
            </a:pPr>
            <a:r>
              <a:rPr lang="pt-BR" sz="2800" dirty="0"/>
              <a:t>Evolução da Regulamentação</a:t>
            </a:r>
          </a:p>
          <a:p>
            <a:pPr>
              <a:spcAft>
                <a:spcPts val="300"/>
              </a:spcAft>
            </a:pPr>
            <a:r>
              <a:rPr lang="pt-BR" sz="2000" dirty="0"/>
              <a:t>Portaria </a:t>
            </a:r>
            <a:r>
              <a:rPr lang="pt-BR" sz="2000" dirty="0" smtClean="0"/>
              <a:t>n. 14</a:t>
            </a:r>
            <a:r>
              <a:rPr lang="pt-BR" sz="2000" dirty="0"/>
              <a:t>, de </a:t>
            </a:r>
            <a:r>
              <a:rPr lang="pt-BR" sz="2000" dirty="0" smtClean="0"/>
              <a:t>06/02/2013</a:t>
            </a:r>
            <a:r>
              <a:rPr lang="pt-BR" sz="2000" dirty="0"/>
              <a:t>, do MC - Políticas </a:t>
            </a:r>
            <a:r>
              <a:rPr lang="pt-BR" sz="2000" dirty="0" smtClean="0"/>
              <a:t>Públicas</a:t>
            </a:r>
            <a:endParaRPr lang="pt-BR" sz="2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00472" y="1456903"/>
            <a:ext cx="9216578" cy="4847481"/>
          </a:xfrm>
          <a:prstGeom prst="rect">
            <a:avLst/>
          </a:prstGeom>
          <a:noFill/>
        </p:spPr>
        <p:txBody>
          <a:bodyPr wrap="square">
            <a:spAutoFit/>
          </a:bodyPr>
          <a:lstStyle/>
          <a:p>
            <a:pPr marL="342900" indent="-342900" algn="just">
              <a:spcAft>
                <a:spcPts val="1200"/>
              </a:spcAft>
              <a:buBlip>
                <a:blip r:embed="rId3"/>
              </a:buBlip>
              <a:defRPr/>
            </a:pPr>
            <a:r>
              <a:rPr lang="es-ES" sz="1800" dirty="0">
                <a:solidFill>
                  <a:schemeClr val="bg1"/>
                </a:solidFill>
                <a:latin typeface="Arial" pitchFamily="34" charset="0"/>
              </a:rPr>
              <a:t>Art. 3º. </a:t>
            </a:r>
            <a:r>
              <a:rPr lang="pt-BR" sz="1800" dirty="0">
                <a:solidFill>
                  <a:schemeClr val="bg1"/>
                </a:solidFill>
                <a:latin typeface="Arial" pitchFamily="34" charset="0"/>
              </a:rPr>
              <a:t>Constatada a viabilidade a que se refere o art. 2º, em </a:t>
            </a:r>
            <a:r>
              <a:rPr lang="pt-BR" sz="1800" dirty="0" smtClean="0">
                <a:solidFill>
                  <a:schemeClr val="bg1"/>
                </a:solidFill>
                <a:latin typeface="Arial" pitchFamily="34" charset="0"/>
              </a:rPr>
              <a:t>eventual </a:t>
            </a:r>
            <a:r>
              <a:rPr lang="pt-BR" sz="1800" dirty="0">
                <a:solidFill>
                  <a:schemeClr val="bg1"/>
                </a:solidFill>
                <a:latin typeface="Arial" pitchFamily="34" charset="0"/>
              </a:rPr>
              <a:t>licitação da Faixa de 698 MHz a 806 MHz a Anatel considerará </a:t>
            </a:r>
            <a:r>
              <a:rPr lang="pt-BR" sz="1800" dirty="0" smtClean="0">
                <a:solidFill>
                  <a:schemeClr val="bg1"/>
                </a:solidFill>
                <a:latin typeface="Arial" pitchFamily="34" charset="0"/>
              </a:rPr>
              <a:t>os seguintes </a:t>
            </a:r>
            <a:r>
              <a:rPr lang="pt-BR" sz="1800" dirty="0">
                <a:solidFill>
                  <a:schemeClr val="bg1"/>
                </a:solidFill>
                <a:latin typeface="Arial" pitchFamily="34" charset="0"/>
              </a:rPr>
              <a:t>princípios:</a:t>
            </a:r>
            <a:endParaRPr lang="es-ES" sz="1800" dirty="0">
              <a:solidFill>
                <a:schemeClr val="bg1"/>
              </a:solidFill>
              <a:latin typeface="Arial" pitchFamily="34" charset="0"/>
            </a:endParaRPr>
          </a:p>
          <a:p>
            <a:pPr marL="342900" indent="-342900" algn="just">
              <a:defRPr/>
            </a:pPr>
            <a:endParaRPr lang="es-ES" sz="100" b="0" dirty="0">
              <a:solidFill>
                <a:schemeClr val="accent1">
                  <a:lumMod val="75000"/>
                </a:schemeClr>
              </a:solidFill>
              <a:latin typeface="Arial" pitchFamily="34" charset="0"/>
            </a:endParaRPr>
          </a:p>
          <a:p>
            <a:pPr marL="800100" lvl="1" indent="-342900" algn="just">
              <a:spcBef>
                <a:spcPts val="300"/>
              </a:spcBef>
              <a:buFont typeface="+mj-lt"/>
              <a:buAutoNum type="arabicPeriod"/>
              <a:defRPr/>
            </a:pPr>
            <a:r>
              <a:rPr lang="pt-BR" sz="1600" b="0" dirty="0" smtClean="0">
                <a:solidFill>
                  <a:schemeClr val="accent1">
                    <a:lumMod val="75000"/>
                  </a:schemeClr>
                </a:solidFill>
                <a:latin typeface="Arial" pitchFamily="34" charset="0"/>
              </a:rPr>
              <a:t>promoção </a:t>
            </a:r>
            <a:r>
              <a:rPr lang="pt-BR" sz="1600" b="0" dirty="0">
                <a:solidFill>
                  <a:schemeClr val="accent1">
                    <a:lumMod val="75000"/>
                  </a:schemeClr>
                </a:solidFill>
                <a:latin typeface="Arial" pitchFamily="34" charset="0"/>
              </a:rPr>
              <a:t>da digitalização dos serviços de radiodifusão </a:t>
            </a:r>
            <a:r>
              <a:rPr lang="pt-BR" sz="1600" b="0" dirty="0" smtClean="0">
                <a:solidFill>
                  <a:schemeClr val="accent1">
                    <a:lumMod val="75000"/>
                  </a:schemeClr>
                </a:solidFill>
                <a:latin typeface="Arial" pitchFamily="34" charset="0"/>
              </a:rPr>
              <a:t>de sons </a:t>
            </a:r>
            <a:r>
              <a:rPr lang="pt-BR" sz="1600" b="0" dirty="0">
                <a:solidFill>
                  <a:schemeClr val="accent1">
                    <a:lumMod val="75000"/>
                  </a:schemeClr>
                </a:solidFill>
                <a:latin typeface="Arial" pitchFamily="34" charset="0"/>
              </a:rPr>
              <a:t>e imagens e de retransmissão de televisão, dada a importância </a:t>
            </a:r>
            <a:r>
              <a:rPr lang="pt-BR" sz="1600" b="0" dirty="0" smtClean="0">
                <a:solidFill>
                  <a:schemeClr val="accent1">
                    <a:lumMod val="75000"/>
                  </a:schemeClr>
                </a:solidFill>
                <a:latin typeface="Arial" pitchFamily="34" charset="0"/>
              </a:rPr>
              <a:t>de se </a:t>
            </a:r>
            <a:r>
              <a:rPr lang="pt-BR" sz="1600" b="0" dirty="0">
                <a:solidFill>
                  <a:schemeClr val="accent1">
                    <a:lumMod val="75000"/>
                  </a:schemeClr>
                </a:solidFill>
                <a:latin typeface="Arial" pitchFamily="34" charset="0"/>
              </a:rPr>
              <a:t>acelerar a implantação do SBTVD-T</a:t>
            </a:r>
            <a:r>
              <a:rPr lang="es-ES" sz="1600" b="0" dirty="0" smtClean="0">
                <a:solidFill>
                  <a:schemeClr val="accent1">
                    <a:lumMod val="75000"/>
                  </a:schemeClr>
                </a:solidFill>
                <a:latin typeface="Arial" pitchFamily="34" charset="0"/>
              </a:rPr>
              <a:t>;</a:t>
            </a:r>
          </a:p>
          <a:p>
            <a:pPr marL="800100" lvl="1" indent="-342900" algn="just">
              <a:spcBef>
                <a:spcPts val="300"/>
              </a:spcBef>
              <a:buFont typeface="+mj-lt"/>
              <a:buAutoNum type="arabicPeriod"/>
              <a:defRPr/>
            </a:pPr>
            <a:r>
              <a:rPr lang="pt-BR" sz="1600" b="0" dirty="0" smtClean="0">
                <a:solidFill>
                  <a:schemeClr val="accent1">
                    <a:lumMod val="75000"/>
                  </a:schemeClr>
                </a:solidFill>
                <a:latin typeface="Arial" pitchFamily="34" charset="0"/>
              </a:rPr>
              <a:t>aceleração </a:t>
            </a:r>
            <a:r>
              <a:rPr lang="pt-BR" sz="1600" b="0" dirty="0">
                <a:solidFill>
                  <a:schemeClr val="accent1">
                    <a:lumMod val="75000"/>
                  </a:schemeClr>
                </a:solidFill>
                <a:latin typeface="Arial" pitchFamily="34" charset="0"/>
              </a:rPr>
              <a:t>da cobertura de grandes regiões, zonas </a:t>
            </a:r>
            <a:r>
              <a:rPr lang="pt-BR" sz="1600" b="0" dirty="0" smtClean="0">
                <a:solidFill>
                  <a:schemeClr val="accent1">
                    <a:lumMod val="75000"/>
                  </a:schemeClr>
                </a:solidFill>
                <a:latin typeface="Arial" pitchFamily="34" charset="0"/>
              </a:rPr>
              <a:t>de periferia </a:t>
            </a:r>
            <a:r>
              <a:rPr lang="pt-BR" sz="1600" b="0" dirty="0">
                <a:solidFill>
                  <a:schemeClr val="accent1">
                    <a:lumMod val="75000"/>
                  </a:schemeClr>
                </a:solidFill>
                <a:latin typeface="Arial" pitchFamily="34" charset="0"/>
              </a:rPr>
              <a:t>urbana e áreas remotas, com banda larga móvel de </a:t>
            </a:r>
            <a:r>
              <a:rPr lang="pt-BR" sz="1600" b="0" dirty="0" smtClean="0">
                <a:solidFill>
                  <a:schemeClr val="accent1">
                    <a:lumMod val="75000"/>
                  </a:schemeClr>
                </a:solidFill>
                <a:latin typeface="Arial" pitchFamily="34" charset="0"/>
              </a:rPr>
              <a:t>quarta geração</a:t>
            </a:r>
            <a:r>
              <a:rPr lang="pt-BR" sz="1600" b="0" dirty="0">
                <a:solidFill>
                  <a:schemeClr val="accent1">
                    <a:lumMod val="75000"/>
                  </a:schemeClr>
                </a:solidFill>
                <a:latin typeface="Arial" pitchFamily="34" charset="0"/>
              </a:rPr>
              <a:t>;</a:t>
            </a:r>
            <a:endParaRPr lang="es-ES" sz="1600" b="0" dirty="0" smtClean="0">
              <a:solidFill>
                <a:schemeClr val="accent1">
                  <a:lumMod val="75000"/>
                </a:schemeClr>
              </a:solidFill>
              <a:latin typeface="Arial" pitchFamily="34" charset="0"/>
            </a:endParaRPr>
          </a:p>
          <a:p>
            <a:pPr marL="800100" lvl="1" indent="-342900" algn="just">
              <a:spcBef>
                <a:spcPts val="300"/>
              </a:spcBef>
              <a:buFont typeface="+mj-lt"/>
              <a:buAutoNum type="arabicPeriod"/>
              <a:defRPr/>
            </a:pPr>
            <a:r>
              <a:rPr lang="pt-BR" sz="1600" b="0" dirty="0" smtClean="0">
                <a:solidFill>
                  <a:schemeClr val="accent1">
                    <a:lumMod val="75000"/>
                  </a:schemeClr>
                </a:solidFill>
                <a:latin typeface="Arial" pitchFamily="34" charset="0"/>
              </a:rPr>
              <a:t>incentivo </a:t>
            </a:r>
            <a:r>
              <a:rPr lang="pt-BR" sz="1600" b="0" dirty="0">
                <a:solidFill>
                  <a:schemeClr val="accent1">
                    <a:lumMod val="75000"/>
                  </a:schemeClr>
                </a:solidFill>
                <a:latin typeface="Arial" pitchFamily="34" charset="0"/>
              </a:rPr>
              <a:t>à ampliação da infraestrutura de transporte </a:t>
            </a:r>
            <a:r>
              <a:rPr lang="pt-BR" sz="1600" b="0" dirty="0" smtClean="0">
                <a:solidFill>
                  <a:schemeClr val="accent1">
                    <a:lumMod val="75000"/>
                  </a:schemeClr>
                </a:solidFill>
                <a:latin typeface="Arial" pitchFamily="34" charset="0"/>
              </a:rPr>
              <a:t>de telecomunicações </a:t>
            </a:r>
            <a:r>
              <a:rPr lang="pt-BR" sz="1600" b="0" dirty="0">
                <a:solidFill>
                  <a:schemeClr val="accent1">
                    <a:lumMod val="75000"/>
                  </a:schemeClr>
                </a:solidFill>
                <a:latin typeface="Arial" pitchFamily="34" charset="0"/>
              </a:rPr>
              <a:t>de alta capacidade em fibra óptica em todo o País</a:t>
            </a:r>
            <a:r>
              <a:rPr lang="pt-BR" sz="1600" b="0" dirty="0" smtClean="0">
                <a:solidFill>
                  <a:schemeClr val="accent1">
                    <a:lumMod val="75000"/>
                  </a:schemeClr>
                </a:solidFill>
                <a:latin typeface="Arial" pitchFamily="34" charset="0"/>
              </a:rPr>
              <a:t>, em </a:t>
            </a:r>
            <a:r>
              <a:rPr lang="pt-BR" sz="1600" b="0" dirty="0">
                <a:solidFill>
                  <a:schemeClr val="accent1">
                    <a:lumMod val="75000"/>
                  </a:schemeClr>
                </a:solidFill>
                <a:latin typeface="Arial" pitchFamily="34" charset="0"/>
              </a:rPr>
              <a:t>especial nas regiões Norte, Nordeste e Centro-Oeste</a:t>
            </a:r>
            <a:r>
              <a:rPr lang="es-ES" sz="1600" b="0" dirty="0" smtClean="0">
                <a:solidFill>
                  <a:schemeClr val="accent1">
                    <a:lumMod val="75000"/>
                  </a:schemeClr>
                </a:solidFill>
                <a:latin typeface="Arial" pitchFamily="34" charset="0"/>
              </a:rPr>
              <a:t>;</a:t>
            </a:r>
          </a:p>
          <a:p>
            <a:pPr marL="800100" lvl="1" indent="-342900" algn="just">
              <a:spcBef>
                <a:spcPts val="300"/>
              </a:spcBef>
              <a:buFont typeface="+mj-lt"/>
              <a:buAutoNum type="arabicPeriod"/>
              <a:defRPr/>
            </a:pPr>
            <a:r>
              <a:rPr lang="pt-BR" sz="1600" b="0" dirty="0" smtClean="0">
                <a:solidFill>
                  <a:schemeClr val="accent1">
                    <a:lumMod val="75000"/>
                  </a:schemeClr>
                </a:solidFill>
                <a:latin typeface="Arial" pitchFamily="34" charset="0"/>
              </a:rPr>
              <a:t>crescimento </a:t>
            </a:r>
            <a:r>
              <a:rPr lang="pt-BR" sz="1600" b="0" dirty="0">
                <a:solidFill>
                  <a:schemeClr val="accent1">
                    <a:lumMod val="75000"/>
                  </a:schemeClr>
                </a:solidFill>
                <a:latin typeface="Arial" pitchFamily="34" charset="0"/>
              </a:rPr>
              <a:t>da demanda de serviços de banda </a:t>
            </a:r>
            <a:r>
              <a:rPr lang="pt-BR" sz="1600" b="0" dirty="0" smtClean="0">
                <a:solidFill>
                  <a:schemeClr val="accent1">
                    <a:lumMod val="75000"/>
                  </a:schemeClr>
                </a:solidFill>
                <a:latin typeface="Arial" pitchFamily="34" charset="0"/>
              </a:rPr>
              <a:t>larga móvel </a:t>
            </a:r>
            <a:r>
              <a:rPr lang="pt-BR" sz="1600" b="0" dirty="0">
                <a:solidFill>
                  <a:schemeClr val="accent1">
                    <a:lumMod val="75000"/>
                  </a:schemeClr>
                </a:solidFill>
                <a:latin typeface="Arial" pitchFamily="34" charset="0"/>
              </a:rPr>
              <a:t>por setores de segurança e de infraestrutura, a expansão </a:t>
            </a:r>
            <a:r>
              <a:rPr lang="pt-BR" sz="1600" b="0" dirty="0" smtClean="0">
                <a:solidFill>
                  <a:schemeClr val="accent1">
                    <a:lumMod val="75000"/>
                  </a:schemeClr>
                </a:solidFill>
                <a:latin typeface="Arial" pitchFamily="34" charset="0"/>
              </a:rPr>
              <a:t>da cobertura </a:t>
            </a:r>
            <a:r>
              <a:rPr lang="pt-BR" sz="1600" b="0" dirty="0">
                <a:solidFill>
                  <a:schemeClr val="accent1">
                    <a:lumMod val="75000"/>
                  </a:schemeClr>
                </a:solidFill>
                <a:latin typeface="Arial" pitchFamily="34" charset="0"/>
              </a:rPr>
              <a:t>de serviços em rodovias e o atendimento aos grandes </a:t>
            </a:r>
            <a:r>
              <a:rPr lang="pt-BR" sz="1600" b="0" dirty="0" smtClean="0">
                <a:solidFill>
                  <a:schemeClr val="accent1">
                    <a:lumMod val="75000"/>
                  </a:schemeClr>
                </a:solidFill>
                <a:latin typeface="Arial" pitchFamily="34" charset="0"/>
              </a:rPr>
              <a:t>eventos </a:t>
            </a:r>
            <a:r>
              <a:rPr lang="pt-BR" sz="1600" b="0" dirty="0">
                <a:solidFill>
                  <a:schemeClr val="accent1">
                    <a:lumMod val="75000"/>
                  </a:schemeClr>
                </a:solidFill>
                <a:latin typeface="Arial" pitchFamily="34" charset="0"/>
              </a:rPr>
              <a:t>internacionais, em especial os Jogos Olímpicos e </a:t>
            </a:r>
            <a:r>
              <a:rPr lang="pt-BR" sz="1600" b="0" dirty="0" err="1">
                <a:solidFill>
                  <a:schemeClr val="accent1">
                    <a:lumMod val="75000"/>
                  </a:schemeClr>
                </a:solidFill>
                <a:latin typeface="Arial" pitchFamily="34" charset="0"/>
              </a:rPr>
              <a:t>Paralímpicos</a:t>
            </a:r>
            <a:r>
              <a:rPr lang="pt-BR" sz="1600" b="0" dirty="0" smtClean="0">
                <a:solidFill>
                  <a:schemeClr val="accent1">
                    <a:lumMod val="75000"/>
                  </a:schemeClr>
                </a:solidFill>
                <a:latin typeface="Arial" pitchFamily="34" charset="0"/>
              </a:rPr>
              <a:t>;</a:t>
            </a:r>
            <a:endParaRPr lang="es-ES" sz="1600" b="0" dirty="0" smtClean="0">
              <a:solidFill>
                <a:schemeClr val="accent1">
                  <a:lumMod val="75000"/>
                </a:schemeClr>
              </a:solidFill>
              <a:latin typeface="Arial" pitchFamily="34" charset="0"/>
            </a:endParaRPr>
          </a:p>
          <a:p>
            <a:pPr marL="800100" lvl="1" indent="-342900" algn="just">
              <a:spcBef>
                <a:spcPts val="300"/>
              </a:spcBef>
              <a:buFont typeface="+mj-lt"/>
              <a:buAutoNum type="arabicPeriod"/>
              <a:defRPr/>
            </a:pPr>
            <a:r>
              <a:rPr lang="pt-BR" sz="1600" b="0" dirty="0" smtClean="0">
                <a:solidFill>
                  <a:schemeClr val="accent1">
                    <a:lumMod val="75000"/>
                  </a:schemeClr>
                </a:solidFill>
                <a:latin typeface="Arial" pitchFamily="34" charset="0"/>
              </a:rPr>
              <a:t>fortalecimento </a:t>
            </a:r>
            <a:r>
              <a:rPr lang="pt-BR" sz="1600" b="0" dirty="0">
                <a:solidFill>
                  <a:schemeClr val="accent1">
                    <a:lumMod val="75000"/>
                  </a:schemeClr>
                </a:solidFill>
                <a:latin typeface="Arial" pitchFamily="34" charset="0"/>
              </a:rPr>
              <a:t>do setor produtivo brasileiro, por meio </a:t>
            </a:r>
            <a:r>
              <a:rPr lang="pt-BR" sz="1600" b="0" dirty="0" smtClean="0">
                <a:solidFill>
                  <a:schemeClr val="accent1">
                    <a:lumMod val="75000"/>
                  </a:schemeClr>
                </a:solidFill>
                <a:latin typeface="Arial" pitchFamily="34" charset="0"/>
              </a:rPr>
              <a:t>da aquisição </a:t>
            </a:r>
            <a:r>
              <a:rPr lang="pt-BR" sz="1600" b="0" dirty="0">
                <a:solidFill>
                  <a:schemeClr val="accent1">
                    <a:lumMod val="75000"/>
                  </a:schemeClr>
                </a:solidFill>
                <a:latin typeface="Arial" pitchFamily="34" charset="0"/>
              </a:rPr>
              <a:t>de competência tecnológica e de capacidade industrial </a:t>
            </a:r>
            <a:r>
              <a:rPr lang="pt-BR" sz="1600" b="0" dirty="0" smtClean="0">
                <a:solidFill>
                  <a:schemeClr val="accent1">
                    <a:lumMod val="75000"/>
                  </a:schemeClr>
                </a:solidFill>
                <a:latin typeface="Arial" pitchFamily="34" charset="0"/>
              </a:rPr>
              <a:t>local pelos </a:t>
            </a:r>
            <a:r>
              <a:rPr lang="pt-BR" sz="1600" b="0" dirty="0">
                <a:solidFill>
                  <a:schemeClr val="accent1">
                    <a:lumMod val="75000"/>
                  </a:schemeClr>
                </a:solidFill>
                <a:latin typeface="Arial" pitchFamily="34" charset="0"/>
              </a:rPr>
              <a:t>proponentes; </a:t>
            </a:r>
            <a:r>
              <a:rPr lang="pt-BR" sz="1600" b="0" dirty="0" smtClean="0">
                <a:solidFill>
                  <a:schemeClr val="accent1">
                    <a:lumMod val="75000"/>
                  </a:schemeClr>
                </a:solidFill>
                <a:latin typeface="Arial" pitchFamily="34" charset="0"/>
              </a:rPr>
              <a:t>e</a:t>
            </a:r>
          </a:p>
          <a:p>
            <a:pPr marL="800100" lvl="1" indent="-342900" algn="just">
              <a:spcBef>
                <a:spcPts val="300"/>
              </a:spcBef>
              <a:buFont typeface="+mj-lt"/>
              <a:buAutoNum type="arabicPeriod"/>
              <a:defRPr/>
            </a:pPr>
            <a:r>
              <a:rPr lang="pt-BR" sz="1600" b="0" dirty="0" smtClean="0">
                <a:solidFill>
                  <a:schemeClr val="accent1">
                    <a:lumMod val="75000"/>
                  </a:schemeClr>
                </a:solidFill>
                <a:latin typeface="Arial" pitchFamily="34" charset="0"/>
              </a:rPr>
              <a:t>preservação </a:t>
            </a:r>
            <a:r>
              <a:rPr lang="pt-BR" sz="1600" b="0" dirty="0">
                <a:solidFill>
                  <a:schemeClr val="accent1">
                    <a:lumMod val="75000"/>
                  </a:schemeClr>
                </a:solidFill>
                <a:latin typeface="Arial" pitchFamily="34" charset="0"/>
              </a:rPr>
              <a:t>dos estímulos ao desenvolvimento </a:t>
            </a:r>
            <a:r>
              <a:rPr lang="pt-BR" sz="1600" b="0" dirty="0" smtClean="0">
                <a:solidFill>
                  <a:schemeClr val="accent1">
                    <a:lumMod val="75000"/>
                  </a:schemeClr>
                </a:solidFill>
                <a:latin typeface="Arial" pitchFamily="34" charset="0"/>
              </a:rPr>
              <a:t>tecnológico</a:t>
            </a:r>
            <a:r>
              <a:rPr lang="pt-BR" sz="1600" b="0" dirty="0">
                <a:solidFill>
                  <a:schemeClr val="accent1">
                    <a:lumMod val="75000"/>
                  </a:schemeClr>
                </a:solidFill>
                <a:latin typeface="Arial" pitchFamily="34" charset="0"/>
              </a:rPr>
              <a:t>, industrial e comercial relacionadas ao uso das </a:t>
            </a:r>
            <a:r>
              <a:rPr lang="pt-BR" sz="1600" b="0" dirty="0" err="1">
                <a:solidFill>
                  <a:schemeClr val="accent1">
                    <a:lumMod val="75000"/>
                  </a:schemeClr>
                </a:solidFill>
                <a:latin typeface="Arial" pitchFamily="34" charset="0"/>
              </a:rPr>
              <a:t>subfaixas</a:t>
            </a:r>
            <a:r>
              <a:rPr lang="pt-BR" sz="1600" b="0" dirty="0">
                <a:solidFill>
                  <a:schemeClr val="accent1">
                    <a:lumMod val="75000"/>
                  </a:schemeClr>
                </a:solidFill>
                <a:latin typeface="Arial" pitchFamily="34" charset="0"/>
              </a:rPr>
              <a:t> </a:t>
            </a:r>
            <a:r>
              <a:rPr lang="pt-BR" sz="1600" b="0" dirty="0" smtClean="0">
                <a:solidFill>
                  <a:schemeClr val="accent1">
                    <a:lumMod val="75000"/>
                  </a:schemeClr>
                </a:solidFill>
                <a:latin typeface="Arial" pitchFamily="34" charset="0"/>
              </a:rPr>
              <a:t>de radiofrequência </a:t>
            </a:r>
            <a:r>
              <a:rPr lang="pt-BR" sz="1600" b="0" dirty="0">
                <a:solidFill>
                  <a:schemeClr val="accent1">
                    <a:lumMod val="75000"/>
                  </a:schemeClr>
                </a:solidFill>
                <a:latin typeface="Arial" pitchFamily="34" charset="0"/>
              </a:rPr>
              <a:t>de 451 MHz a 458 MHz e de 461 MHz a 468 MHz</a:t>
            </a:r>
            <a:r>
              <a:rPr lang="pt-BR" sz="1600" b="0" dirty="0" smtClean="0">
                <a:solidFill>
                  <a:schemeClr val="accent1">
                    <a:lumMod val="75000"/>
                  </a:schemeClr>
                </a:solidFill>
                <a:latin typeface="Arial" pitchFamily="34" charset="0"/>
              </a:rPr>
              <a:t>, voltados </a:t>
            </a:r>
            <a:r>
              <a:rPr lang="pt-BR" sz="1600" b="0" dirty="0">
                <a:solidFill>
                  <a:schemeClr val="accent1">
                    <a:lumMod val="75000"/>
                  </a:schemeClr>
                </a:solidFill>
                <a:latin typeface="Arial" pitchFamily="34" charset="0"/>
              </a:rPr>
              <a:t>ao atendimento de áreas rurais e regiões remotas.</a:t>
            </a:r>
            <a:endParaRPr lang="es-ES" sz="1600" b="0" dirty="0" smtClean="0">
              <a:solidFill>
                <a:schemeClr val="accent1">
                  <a:lumMod val="75000"/>
                </a:schemeClr>
              </a:solidFill>
              <a:latin typeface="Arial" pitchFamily="34" charset="0"/>
            </a:endParaRPr>
          </a:p>
        </p:txBody>
      </p:sp>
      <p:sp>
        <p:nvSpPr>
          <p:cNvPr id="6" name="Rectangle 2"/>
          <p:cNvSpPr txBox="1">
            <a:spLocks noChangeArrowheads="1"/>
          </p:cNvSpPr>
          <p:nvPr/>
        </p:nvSpPr>
        <p:spPr bwMode="auto">
          <a:xfrm>
            <a:off x="-15552" y="49811"/>
            <a:ext cx="8602663" cy="900246"/>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spcAft>
                <a:spcPts val="300"/>
              </a:spcAft>
            </a:pPr>
            <a:r>
              <a:rPr lang="pt-BR" sz="2800" dirty="0"/>
              <a:t>Evolução da Regulamentação</a:t>
            </a:r>
          </a:p>
          <a:p>
            <a:pPr>
              <a:spcAft>
                <a:spcPts val="300"/>
              </a:spcAft>
            </a:pPr>
            <a:r>
              <a:rPr lang="pt-BR" sz="2000" dirty="0"/>
              <a:t>Portaria </a:t>
            </a:r>
            <a:r>
              <a:rPr lang="pt-BR" sz="2000" dirty="0" smtClean="0"/>
              <a:t>n. 14</a:t>
            </a:r>
            <a:r>
              <a:rPr lang="pt-BR" sz="2000" dirty="0"/>
              <a:t>, de </a:t>
            </a:r>
            <a:r>
              <a:rPr lang="pt-BR" sz="2000" dirty="0" smtClean="0"/>
              <a:t>06/02/2013</a:t>
            </a:r>
            <a:r>
              <a:rPr lang="pt-BR" sz="2000" dirty="0"/>
              <a:t>, do MC - Políticas </a:t>
            </a:r>
            <a:r>
              <a:rPr lang="pt-BR" sz="2000" dirty="0" smtClean="0"/>
              <a:t>Públicas</a:t>
            </a:r>
            <a:endParaRPr lang="pt-BR"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88950" y="1556792"/>
            <a:ext cx="9072562" cy="4201150"/>
          </a:xfrm>
          <a:prstGeom prst="rect">
            <a:avLst/>
          </a:prstGeom>
          <a:noFill/>
        </p:spPr>
        <p:txBody>
          <a:bodyPr wrap="square">
            <a:spAutoFit/>
          </a:bodyPr>
          <a:lstStyle/>
          <a:p>
            <a:pPr marL="342900" indent="-342900" algn="just">
              <a:spcBef>
                <a:spcPts val="600"/>
              </a:spcBef>
              <a:spcAft>
                <a:spcPts val="1200"/>
              </a:spcAft>
              <a:buBlip>
                <a:blip r:embed="rId3"/>
              </a:buBlip>
              <a:defRPr/>
            </a:pPr>
            <a:r>
              <a:rPr lang="pt-BR" sz="2300" dirty="0">
                <a:solidFill>
                  <a:schemeClr val="bg1"/>
                </a:solidFill>
                <a:latin typeface="Arial" pitchFamily="34" charset="0"/>
              </a:rPr>
              <a:t>Proposta de regulamento para a faixa de 698 MHz a 806 MHz.</a:t>
            </a:r>
          </a:p>
          <a:p>
            <a:pPr marL="342900" indent="-342900" algn="just">
              <a:spcBef>
                <a:spcPts val="600"/>
              </a:spcBef>
              <a:spcAft>
                <a:spcPts val="1200"/>
              </a:spcAft>
              <a:buBlip>
                <a:blip r:embed="rId3"/>
              </a:buBlip>
              <a:defRPr/>
            </a:pPr>
            <a:r>
              <a:rPr lang="pt-BR" sz="2300" dirty="0" smtClean="0">
                <a:solidFill>
                  <a:schemeClr val="bg1"/>
                </a:solidFill>
                <a:latin typeface="Arial" pitchFamily="34" charset="0"/>
              </a:rPr>
              <a:t>9 </a:t>
            </a:r>
            <a:r>
              <a:rPr lang="pt-BR" sz="2300" dirty="0">
                <a:solidFill>
                  <a:schemeClr val="bg1"/>
                </a:solidFill>
                <a:latin typeface="Arial" pitchFamily="34" charset="0"/>
              </a:rPr>
              <a:t>canais 5 MHz + 5 MHz, com possibilidade de agregar canais até 20 MHz + 20 MHz.</a:t>
            </a:r>
          </a:p>
          <a:p>
            <a:pPr marL="342900" indent="-342900" algn="just">
              <a:spcBef>
                <a:spcPts val="600"/>
              </a:spcBef>
              <a:spcAft>
                <a:spcPts val="1200"/>
              </a:spcAft>
              <a:buBlip>
                <a:blip r:embed="rId3"/>
              </a:buBlip>
              <a:defRPr/>
            </a:pPr>
            <a:r>
              <a:rPr lang="pt-BR" sz="2300" dirty="0" smtClean="0">
                <a:solidFill>
                  <a:schemeClr val="bg1"/>
                </a:solidFill>
                <a:latin typeface="Arial" pitchFamily="34" charset="0"/>
              </a:rPr>
              <a:t>Previsão </a:t>
            </a:r>
            <a:r>
              <a:rPr lang="pt-BR" sz="2300" dirty="0">
                <a:solidFill>
                  <a:schemeClr val="bg1"/>
                </a:solidFill>
                <a:latin typeface="Arial" pitchFamily="34" charset="0"/>
              </a:rPr>
              <a:t>de </a:t>
            </a:r>
            <a:r>
              <a:rPr lang="pt-BR" sz="2300" i="1" dirty="0">
                <a:solidFill>
                  <a:schemeClr val="bg1"/>
                </a:solidFill>
                <a:latin typeface="Arial" pitchFamily="34" charset="0"/>
              </a:rPr>
              <a:t>RAN </a:t>
            </a:r>
            <a:r>
              <a:rPr lang="pt-BR" sz="2300" i="1" dirty="0" err="1">
                <a:solidFill>
                  <a:schemeClr val="bg1"/>
                </a:solidFill>
                <a:latin typeface="Arial" pitchFamily="34" charset="0"/>
              </a:rPr>
              <a:t>Sharing</a:t>
            </a:r>
            <a:r>
              <a:rPr lang="pt-BR" sz="2300" i="1" dirty="0">
                <a:solidFill>
                  <a:schemeClr val="bg1"/>
                </a:solidFill>
                <a:latin typeface="Arial" pitchFamily="34" charset="0"/>
              </a:rPr>
              <a:t> </a:t>
            </a:r>
            <a:r>
              <a:rPr lang="pt-BR" sz="2300" dirty="0">
                <a:solidFill>
                  <a:schemeClr val="bg1"/>
                </a:solidFill>
                <a:latin typeface="Arial" pitchFamily="34" charset="0"/>
              </a:rPr>
              <a:t>e critérios de coordenação em áreas limítrofes.</a:t>
            </a:r>
          </a:p>
          <a:p>
            <a:pPr marL="342900" indent="-342900" algn="just">
              <a:spcBef>
                <a:spcPts val="600"/>
              </a:spcBef>
              <a:spcAft>
                <a:spcPts val="1200"/>
              </a:spcAft>
              <a:buBlip>
                <a:blip r:embed="rId3"/>
              </a:buBlip>
              <a:defRPr/>
            </a:pPr>
            <a:r>
              <a:rPr lang="pt-BR" sz="2300" dirty="0" smtClean="0">
                <a:solidFill>
                  <a:schemeClr val="bg1"/>
                </a:solidFill>
                <a:latin typeface="Arial" pitchFamily="34" charset="0"/>
              </a:rPr>
              <a:t>A </a:t>
            </a:r>
            <a:r>
              <a:rPr lang="pt-BR" sz="2300" dirty="0">
                <a:solidFill>
                  <a:schemeClr val="bg1"/>
                </a:solidFill>
                <a:latin typeface="Arial" pitchFamily="34" charset="0"/>
              </a:rPr>
              <a:t>consulta recebeu 533 contribuições da sociedade, agrupada em 35 macro temas.</a:t>
            </a:r>
          </a:p>
          <a:p>
            <a:pPr marL="342900" indent="-342900" algn="just">
              <a:spcBef>
                <a:spcPts val="600"/>
              </a:spcBef>
              <a:spcAft>
                <a:spcPts val="1200"/>
              </a:spcAft>
              <a:buBlip>
                <a:blip r:embed="rId3"/>
              </a:buBlip>
              <a:defRPr/>
            </a:pPr>
            <a:r>
              <a:rPr lang="pt-BR" sz="2300" dirty="0" smtClean="0">
                <a:solidFill>
                  <a:schemeClr val="bg1"/>
                </a:solidFill>
                <a:latin typeface="Arial" pitchFamily="34" charset="0"/>
              </a:rPr>
              <a:t>Paralelamente</a:t>
            </a:r>
            <a:r>
              <a:rPr lang="pt-BR" sz="2300" dirty="0">
                <a:solidFill>
                  <a:schemeClr val="bg1"/>
                </a:solidFill>
                <a:latin typeface="Arial" pitchFamily="34" charset="0"/>
              </a:rPr>
              <a:t>, estava em estudo o replanejamento do canais de TV. </a:t>
            </a:r>
          </a:p>
        </p:txBody>
      </p:sp>
      <p:sp>
        <p:nvSpPr>
          <p:cNvPr id="4" name="Rectangle 2"/>
          <p:cNvSpPr txBox="1">
            <a:spLocks noChangeArrowheads="1"/>
          </p:cNvSpPr>
          <p:nvPr/>
        </p:nvSpPr>
        <p:spPr bwMode="auto">
          <a:xfrm>
            <a:off x="116589" y="49811"/>
            <a:ext cx="8602663" cy="900246"/>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spcAft>
                <a:spcPts val="300"/>
              </a:spcAft>
            </a:pPr>
            <a:r>
              <a:rPr lang="pt-BR" sz="2800" dirty="0"/>
              <a:t>Evolução da Regulamentação</a:t>
            </a:r>
          </a:p>
          <a:p>
            <a:pPr>
              <a:spcAft>
                <a:spcPts val="300"/>
              </a:spcAft>
            </a:pPr>
            <a:r>
              <a:rPr lang="pt-BR" sz="2200" dirty="0"/>
              <a:t>Consulta Pública 12/2013 - </a:t>
            </a:r>
            <a:r>
              <a:rPr lang="pt-BR" sz="2200" dirty="0" smtClean="0"/>
              <a:t>Anatel</a:t>
            </a:r>
            <a:endParaRPr lang="pt-BR" dirty="0"/>
          </a:p>
        </p:txBody>
      </p:sp>
    </p:spTree>
    <p:extLst>
      <p:ext uri="{BB962C8B-B14F-4D97-AF65-F5344CB8AC3E}">
        <p14:creationId xmlns:p14="http://schemas.microsoft.com/office/powerpoint/2010/main" val="23458324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6456" y="1363415"/>
            <a:ext cx="9649072" cy="707886"/>
          </a:xfrm>
          <a:prstGeom prst="rect">
            <a:avLst/>
          </a:prstGeom>
        </p:spPr>
        <p:txBody>
          <a:bodyPr wrap="square">
            <a:spAutoFit/>
          </a:bodyPr>
          <a:lstStyle/>
          <a:p>
            <a:r>
              <a:rPr lang="pt-BR" sz="2000" dirty="0">
                <a:solidFill>
                  <a:srgbClr val="C00000"/>
                </a:solidFill>
              </a:rPr>
              <a:t>Aprova a Atribuição, a Destinação e o Regulamento sobre Condições de Uso de Radiofrequências na Faixa de 698 MHz a 806 MHz.</a:t>
            </a:r>
          </a:p>
        </p:txBody>
      </p:sp>
      <p:sp>
        <p:nvSpPr>
          <p:cNvPr id="7" name="Rectangle 1027"/>
          <p:cNvSpPr txBox="1">
            <a:spLocks noChangeArrowheads="1"/>
          </p:cNvSpPr>
          <p:nvPr/>
        </p:nvSpPr>
        <p:spPr>
          <a:xfrm>
            <a:off x="3224808" y="3501960"/>
            <a:ext cx="9777535" cy="4953000"/>
          </a:xfrm>
          <a:prstGeom prst="rect">
            <a:avLst/>
          </a:prstGeom>
        </p:spPr>
        <p:txBody>
          <a:bodyPr>
            <a:normAutofit/>
          </a:bodyPr>
          <a:lstStyle>
            <a:lvl1pPr marL="322263" indent="-322263" algn="l" defTabSz="858838" rtl="0" eaLnBrk="0" fontAlgn="base" hangingPunct="0">
              <a:spcBef>
                <a:spcPct val="20000"/>
              </a:spcBef>
              <a:spcAft>
                <a:spcPct val="0"/>
              </a:spcAft>
              <a:buClr>
                <a:schemeClr val="hlink"/>
              </a:buClr>
              <a:buSzPct val="100000"/>
              <a:buFont typeface="Monotype Sorts" pitchFamily="2" charset="2"/>
              <a:buChar char="3"/>
              <a:defRPr sz="3000" b="1">
                <a:solidFill>
                  <a:srgbClr val="0000FF"/>
                </a:solidFill>
                <a:effectLst>
                  <a:outerShdw blurRad="38100" dist="38100" dir="2700000" algn="tl">
                    <a:srgbClr val="C0C0C0"/>
                  </a:outerShdw>
                </a:effectLst>
                <a:latin typeface="+mn-lt"/>
                <a:ea typeface="+mn-ea"/>
                <a:cs typeface="+mn-cs"/>
              </a:defRPr>
            </a:lvl1pPr>
            <a:lvl2pPr marL="698500" indent="-268288" algn="l" defTabSz="858838" rtl="0" eaLnBrk="0" fontAlgn="base" hangingPunct="0">
              <a:spcBef>
                <a:spcPct val="20000"/>
              </a:spcBef>
              <a:spcAft>
                <a:spcPct val="0"/>
              </a:spcAft>
              <a:buClr>
                <a:schemeClr val="hlink"/>
              </a:buClr>
              <a:buSzPct val="100000"/>
              <a:buFont typeface="Monotype Sorts" pitchFamily="2" charset="2"/>
              <a:buChar char="+"/>
              <a:defRPr sz="2600" b="1">
                <a:solidFill>
                  <a:srgbClr val="0000FF"/>
                </a:solidFill>
                <a:latin typeface="+mn-lt"/>
              </a:defRPr>
            </a:lvl2pPr>
            <a:lvl3pPr marL="1073150" indent="-214313" algn="l" defTabSz="858838" rtl="0" eaLnBrk="0" fontAlgn="base" hangingPunct="0">
              <a:spcBef>
                <a:spcPct val="20000"/>
              </a:spcBef>
              <a:spcAft>
                <a:spcPct val="0"/>
              </a:spcAft>
              <a:buClr>
                <a:schemeClr val="hlink"/>
              </a:buClr>
              <a:buSzPct val="100000"/>
              <a:buChar char="•"/>
              <a:defRPr sz="2300" b="1">
                <a:solidFill>
                  <a:srgbClr val="0000FF"/>
                </a:solidFill>
                <a:latin typeface="+mn-lt"/>
              </a:defRPr>
            </a:lvl3pPr>
            <a:lvl4pPr marL="1503363" indent="-214313" algn="l" defTabSz="858838" rtl="0" eaLnBrk="0" fontAlgn="base" hangingPunct="0">
              <a:spcBef>
                <a:spcPct val="20000"/>
              </a:spcBef>
              <a:spcAft>
                <a:spcPct val="0"/>
              </a:spcAft>
              <a:buClr>
                <a:schemeClr val="hlink"/>
              </a:buClr>
              <a:buSzPct val="100000"/>
              <a:buChar char="–"/>
              <a:defRPr sz="1900" b="1">
                <a:solidFill>
                  <a:srgbClr val="0000FF"/>
                </a:solidFill>
                <a:latin typeface="+mn-lt"/>
              </a:defRPr>
            </a:lvl4pPr>
            <a:lvl5pPr marL="1933575" indent="-215900" algn="l" defTabSz="858838" rtl="0" eaLnBrk="0" fontAlgn="base" hangingPunct="0">
              <a:spcBef>
                <a:spcPct val="20000"/>
              </a:spcBef>
              <a:spcAft>
                <a:spcPct val="0"/>
              </a:spcAft>
              <a:buClr>
                <a:schemeClr val="hlink"/>
              </a:buClr>
              <a:buSzPct val="100000"/>
              <a:buFont typeface="Monotype Sorts" pitchFamily="2" charset="2"/>
              <a:buChar char="7"/>
              <a:defRPr sz="1900" b="1">
                <a:solidFill>
                  <a:srgbClr val="0000FF"/>
                </a:solidFill>
                <a:latin typeface="+mn-lt"/>
              </a:defRPr>
            </a:lvl5pPr>
            <a:lvl6pPr marL="2390775" indent="-215900" algn="l" defTabSz="858838" rtl="0" eaLnBrk="0" fontAlgn="base" hangingPunct="0">
              <a:spcBef>
                <a:spcPct val="20000"/>
              </a:spcBef>
              <a:spcAft>
                <a:spcPct val="0"/>
              </a:spcAft>
              <a:buClr>
                <a:schemeClr val="hlink"/>
              </a:buClr>
              <a:buSzPct val="100000"/>
              <a:buFont typeface="Monotype Sorts" pitchFamily="2" charset="2"/>
              <a:buChar char="7"/>
              <a:defRPr sz="1900" b="1">
                <a:solidFill>
                  <a:srgbClr val="0000FF"/>
                </a:solidFill>
                <a:latin typeface="+mn-lt"/>
              </a:defRPr>
            </a:lvl6pPr>
            <a:lvl7pPr marL="2847975" indent="-215900" algn="l" defTabSz="858838" rtl="0" eaLnBrk="0" fontAlgn="base" hangingPunct="0">
              <a:spcBef>
                <a:spcPct val="20000"/>
              </a:spcBef>
              <a:spcAft>
                <a:spcPct val="0"/>
              </a:spcAft>
              <a:buClr>
                <a:schemeClr val="hlink"/>
              </a:buClr>
              <a:buSzPct val="100000"/>
              <a:buFont typeface="Monotype Sorts" pitchFamily="2" charset="2"/>
              <a:buChar char="7"/>
              <a:defRPr sz="1900" b="1">
                <a:solidFill>
                  <a:srgbClr val="0000FF"/>
                </a:solidFill>
                <a:latin typeface="+mn-lt"/>
              </a:defRPr>
            </a:lvl7pPr>
            <a:lvl8pPr marL="3305175" indent="-215900" algn="l" defTabSz="858838" rtl="0" eaLnBrk="0" fontAlgn="base" hangingPunct="0">
              <a:spcBef>
                <a:spcPct val="20000"/>
              </a:spcBef>
              <a:spcAft>
                <a:spcPct val="0"/>
              </a:spcAft>
              <a:buClr>
                <a:schemeClr val="hlink"/>
              </a:buClr>
              <a:buSzPct val="100000"/>
              <a:buFont typeface="Monotype Sorts" pitchFamily="2" charset="2"/>
              <a:buChar char="7"/>
              <a:defRPr sz="1900" b="1">
                <a:solidFill>
                  <a:srgbClr val="0000FF"/>
                </a:solidFill>
                <a:latin typeface="+mn-lt"/>
              </a:defRPr>
            </a:lvl8pPr>
            <a:lvl9pPr marL="3762375" indent="-215900" algn="l" defTabSz="858838" rtl="0" eaLnBrk="0" fontAlgn="base" hangingPunct="0">
              <a:spcBef>
                <a:spcPct val="20000"/>
              </a:spcBef>
              <a:spcAft>
                <a:spcPct val="0"/>
              </a:spcAft>
              <a:buClr>
                <a:schemeClr val="hlink"/>
              </a:buClr>
              <a:buSzPct val="100000"/>
              <a:buFont typeface="Monotype Sorts" pitchFamily="2" charset="2"/>
              <a:buChar char="7"/>
              <a:defRPr sz="1900" b="1">
                <a:solidFill>
                  <a:srgbClr val="0000FF"/>
                </a:solidFill>
                <a:latin typeface="+mn-lt"/>
              </a:defRPr>
            </a:lvl9pPr>
          </a:lstStyle>
          <a:p>
            <a:pPr marL="0" indent="0" algn="just" eaLnBrk="1" fontAlgn="auto" hangingPunct="1">
              <a:spcAft>
                <a:spcPts val="0"/>
              </a:spcAft>
              <a:buClr>
                <a:schemeClr val="tx1">
                  <a:lumMod val="50000"/>
                  <a:lumOff val="50000"/>
                </a:schemeClr>
              </a:buClr>
              <a:buFontTx/>
              <a:buNone/>
              <a:defRPr/>
            </a:pPr>
            <a:r>
              <a:rPr lang="es-ES_tradnl" sz="2000" dirty="0" smtClean="0">
                <a:solidFill>
                  <a:srgbClr val="FF0000"/>
                </a:solidFill>
              </a:rPr>
              <a:t>            </a:t>
            </a:r>
            <a:r>
              <a:rPr lang="pt-BR" sz="2000" dirty="0" smtClean="0">
                <a:solidFill>
                  <a:srgbClr val="FF0000"/>
                </a:solidFill>
              </a:rPr>
              <a:t>Arranjo APT (A5) / Faixa 28 do 3GPP</a:t>
            </a:r>
          </a:p>
          <a:p>
            <a:pPr marL="609600" indent="-609600" algn="just" eaLnBrk="1" fontAlgn="auto" hangingPunct="1">
              <a:spcAft>
                <a:spcPts val="0"/>
              </a:spcAft>
              <a:buClr>
                <a:schemeClr val="tx1">
                  <a:lumMod val="50000"/>
                  <a:lumOff val="50000"/>
                </a:schemeClr>
              </a:buClr>
              <a:buFont typeface="Wingdings" pitchFamily="2" charset="2"/>
              <a:buChar char="Ø"/>
              <a:defRPr/>
            </a:pPr>
            <a:endParaRPr lang="pt-BR" sz="2000" dirty="0" smtClean="0">
              <a:solidFill>
                <a:schemeClr val="tx1">
                  <a:lumMod val="85000"/>
                </a:schemeClr>
              </a:solidFill>
            </a:endParaRPr>
          </a:p>
          <a:p>
            <a:pPr marL="609600" indent="-609600" algn="just" eaLnBrk="1" fontAlgn="auto" hangingPunct="1">
              <a:spcAft>
                <a:spcPts val="0"/>
              </a:spcAft>
              <a:buClr>
                <a:schemeClr val="tx1">
                  <a:lumMod val="50000"/>
                  <a:lumOff val="50000"/>
                </a:schemeClr>
              </a:buClr>
              <a:buFont typeface="Wingdings" pitchFamily="2" charset="2"/>
              <a:buChar char="Ø"/>
              <a:defRPr/>
            </a:pPr>
            <a:endParaRPr lang="pt-BR" sz="2000" dirty="0" smtClean="0">
              <a:solidFill>
                <a:schemeClr val="tx1">
                  <a:lumMod val="85000"/>
                </a:schemeClr>
              </a:solidFill>
            </a:endParaRPr>
          </a:p>
          <a:p>
            <a:pPr marL="609600" indent="-609600" algn="just" eaLnBrk="1" fontAlgn="auto" hangingPunct="1">
              <a:spcAft>
                <a:spcPts val="0"/>
              </a:spcAft>
              <a:buClr>
                <a:schemeClr val="tx1">
                  <a:lumMod val="50000"/>
                  <a:lumOff val="50000"/>
                </a:schemeClr>
              </a:buClr>
              <a:buFont typeface="Wingdings" pitchFamily="2" charset="2"/>
              <a:buChar char="Ø"/>
              <a:defRPr/>
            </a:pPr>
            <a:endParaRPr lang="pt-BR" sz="2200" dirty="0" smtClean="0">
              <a:solidFill>
                <a:schemeClr val="tx1">
                  <a:lumMod val="85000"/>
                </a:schemeClr>
              </a:solidFill>
            </a:endParaRPr>
          </a:p>
          <a:p>
            <a:pPr marL="609600" indent="-609600" algn="just" eaLnBrk="1" fontAlgn="auto" hangingPunct="1">
              <a:spcAft>
                <a:spcPts val="0"/>
              </a:spcAft>
              <a:buClr>
                <a:schemeClr val="tx1">
                  <a:lumMod val="50000"/>
                  <a:lumOff val="50000"/>
                </a:schemeClr>
              </a:buClr>
              <a:buFont typeface="Wingdings" pitchFamily="2" charset="2"/>
              <a:buChar char="Ø"/>
              <a:defRPr/>
            </a:pPr>
            <a:endParaRPr lang="pt-BR" sz="2200" dirty="0" smtClean="0">
              <a:solidFill>
                <a:schemeClr val="tx1">
                  <a:lumMod val="85000"/>
                </a:schemeClr>
              </a:solidFill>
            </a:endParaRPr>
          </a:p>
          <a:p>
            <a:pPr marL="609600" indent="-609600" eaLnBrk="1" fontAlgn="auto" hangingPunct="1">
              <a:spcAft>
                <a:spcPts val="0"/>
              </a:spcAft>
              <a:buClr>
                <a:schemeClr val="tx1">
                  <a:lumMod val="50000"/>
                  <a:lumOff val="50000"/>
                </a:schemeClr>
              </a:buClr>
              <a:buFontTx/>
              <a:buNone/>
              <a:defRPr/>
            </a:pPr>
            <a:endParaRPr lang="pt-BR" sz="2200" dirty="0" smtClean="0">
              <a:solidFill>
                <a:srgbClr val="FF3300"/>
              </a:solidFill>
            </a:endParaRPr>
          </a:p>
        </p:txBody>
      </p:sp>
      <p:pic>
        <p:nvPicPr>
          <p:cNvPr id="8" name="Bild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88" y="2420888"/>
            <a:ext cx="8551862"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544" y="3484239"/>
            <a:ext cx="7924800"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tângulo 9"/>
          <p:cNvSpPr/>
          <p:nvPr/>
        </p:nvSpPr>
        <p:spPr>
          <a:xfrm>
            <a:off x="56456" y="5826750"/>
            <a:ext cx="9649072" cy="338554"/>
          </a:xfrm>
          <a:prstGeom prst="rect">
            <a:avLst/>
          </a:prstGeom>
        </p:spPr>
        <p:txBody>
          <a:bodyPr wrap="square">
            <a:spAutoFit/>
          </a:bodyPr>
          <a:lstStyle/>
          <a:p>
            <a:r>
              <a:rPr lang="pt-BR" sz="1600" b="0" dirty="0" smtClean="0">
                <a:solidFill>
                  <a:schemeClr val="accent1">
                    <a:lumMod val="75000"/>
                  </a:schemeClr>
                </a:solidFill>
              </a:rPr>
              <a:t>Arranjo A5 M.1036-4 e Faixa 28 do 3GPP</a:t>
            </a:r>
            <a:endParaRPr lang="pt-BR" sz="1600" dirty="0">
              <a:solidFill>
                <a:schemeClr val="accent1">
                  <a:lumMod val="75000"/>
                </a:schemeClr>
              </a:solidFill>
            </a:endParaRPr>
          </a:p>
        </p:txBody>
      </p:sp>
      <p:sp>
        <p:nvSpPr>
          <p:cNvPr id="11" name="Rectangle 2"/>
          <p:cNvSpPr txBox="1">
            <a:spLocks noChangeArrowheads="1"/>
          </p:cNvSpPr>
          <p:nvPr/>
        </p:nvSpPr>
        <p:spPr bwMode="auto">
          <a:xfrm>
            <a:off x="116589" y="35063"/>
            <a:ext cx="8220787" cy="900246"/>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spcAft>
                <a:spcPts val="300"/>
              </a:spcAft>
            </a:pPr>
            <a:r>
              <a:rPr lang="pt-BR" sz="2800" dirty="0"/>
              <a:t>Evolução da Regulamentação</a:t>
            </a:r>
          </a:p>
          <a:p>
            <a:pPr>
              <a:spcAft>
                <a:spcPts val="300"/>
              </a:spcAft>
            </a:pPr>
            <a:r>
              <a:rPr lang="pt-BR" sz="2200" dirty="0"/>
              <a:t>Resolução nº 625, de </a:t>
            </a:r>
            <a:r>
              <a:rPr lang="pt-BR" sz="2200" dirty="0" smtClean="0"/>
              <a:t>13/11/2013</a:t>
            </a:r>
            <a:endParaRPr lang="pt-BR"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2014527025"/>
              </p:ext>
            </p:extLst>
          </p:nvPr>
        </p:nvGraphicFramePr>
        <p:xfrm>
          <a:off x="1033463" y="1772816"/>
          <a:ext cx="7185025" cy="4048125"/>
        </p:xfrm>
        <a:graphic>
          <a:graphicData uri="http://schemas.openxmlformats.org/presentationml/2006/ole">
            <mc:AlternateContent xmlns:mc="http://schemas.openxmlformats.org/markup-compatibility/2006">
              <mc:Choice xmlns:v="urn:schemas-microsoft-com:vml" Requires="v">
                <p:oleObj spid="_x0000_s2079" name="Documento" r:id="rId5" imgW="9024450" imgH="5091322" progId="Word.Document.12">
                  <p:embed/>
                </p:oleObj>
              </mc:Choice>
              <mc:Fallback>
                <p:oleObj name="Documento" r:id="rId5" imgW="9024450" imgH="5091322" progId="Word.Document.12">
                  <p:embed/>
                  <p:pic>
                    <p:nvPicPr>
                      <p:cNvPr id="0" name=""/>
                      <p:cNvPicPr>
                        <a:picLocks noChangeAspect="1" noChangeArrowheads="1"/>
                      </p:cNvPicPr>
                      <p:nvPr/>
                    </p:nvPicPr>
                    <p:blipFill>
                      <a:blip r:embed="rId6"/>
                      <a:srcRect/>
                      <a:stretch>
                        <a:fillRect/>
                      </a:stretch>
                    </p:blipFill>
                    <p:spPr bwMode="auto">
                      <a:xfrm>
                        <a:off x="1033463" y="1772816"/>
                        <a:ext cx="7185025" cy="4048125"/>
                      </a:xfrm>
                      <a:prstGeom prst="rect">
                        <a:avLst/>
                      </a:prstGeom>
                      <a:solidFill>
                        <a:schemeClr val="bg1">
                          <a:lumMod val="25000"/>
                          <a:lumOff val="75000"/>
                        </a:schemeClr>
                      </a:solidFill>
                      <a:ln>
                        <a:noFill/>
                      </a:ln>
                      <a:extLst/>
                    </p:spPr>
                  </p:pic>
                </p:oleObj>
              </mc:Fallback>
            </mc:AlternateContent>
          </a:graphicData>
        </a:graphic>
      </p:graphicFrame>
      <p:sp>
        <p:nvSpPr>
          <p:cNvPr id="3" name="Retângulo 2"/>
          <p:cNvSpPr/>
          <p:nvPr/>
        </p:nvSpPr>
        <p:spPr>
          <a:xfrm>
            <a:off x="200472" y="5546376"/>
            <a:ext cx="9361040" cy="661720"/>
          </a:xfrm>
          <a:prstGeom prst="rect">
            <a:avLst/>
          </a:prstGeom>
        </p:spPr>
        <p:txBody>
          <a:bodyPr wrap="square">
            <a:spAutoFit/>
          </a:bodyPr>
          <a:lstStyle/>
          <a:p>
            <a:pPr algn="just">
              <a:spcAft>
                <a:spcPts val="600"/>
              </a:spcAft>
              <a:defRPr/>
            </a:pPr>
            <a:endParaRPr lang="pt-BR" sz="1600" dirty="0" smtClean="0">
              <a:solidFill>
                <a:schemeClr val="accent1">
                  <a:lumMod val="75000"/>
                </a:schemeClr>
              </a:solidFill>
            </a:endParaRPr>
          </a:p>
          <a:p>
            <a:pPr algn="just">
              <a:spcAft>
                <a:spcPts val="600"/>
              </a:spcAft>
              <a:defRPr/>
            </a:pPr>
            <a:r>
              <a:rPr lang="pt-BR" sz="1600" dirty="0" smtClean="0">
                <a:solidFill>
                  <a:schemeClr val="accent1">
                    <a:lumMod val="75000"/>
                  </a:schemeClr>
                </a:solidFill>
              </a:rPr>
              <a:t>* Aplicações de </a:t>
            </a:r>
            <a:r>
              <a:rPr lang="pt-BR" sz="1600" dirty="0">
                <a:solidFill>
                  <a:schemeClr val="accent1">
                    <a:lumMod val="75000"/>
                  </a:schemeClr>
                </a:solidFill>
              </a:rPr>
              <a:t>segurança pública, defesa nacional e infraestrutura, em caráter </a:t>
            </a:r>
            <a:r>
              <a:rPr lang="pt-BR" sz="1600" dirty="0" smtClean="0">
                <a:solidFill>
                  <a:schemeClr val="accent1">
                    <a:lumMod val="75000"/>
                  </a:schemeClr>
                </a:solidFill>
              </a:rPr>
              <a:t>primário.</a:t>
            </a:r>
            <a:r>
              <a:rPr lang="pt-BR" sz="1600" b="0" dirty="0" smtClean="0"/>
              <a:t>.</a:t>
            </a:r>
            <a:endParaRPr lang="pt-BR" sz="1600" dirty="0">
              <a:solidFill>
                <a:schemeClr val="accent1">
                  <a:lumMod val="75000"/>
                </a:schemeClr>
              </a:solidFill>
            </a:endParaRPr>
          </a:p>
        </p:txBody>
      </p:sp>
      <p:sp>
        <p:nvSpPr>
          <p:cNvPr id="4" name="Retângulo 3"/>
          <p:cNvSpPr/>
          <p:nvPr/>
        </p:nvSpPr>
        <p:spPr>
          <a:xfrm>
            <a:off x="56456" y="1196752"/>
            <a:ext cx="9649072" cy="430887"/>
          </a:xfrm>
          <a:prstGeom prst="rect">
            <a:avLst/>
          </a:prstGeom>
        </p:spPr>
        <p:txBody>
          <a:bodyPr wrap="square">
            <a:spAutoFit/>
          </a:bodyPr>
          <a:lstStyle/>
          <a:p>
            <a:r>
              <a:rPr lang="pt-BR" sz="2200" dirty="0" smtClean="0">
                <a:solidFill>
                  <a:srgbClr val="C00000"/>
                </a:solidFill>
              </a:rPr>
              <a:t>Destinação e Canalização</a:t>
            </a:r>
            <a:endParaRPr lang="pt-BR" sz="2200" dirty="0">
              <a:solidFill>
                <a:srgbClr val="C00000"/>
              </a:solidFill>
            </a:endParaRPr>
          </a:p>
        </p:txBody>
      </p:sp>
      <p:sp>
        <p:nvSpPr>
          <p:cNvPr id="7" name="Rectangle 2"/>
          <p:cNvSpPr txBox="1">
            <a:spLocks noChangeArrowheads="1"/>
          </p:cNvSpPr>
          <p:nvPr/>
        </p:nvSpPr>
        <p:spPr bwMode="auto">
          <a:xfrm>
            <a:off x="116589" y="35063"/>
            <a:ext cx="8220787" cy="900246"/>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spcAft>
                <a:spcPts val="300"/>
              </a:spcAft>
            </a:pPr>
            <a:r>
              <a:rPr lang="pt-BR" sz="2800" dirty="0"/>
              <a:t>Evolução da Regulamentação</a:t>
            </a:r>
          </a:p>
          <a:p>
            <a:pPr>
              <a:spcAft>
                <a:spcPts val="300"/>
              </a:spcAft>
            </a:pPr>
            <a:r>
              <a:rPr lang="pt-BR" sz="2200" dirty="0"/>
              <a:t>Resolução nº 625, de </a:t>
            </a:r>
            <a:r>
              <a:rPr lang="pt-BR" sz="2200" dirty="0" smtClean="0"/>
              <a:t>13/11/2013</a:t>
            </a:r>
            <a:endParaRPr lang="pt-BR" dirty="0"/>
          </a:p>
        </p:txBody>
      </p:sp>
    </p:spTree>
    <p:extLst>
      <p:ext uri="{BB962C8B-B14F-4D97-AF65-F5344CB8AC3E}">
        <p14:creationId xmlns:p14="http://schemas.microsoft.com/office/powerpoint/2010/main" val="36315231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15900" y="1268760"/>
            <a:ext cx="941762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sz="2000">
                <a:solidFill>
                  <a:srgbClr val="000066"/>
                </a:solidFill>
                <a:latin typeface="+mn-lt"/>
                <a:ea typeface="+mn-ea"/>
                <a:cs typeface="+mn-cs"/>
              </a:defRPr>
            </a:lvl1pPr>
            <a:lvl2pPr marL="742950" indent="-285750" algn="l" rtl="0" eaLnBrk="0" fontAlgn="base" hangingPunct="0">
              <a:spcBef>
                <a:spcPct val="20000"/>
              </a:spcBef>
              <a:spcAft>
                <a:spcPct val="0"/>
              </a:spcAft>
              <a:defRPr>
                <a:solidFill>
                  <a:srgbClr val="000066"/>
                </a:solidFill>
                <a:latin typeface="+mn-lt"/>
              </a:defRPr>
            </a:lvl2pPr>
            <a:lvl3pPr marL="1143000" indent="-228600" algn="l" rtl="0" eaLnBrk="0" fontAlgn="base" hangingPunct="0">
              <a:spcBef>
                <a:spcPct val="20000"/>
              </a:spcBef>
              <a:spcAft>
                <a:spcPct val="0"/>
              </a:spcAft>
              <a:defRPr>
                <a:solidFill>
                  <a:srgbClr val="000066"/>
                </a:solidFill>
                <a:latin typeface="+mn-lt"/>
              </a:defRPr>
            </a:lvl3pPr>
            <a:lvl4pPr marL="1600200" indent="-228600" algn="l" rtl="0" eaLnBrk="0" fontAlgn="base" hangingPunct="0">
              <a:spcBef>
                <a:spcPct val="20000"/>
              </a:spcBef>
              <a:spcAft>
                <a:spcPct val="0"/>
              </a:spcAft>
              <a:defRPr>
                <a:solidFill>
                  <a:srgbClr val="000066"/>
                </a:solidFill>
                <a:latin typeface="+mn-lt"/>
              </a:defRPr>
            </a:lvl4pPr>
            <a:lvl5pPr marL="2057400" indent="-228600" algn="l" rtl="0" eaLnBrk="0" fontAlgn="base" hangingPunct="0">
              <a:spcBef>
                <a:spcPct val="20000"/>
              </a:spcBef>
              <a:spcAft>
                <a:spcPct val="0"/>
              </a:spcAft>
              <a:defRPr>
                <a:solidFill>
                  <a:srgbClr val="000066"/>
                </a:solidFill>
                <a:latin typeface="+mn-lt"/>
              </a:defRPr>
            </a:lvl5pPr>
            <a:lvl6pPr marL="2514600" indent="-228600" algn="l" rtl="0" fontAlgn="base">
              <a:spcBef>
                <a:spcPct val="20000"/>
              </a:spcBef>
              <a:spcAft>
                <a:spcPct val="0"/>
              </a:spcAft>
              <a:defRPr>
                <a:solidFill>
                  <a:srgbClr val="000066"/>
                </a:solidFill>
                <a:latin typeface="+mn-lt"/>
              </a:defRPr>
            </a:lvl6pPr>
            <a:lvl7pPr marL="2971800" indent="-228600" algn="l" rtl="0" fontAlgn="base">
              <a:spcBef>
                <a:spcPct val="20000"/>
              </a:spcBef>
              <a:spcAft>
                <a:spcPct val="0"/>
              </a:spcAft>
              <a:defRPr>
                <a:solidFill>
                  <a:srgbClr val="000066"/>
                </a:solidFill>
                <a:latin typeface="+mn-lt"/>
              </a:defRPr>
            </a:lvl7pPr>
            <a:lvl8pPr marL="3429000" indent="-228600" algn="l" rtl="0" fontAlgn="base">
              <a:spcBef>
                <a:spcPct val="20000"/>
              </a:spcBef>
              <a:spcAft>
                <a:spcPct val="0"/>
              </a:spcAft>
              <a:defRPr>
                <a:solidFill>
                  <a:srgbClr val="000066"/>
                </a:solidFill>
                <a:latin typeface="+mn-lt"/>
              </a:defRPr>
            </a:lvl8pPr>
            <a:lvl9pPr marL="3886200" indent="-228600" algn="l" rtl="0" fontAlgn="base">
              <a:spcBef>
                <a:spcPct val="20000"/>
              </a:spcBef>
              <a:spcAft>
                <a:spcPct val="0"/>
              </a:spcAft>
              <a:defRPr>
                <a:solidFill>
                  <a:srgbClr val="000066"/>
                </a:solidFill>
                <a:latin typeface="+mn-lt"/>
              </a:defRPr>
            </a:lvl9pPr>
          </a:lstStyle>
          <a:p>
            <a:pPr>
              <a:defRPr/>
            </a:pPr>
            <a:endParaRPr lang="pt-BR" sz="600" i="1" dirty="0"/>
          </a:p>
          <a:p>
            <a:pPr algn="just">
              <a:spcBef>
                <a:spcPct val="0"/>
              </a:spcBef>
              <a:spcAft>
                <a:spcPts val="1200"/>
              </a:spcAft>
              <a:buBlip>
                <a:blip r:embed="rId3"/>
              </a:buBlip>
              <a:defRPr/>
            </a:pPr>
            <a:r>
              <a:rPr lang="pt-BR" sz="1800" dirty="0">
                <a:solidFill>
                  <a:schemeClr val="bg1"/>
                </a:solidFill>
                <a:latin typeface="Arial" pitchFamily="34" charset="0"/>
              </a:rPr>
              <a:t>Mantida a destinação da faixa ao Serviço de TV, RTV, </a:t>
            </a:r>
            <a:r>
              <a:rPr lang="pt-BR" sz="1800" dirty="0" err="1" smtClean="0">
                <a:solidFill>
                  <a:schemeClr val="bg1"/>
                </a:solidFill>
                <a:latin typeface="Arial" pitchFamily="34" charset="0"/>
              </a:rPr>
              <a:t>RpTV</a:t>
            </a:r>
            <a:r>
              <a:rPr lang="pt-BR" sz="1800" dirty="0" smtClean="0">
                <a:solidFill>
                  <a:schemeClr val="bg1"/>
                </a:solidFill>
                <a:latin typeface="Arial" pitchFamily="34" charset="0"/>
              </a:rPr>
              <a:t> e </a:t>
            </a:r>
            <a:r>
              <a:rPr lang="pt-BR" sz="1800" dirty="0">
                <a:solidFill>
                  <a:schemeClr val="bg1"/>
                </a:solidFill>
                <a:latin typeface="Arial" pitchFamily="34" charset="0"/>
              </a:rPr>
              <a:t>TVA/SeAC, em caráter primário, até a data a ser fixada pela Anatel, de acordo com as diretrizes estabelecidas pelo Poder Executivo.</a:t>
            </a:r>
          </a:p>
          <a:p>
            <a:pPr algn="just">
              <a:spcBef>
                <a:spcPct val="0"/>
              </a:spcBef>
              <a:spcAft>
                <a:spcPts val="1200"/>
              </a:spcAft>
              <a:buBlip>
                <a:blip r:embed="rId3"/>
              </a:buBlip>
              <a:defRPr/>
            </a:pPr>
            <a:r>
              <a:rPr lang="pt-BR" sz="1800" dirty="0">
                <a:solidFill>
                  <a:schemeClr val="bg1"/>
                </a:solidFill>
                <a:latin typeface="Arial" pitchFamily="34" charset="0"/>
              </a:rPr>
              <a:t>O processo de redistribuição e realocação de canais constantes do PBTV, PBRTV e PBTVD na faixa de 700 MHz, se dará de forma a assegurar a continuidade da prestação desses serviços:</a:t>
            </a:r>
          </a:p>
          <a:p>
            <a:pPr marL="857250" lvl="1" indent="-457200" algn="just">
              <a:spcBef>
                <a:spcPts val="300"/>
              </a:spcBef>
              <a:spcAft>
                <a:spcPts val="600"/>
              </a:spcAft>
              <a:buFont typeface="+mj-lt"/>
              <a:buAutoNum type="alphaLcParenR"/>
              <a:defRPr/>
            </a:pPr>
            <a:r>
              <a:rPr lang="pt-BR" sz="1500" u="sng" dirty="0" smtClean="0"/>
              <a:t>Garantia de não interferência </a:t>
            </a:r>
            <a:r>
              <a:rPr lang="pt-BR" sz="1500" u="sng" dirty="0"/>
              <a:t>nos serviços </a:t>
            </a:r>
            <a:r>
              <a:rPr lang="pt-BR" sz="1500" u="sng" dirty="0" smtClean="0"/>
              <a:t>atuais </a:t>
            </a:r>
            <a:r>
              <a:rPr lang="pt-BR" sz="1500" dirty="0" smtClean="0"/>
              <a:t>e a preservação de suas respectivas áreas de cobertura </a:t>
            </a:r>
            <a:r>
              <a:rPr lang="pt-BR" sz="1500" dirty="0"/>
              <a:t>(</a:t>
            </a:r>
            <a:r>
              <a:rPr lang="pt-BR" sz="1500" dirty="0" smtClean="0"/>
              <a:t>art.15 </a:t>
            </a:r>
            <a:r>
              <a:rPr lang="pt-BR" sz="1500" dirty="0"/>
              <a:t>§ 1º</a:t>
            </a:r>
            <a:r>
              <a:rPr lang="pt-BR" sz="1500" dirty="0" smtClean="0"/>
              <a:t>).</a:t>
            </a:r>
          </a:p>
          <a:p>
            <a:pPr marL="857250" lvl="1" indent="-457200" algn="just">
              <a:spcBef>
                <a:spcPts val="300"/>
              </a:spcBef>
              <a:spcAft>
                <a:spcPts val="600"/>
              </a:spcAft>
              <a:buFont typeface="+mj-lt"/>
              <a:buAutoNum type="alphaLcParenR"/>
              <a:defRPr/>
            </a:pPr>
            <a:r>
              <a:rPr lang="pt-BR" sz="1500" dirty="0"/>
              <a:t>A Anatel poderá rever as condições de uso das radiofrequências na faixa </a:t>
            </a:r>
            <a:r>
              <a:rPr lang="pt-BR" sz="1500" dirty="0" smtClean="0"/>
              <a:t>para </a:t>
            </a:r>
            <a:r>
              <a:rPr lang="pt-BR" sz="1500" dirty="0"/>
              <a:t>assegurar a implantação da redistribuição dos canais (</a:t>
            </a:r>
            <a:r>
              <a:rPr lang="pt-BR" sz="1500" dirty="0" smtClean="0"/>
              <a:t>art.15 </a:t>
            </a:r>
            <a:r>
              <a:rPr lang="pt-BR" sz="1500" dirty="0"/>
              <a:t>§ </a:t>
            </a:r>
            <a:r>
              <a:rPr lang="pt-BR" sz="1500" dirty="0" smtClean="0"/>
              <a:t>2º</a:t>
            </a:r>
            <a:r>
              <a:rPr lang="pt-BR" sz="1500" dirty="0"/>
              <a:t>).</a:t>
            </a:r>
            <a:endParaRPr lang="pt-BR" sz="1500" dirty="0" smtClean="0"/>
          </a:p>
          <a:p>
            <a:pPr marL="857250" lvl="1" indent="-457200" algn="just">
              <a:spcBef>
                <a:spcPts val="300"/>
              </a:spcBef>
              <a:spcAft>
                <a:spcPts val="600"/>
              </a:spcAft>
              <a:buFont typeface="+mj-lt"/>
              <a:buAutoNum type="alphaLcParenR"/>
              <a:defRPr/>
            </a:pPr>
            <a:r>
              <a:rPr lang="pt-BR" sz="1500" u="sng" dirty="0" smtClean="0"/>
              <a:t>Licitação da faixa somente ocorrerá uma vez concluída a </a:t>
            </a:r>
            <a:r>
              <a:rPr lang="pt-BR" sz="1500" u="sng" dirty="0"/>
              <a:t>definição das condições </a:t>
            </a:r>
            <a:r>
              <a:rPr lang="pt-BR" sz="1500" u="sng" dirty="0" smtClean="0"/>
              <a:t>sobre </a:t>
            </a:r>
            <a:r>
              <a:rPr lang="pt-BR" sz="1500" u="sng" dirty="0"/>
              <a:t>convivência entre diferentes sistemas e a redistribuição </a:t>
            </a:r>
            <a:r>
              <a:rPr lang="pt-BR" sz="1500" u="sng" dirty="0" smtClean="0"/>
              <a:t>dos canais de radiodifusão</a:t>
            </a:r>
            <a:r>
              <a:rPr lang="pt-BR" sz="1500" dirty="0"/>
              <a:t> (</a:t>
            </a:r>
            <a:r>
              <a:rPr lang="pt-BR" sz="1500" dirty="0" smtClean="0"/>
              <a:t>art.15 </a:t>
            </a:r>
            <a:r>
              <a:rPr lang="pt-BR" sz="1500" dirty="0"/>
              <a:t>§ </a:t>
            </a:r>
            <a:r>
              <a:rPr lang="pt-BR" sz="1500" dirty="0" smtClean="0"/>
              <a:t>3º).</a:t>
            </a:r>
          </a:p>
          <a:p>
            <a:pPr marL="857250" lvl="1" indent="-457200" algn="just">
              <a:spcBef>
                <a:spcPts val="300"/>
              </a:spcBef>
              <a:spcAft>
                <a:spcPts val="600"/>
              </a:spcAft>
              <a:buFont typeface="+mj-lt"/>
              <a:buAutoNum type="alphaLcParenR"/>
              <a:defRPr/>
            </a:pPr>
            <a:r>
              <a:rPr lang="pt-BR" sz="1500" dirty="0"/>
              <a:t>Os </a:t>
            </a:r>
            <a:r>
              <a:rPr lang="pt-BR" sz="1500" dirty="0" smtClean="0"/>
              <a:t>adquirentes das </a:t>
            </a:r>
            <a:r>
              <a:rPr lang="pt-BR" sz="1500" dirty="0"/>
              <a:t>radiofrequências para a prestação dos </a:t>
            </a:r>
            <a:r>
              <a:rPr lang="pt-BR" sz="1500" u="sng" dirty="0"/>
              <a:t>serviços de telecomunicações arcarão com os custos de redistribuição dos canais</a:t>
            </a:r>
            <a:r>
              <a:rPr lang="pt-BR" sz="1500" dirty="0"/>
              <a:t> </a:t>
            </a:r>
            <a:r>
              <a:rPr lang="pt-BR" sz="1500" u="sng" dirty="0"/>
              <a:t>de radiodifusão e das soluções para os problemas de </a:t>
            </a:r>
            <a:r>
              <a:rPr lang="pt-BR" sz="1500" u="sng" dirty="0" smtClean="0"/>
              <a:t>interferência</a:t>
            </a:r>
            <a:r>
              <a:rPr lang="pt-BR" sz="1500" dirty="0" smtClean="0"/>
              <a:t>, conforme será definido </a:t>
            </a:r>
            <a:r>
              <a:rPr lang="pt-BR" sz="1500" dirty="0"/>
              <a:t>no edital de licitação da </a:t>
            </a:r>
            <a:r>
              <a:rPr lang="pt-BR" sz="1500" dirty="0" smtClean="0"/>
              <a:t>faixa. (art.16).</a:t>
            </a:r>
            <a:endParaRPr lang="pt-BR" sz="1500" dirty="0"/>
          </a:p>
          <a:p>
            <a:pPr marL="400050" lvl="1" indent="0" algn="just">
              <a:spcBef>
                <a:spcPts val="300"/>
              </a:spcBef>
              <a:spcAft>
                <a:spcPts val="300"/>
              </a:spcAft>
              <a:defRPr/>
            </a:pPr>
            <a:endParaRPr lang="pt-BR" sz="1600" dirty="0" smtClean="0"/>
          </a:p>
          <a:p>
            <a:pPr>
              <a:defRPr/>
            </a:pPr>
            <a:endParaRPr lang="en-US" sz="1800" i="1" dirty="0"/>
          </a:p>
          <a:p>
            <a:pPr>
              <a:defRPr/>
            </a:pPr>
            <a:r>
              <a:rPr lang="en-US" sz="1800" i="1" dirty="0" smtClean="0"/>
              <a:t>	</a:t>
            </a:r>
            <a:endParaRPr lang="en-US" sz="1800" i="1" dirty="0"/>
          </a:p>
          <a:p>
            <a:pPr>
              <a:defRPr/>
            </a:pPr>
            <a:endParaRPr lang="pt-BR" dirty="0" smtClean="0"/>
          </a:p>
          <a:p>
            <a:pPr marL="0" indent="0">
              <a:defRPr/>
            </a:pPr>
            <a:endParaRPr lang="pt-BR" dirty="0" smtClean="0"/>
          </a:p>
          <a:p>
            <a:pPr marL="0" indent="0">
              <a:defRPr/>
            </a:pPr>
            <a:endParaRPr lang="pt-BR" sz="1200" dirty="0" smtClean="0">
              <a:solidFill>
                <a:schemeClr val="dk1"/>
              </a:solidFill>
            </a:endParaRPr>
          </a:p>
          <a:p>
            <a:pPr marL="1438275" lvl="1" indent="-1438275">
              <a:defRPr/>
            </a:pPr>
            <a:r>
              <a:rPr lang="pt-BR" sz="1600" dirty="0" smtClean="0"/>
              <a:t>	</a:t>
            </a:r>
            <a:endParaRPr lang="pt-BR" dirty="0" smtClean="0"/>
          </a:p>
        </p:txBody>
      </p:sp>
      <p:sp>
        <p:nvSpPr>
          <p:cNvPr id="6" name="Rectangle 2"/>
          <p:cNvSpPr txBox="1">
            <a:spLocks noChangeArrowheads="1"/>
          </p:cNvSpPr>
          <p:nvPr/>
        </p:nvSpPr>
        <p:spPr bwMode="auto">
          <a:xfrm>
            <a:off x="116589" y="35063"/>
            <a:ext cx="8220787" cy="900246"/>
          </a:xfrm>
          <a:prstGeom prst="rect">
            <a:avLst/>
          </a:prstGeom>
          <a:noFill/>
          <a:ln>
            <a:noFill/>
          </a:ln>
          <a:effectLst>
            <a:outerShdw dist="35921" dir="2700000" algn="ctr" rotWithShape="0">
              <a:srgbClr val="FF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defPPr>
              <a:defRPr lang="pt-BR"/>
            </a:defPPr>
            <a:lvl1pPr eaLnBrk="1" hangingPunct="1">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6600"/>
                </a:solidFill>
                <a:latin typeface="Tahoma" pitchFamily="34" charset="0"/>
                <a:ea typeface="Arial Unicode MS" pitchFamily="34" charset="-128"/>
                <a:cs typeface="Tahoma" pitchFamily="34" charset="0"/>
              </a:defRPr>
            </a:lvl1pPr>
            <a:lvl2pPr marL="742950" indent="-28575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spcAft>
                <a:spcPts val="300"/>
              </a:spcAft>
            </a:pPr>
            <a:r>
              <a:rPr lang="pt-BR" sz="2800" dirty="0"/>
              <a:t>Evolução da Regulamentação</a:t>
            </a:r>
          </a:p>
          <a:p>
            <a:pPr>
              <a:spcAft>
                <a:spcPts val="300"/>
              </a:spcAft>
            </a:pPr>
            <a:r>
              <a:rPr lang="pt-BR" sz="2200" dirty="0"/>
              <a:t>Resolução nº 625, de </a:t>
            </a:r>
            <a:r>
              <a:rPr lang="pt-BR" sz="2200" dirty="0" smtClean="0"/>
              <a:t>13/11/2013</a:t>
            </a:r>
            <a:endParaRPr lang="pt-BR" dirty="0"/>
          </a:p>
        </p:txBody>
      </p:sp>
    </p:spTree>
    <p:extLst>
      <p:ext uri="{BB962C8B-B14F-4D97-AF65-F5344CB8AC3E}">
        <p14:creationId xmlns:p14="http://schemas.microsoft.com/office/powerpoint/2010/main" val="33530605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alestras">
  <a:themeElements>
    <a:clrScheme name="">
      <a:dk1>
        <a:srgbClr val="003300"/>
      </a:dk1>
      <a:lt1>
        <a:srgbClr val="FFFFCC"/>
      </a:lt1>
      <a:dk2>
        <a:srgbClr val="1F4708"/>
      </a:dk2>
      <a:lt2>
        <a:srgbClr val="FFFFFF"/>
      </a:lt2>
      <a:accent1>
        <a:srgbClr val="0000CC"/>
      </a:accent1>
      <a:accent2>
        <a:srgbClr val="FFCC00"/>
      </a:accent2>
      <a:accent3>
        <a:srgbClr val="ABB1AA"/>
      </a:accent3>
      <a:accent4>
        <a:srgbClr val="DADAAE"/>
      </a:accent4>
      <a:accent5>
        <a:srgbClr val="AAAAE2"/>
      </a:accent5>
      <a:accent6>
        <a:srgbClr val="E7B900"/>
      </a:accent6>
      <a:hlink>
        <a:srgbClr val="33CCFF"/>
      </a:hlink>
      <a:folHlink>
        <a:srgbClr val="3399FF"/>
      </a:folHlink>
    </a:clrScheme>
    <a:fontScheme name="Palestra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9900"/>
            </a:gs>
            <a:gs pos="100000">
              <a:srgbClr val="FFFFFF"/>
            </a:gs>
          </a:gsLst>
          <a:path path="rect">
            <a:fillToRect r="100000" b="100000"/>
          </a:path>
        </a:gradFill>
        <a:ln w="9525" cap="flat" cmpd="sng" algn="ctr">
          <a:noFill/>
          <a:prstDash val="solid"/>
          <a:round/>
          <a:headEnd type="none" w="med" len="med"/>
          <a:tailEnd type="none" w="med" len="med"/>
        </a:ln>
        <a:effectLst/>
        <a:scene3d>
          <a:camera prst="legacyObliqueTop"/>
          <a:lightRig rig="legacyFlat3" dir="r"/>
        </a:scene3d>
        <a:sp3d extrusionH="430200" prstMaterial="legacyPlastic">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2400" b="1" i="0" u="none" strike="noStrike" cap="none" normalizeH="0" baseline="0" smtClean="0">
            <a:ln>
              <a:noFill/>
            </a:ln>
            <a:solidFill>
              <a:srgbClr val="FAFD00"/>
            </a:solidFill>
            <a:effectLst/>
            <a:latin typeface="Arial" pitchFamily="34" charset="0"/>
          </a:defRPr>
        </a:defPPr>
      </a:lstStyle>
    </a:spDef>
    <a:lnDef>
      <a:spPr bwMode="auto">
        <a:xfrm>
          <a:off x="0" y="0"/>
          <a:ext cx="1" cy="1"/>
        </a:xfrm>
        <a:custGeom>
          <a:avLst/>
          <a:gdLst/>
          <a:ahLst/>
          <a:cxnLst/>
          <a:rect l="0" t="0" r="0" b="0"/>
          <a:pathLst/>
        </a:custGeom>
        <a:gradFill rotWithShape="0">
          <a:gsLst>
            <a:gs pos="0">
              <a:srgbClr val="009900"/>
            </a:gs>
            <a:gs pos="100000">
              <a:srgbClr val="FFFFFF"/>
            </a:gs>
          </a:gsLst>
          <a:path path="rect">
            <a:fillToRect r="100000" b="100000"/>
          </a:path>
        </a:gradFill>
        <a:ln w="9525" cap="flat" cmpd="sng" algn="ctr">
          <a:noFill/>
          <a:prstDash val="solid"/>
          <a:round/>
          <a:headEnd type="none" w="med" len="med"/>
          <a:tailEnd type="none" w="med" len="med"/>
        </a:ln>
        <a:effectLst/>
        <a:scene3d>
          <a:camera prst="legacyObliqueTop"/>
          <a:lightRig rig="legacyFlat3" dir="r"/>
        </a:scene3d>
        <a:sp3d extrusionH="430200" prstMaterial="legacyPlastic">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2400" b="1" i="0" u="none" strike="noStrike" cap="none" normalizeH="0" baseline="0" smtClean="0">
            <a:ln>
              <a:noFill/>
            </a:ln>
            <a:solidFill>
              <a:srgbClr val="FAFD00"/>
            </a:solidFill>
            <a:effectLst/>
            <a:latin typeface="Arial" pitchFamily="34" charset="0"/>
          </a:defRPr>
        </a:defPPr>
      </a:lstStyle>
    </a:lnDef>
  </a:objectDefaults>
  <a:extraClrSchemeLst>
    <a:extraClrScheme>
      <a:clrScheme name="Palestra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lestr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alestra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lestra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lestra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lestra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alestra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alestras 8">
        <a:dk1>
          <a:srgbClr val="000099"/>
        </a:dk1>
        <a:lt1>
          <a:srgbClr val="FFFF93"/>
        </a:lt1>
        <a:dk2>
          <a:srgbClr val="CC0000"/>
        </a:dk2>
        <a:lt2>
          <a:srgbClr val="666699"/>
        </a:lt2>
        <a:accent1>
          <a:srgbClr val="0000CC"/>
        </a:accent1>
        <a:accent2>
          <a:srgbClr val="00AE00"/>
        </a:accent2>
        <a:accent3>
          <a:srgbClr val="FFFFC8"/>
        </a:accent3>
        <a:accent4>
          <a:srgbClr val="000082"/>
        </a:accent4>
        <a:accent5>
          <a:srgbClr val="AAAAE2"/>
        </a:accent5>
        <a:accent6>
          <a:srgbClr val="009D00"/>
        </a:accent6>
        <a:hlink>
          <a:srgbClr val="111111"/>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6310</TotalTime>
  <Pages>74</Pages>
  <Words>2374</Words>
  <Application>Microsoft Office PowerPoint</Application>
  <PresentationFormat>Papel A4 (210 x 297 mm)</PresentationFormat>
  <Paragraphs>249</Paragraphs>
  <Slides>24</Slides>
  <Notes>24</Notes>
  <HiddenSlides>0</HiddenSlides>
  <MMClips>0</MMClips>
  <ScaleCrop>false</ScaleCrop>
  <HeadingPairs>
    <vt:vector size="8" baseType="variant">
      <vt:variant>
        <vt:lpstr>Fontes usadas</vt:lpstr>
      </vt:variant>
      <vt:variant>
        <vt:i4>13</vt:i4>
      </vt:variant>
      <vt:variant>
        <vt:lpstr>Tema</vt:lpstr>
      </vt:variant>
      <vt:variant>
        <vt:i4>1</vt:i4>
      </vt:variant>
      <vt:variant>
        <vt:lpstr>Servidores OLE incorporados</vt:lpstr>
      </vt:variant>
      <vt:variant>
        <vt:i4>1</vt:i4>
      </vt:variant>
      <vt:variant>
        <vt:lpstr>Títulos de slides</vt:lpstr>
      </vt:variant>
      <vt:variant>
        <vt:i4>24</vt:i4>
      </vt:variant>
    </vt:vector>
  </HeadingPairs>
  <TitlesOfParts>
    <vt:vector size="39" baseType="lpstr">
      <vt:lpstr>Arial</vt:lpstr>
      <vt:lpstr>Arial Black</vt:lpstr>
      <vt:lpstr>Trebuchet MS</vt:lpstr>
      <vt:lpstr>Arial Unicode MS</vt:lpstr>
      <vt:lpstr>Times New Roman</vt:lpstr>
      <vt:lpstr>Cambria</vt:lpstr>
      <vt:lpstr>Monotype Sorts</vt:lpstr>
      <vt:lpstr>Verdana</vt:lpstr>
      <vt:lpstr>Calibri</vt:lpstr>
      <vt:lpstr>Tahoma</vt:lpstr>
      <vt:lpstr>Symbol</vt:lpstr>
      <vt:lpstr>Wingdings</vt:lpstr>
      <vt:lpstr>Comic Sans MS</vt:lpstr>
      <vt:lpstr>Palestras</vt:lpstr>
      <vt:lpstr>Documento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Linhares@anatel.gov.br</dc:creator>
  <cp:lastModifiedBy>Jarbas</cp:lastModifiedBy>
  <cp:revision>1317</cp:revision>
  <cp:lastPrinted>2013-07-09T17:52:06Z</cp:lastPrinted>
  <dcterms:created xsi:type="dcterms:W3CDTF">1980-12-27T14:08:52Z</dcterms:created>
  <dcterms:modified xsi:type="dcterms:W3CDTF">2013-11-19T02:11:52Z</dcterms:modified>
</cp:coreProperties>
</file>