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8288000" cy="10287000"/>
  <p:notesSz cx="6858000" cy="9144000"/>
  <p:embeddedFontLst>
    <p:embeddedFont>
      <p:font typeface="Alfa Slab One" panose="020B0604020202020204" charset="0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C68184-82B2-4795-BD91-27410EDA6CD6}" v="92" dt="2025-08-25T15:39:20.3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38" d="100"/>
          <a:sy n="38" d="100"/>
        </p:scale>
        <p:origin x="1236" y="27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10" Type="http://schemas.openxmlformats.org/officeDocument/2006/relationships/image" Target="../media/image72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13" Type="http://schemas.openxmlformats.org/officeDocument/2006/relationships/image" Target="../media/image94.png"/><Relationship Id="rId18" Type="http://schemas.openxmlformats.org/officeDocument/2006/relationships/image" Target="../media/image99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12" Type="http://schemas.openxmlformats.org/officeDocument/2006/relationships/image" Target="../media/image93.png"/><Relationship Id="rId17" Type="http://schemas.openxmlformats.org/officeDocument/2006/relationships/image" Target="../media/image98.png"/><Relationship Id="rId2" Type="http://schemas.openxmlformats.org/officeDocument/2006/relationships/image" Target="../media/image5.jpeg"/><Relationship Id="rId16" Type="http://schemas.openxmlformats.org/officeDocument/2006/relationships/image" Target="../media/image9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png"/><Relationship Id="rId11" Type="http://schemas.openxmlformats.org/officeDocument/2006/relationships/image" Target="../media/image92.png"/><Relationship Id="rId5" Type="http://schemas.openxmlformats.org/officeDocument/2006/relationships/image" Target="../media/image86.png"/><Relationship Id="rId15" Type="http://schemas.openxmlformats.org/officeDocument/2006/relationships/image" Target="../media/image96.png"/><Relationship Id="rId10" Type="http://schemas.openxmlformats.org/officeDocument/2006/relationships/image" Target="../media/image91.png"/><Relationship Id="rId19" Type="http://schemas.openxmlformats.org/officeDocument/2006/relationships/image" Target="../media/image100.png"/><Relationship Id="rId4" Type="http://schemas.openxmlformats.org/officeDocument/2006/relationships/image" Target="../media/image85.png"/><Relationship Id="rId9" Type="http://schemas.openxmlformats.org/officeDocument/2006/relationships/image" Target="../media/image90.png"/><Relationship Id="rId14" Type="http://schemas.openxmlformats.org/officeDocument/2006/relationships/image" Target="../media/image9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7" Type="http://schemas.openxmlformats.org/officeDocument/2006/relationships/image" Target="../media/image10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image" Target="../media/image106.png"/><Relationship Id="rId7" Type="http://schemas.openxmlformats.org/officeDocument/2006/relationships/image" Target="../media/image1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9.png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7" Type="http://schemas.openxmlformats.org/officeDocument/2006/relationships/image" Target="../media/image1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3" Type="http://schemas.openxmlformats.org/officeDocument/2006/relationships/image" Target="../media/image117.png"/><Relationship Id="rId7" Type="http://schemas.openxmlformats.org/officeDocument/2006/relationships/image" Target="../media/image12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0.png"/><Relationship Id="rId5" Type="http://schemas.openxmlformats.org/officeDocument/2006/relationships/image" Target="../media/image119.png"/><Relationship Id="rId10" Type="http://schemas.openxmlformats.org/officeDocument/2006/relationships/image" Target="../media/image124.png"/><Relationship Id="rId4" Type="http://schemas.openxmlformats.org/officeDocument/2006/relationships/image" Target="../media/image118.png"/><Relationship Id="rId9" Type="http://schemas.openxmlformats.org/officeDocument/2006/relationships/image" Target="../media/image1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6268696" y="2268196"/>
            <a:ext cx="5750608" cy="5750608"/>
          </a:xfrm>
          <a:custGeom>
            <a:avLst/>
            <a:gdLst/>
            <a:ahLst/>
            <a:cxnLst/>
            <a:rect l="l" t="t" r="r" b="b"/>
            <a:pathLst>
              <a:path w="5750608" h="5750608">
                <a:moveTo>
                  <a:pt x="0" y="0"/>
                </a:moveTo>
                <a:lnTo>
                  <a:pt x="5750608" y="0"/>
                </a:lnTo>
                <a:lnTo>
                  <a:pt x="5750608" y="5750608"/>
                </a:lnTo>
                <a:lnTo>
                  <a:pt x="0" y="575060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5701039" y="1757921"/>
            <a:ext cx="6885923" cy="6771157"/>
          </a:xfrm>
          <a:custGeom>
            <a:avLst/>
            <a:gdLst/>
            <a:ahLst/>
            <a:cxnLst/>
            <a:rect l="l" t="t" r="r" b="b"/>
            <a:pathLst>
              <a:path w="6885923" h="6771157">
                <a:moveTo>
                  <a:pt x="0" y="0"/>
                </a:moveTo>
                <a:lnTo>
                  <a:pt x="6885922" y="0"/>
                </a:lnTo>
                <a:lnTo>
                  <a:pt x="6885922" y="6771158"/>
                </a:lnTo>
                <a:lnTo>
                  <a:pt x="0" y="67711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161240" y="8462404"/>
            <a:ext cx="5539798" cy="1145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77"/>
              </a:lnSpc>
            </a:pPr>
            <a:r>
              <a:rPr lang="en-US" sz="3269" dirty="0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Em defesa da aprovação do PL nº 2387/2023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019304" y="7819243"/>
            <a:ext cx="6279370" cy="23028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60"/>
              </a:lnSpc>
              <a:spcBef>
                <a:spcPct val="0"/>
              </a:spcBef>
            </a:pPr>
            <a:r>
              <a:rPr lang="en-US" sz="2614" dirty="0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Contribuições do Movimento Somos Todas Professoras à Audiência Pública na Comissão de Assuntos Econômicos do Senado</a:t>
            </a:r>
          </a:p>
          <a:p>
            <a:pPr algn="ctr">
              <a:lnSpc>
                <a:spcPts val="3660"/>
              </a:lnSpc>
              <a:spcBef>
                <a:spcPct val="0"/>
              </a:spcBef>
            </a:pPr>
            <a:r>
              <a:rPr lang="en-US" sz="2614" dirty="0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Brasília – 27 de Agosto de 2025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2000" b="-32000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2889275" cy="4577069"/>
          </a:xfrm>
          <a:custGeom>
            <a:avLst/>
            <a:gdLst/>
            <a:ahLst/>
            <a:cxnLst/>
            <a:rect l="l" t="t" r="r" b="b"/>
            <a:pathLst>
              <a:path w="2889275" h="4577069">
                <a:moveTo>
                  <a:pt x="0" y="0"/>
                </a:moveTo>
                <a:lnTo>
                  <a:pt x="2889275" y="0"/>
                </a:lnTo>
                <a:lnTo>
                  <a:pt x="2889275" y="4577069"/>
                </a:lnTo>
                <a:lnTo>
                  <a:pt x="0" y="457706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0000"/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2889275" y="0"/>
            <a:ext cx="4193739" cy="4577069"/>
          </a:xfrm>
          <a:custGeom>
            <a:avLst/>
            <a:gdLst/>
            <a:ahLst/>
            <a:cxnLst/>
            <a:rect l="l" t="t" r="r" b="b"/>
            <a:pathLst>
              <a:path w="4193739" h="4577069">
                <a:moveTo>
                  <a:pt x="0" y="0"/>
                </a:moveTo>
                <a:lnTo>
                  <a:pt x="4193739" y="0"/>
                </a:lnTo>
                <a:lnTo>
                  <a:pt x="4193739" y="4577069"/>
                </a:lnTo>
                <a:lnTo>
                  <a:pt x="0" y="45770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60000"/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7083014" y="0"/>
            <a:ext cx="4182297" cy="4577069"/>
          </a:xfrm>
          <a:custGeom>
            <a:avLst/>
            <a:gdLst/>
            <a:ahLst/>
            <a:cxnLst/>
            <a:rect l="l" t="t" r="r" b="b"/>
            <a:pathLst>
              <a:path w="4182297" h="4577069">
                <a:moveTo>
                  <a:pt x="0" y="0"/>
                </a:moveTo>
                <a:lnTo>
                  <a:pt x="4182297" y="0"/>
                </a:lnTo>
                <a:lnTo>
                  <a:pt x="4182297" y="4577069"/>
                </a:lnTo>
                <a:lnTo>
                  <a:pt x="0" y="457706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60000"/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11118736" y="0"/>
            <a:ext cx="7169264" cy="4577069"/>
          </a:xfrm>
          <a:custGeom>
            <a:avLst/>
            <a:gdLst/>
            <a:ahLst/>
            <a:cxnLst/>
            <a:rect l="l" t="t" r="r" b="b"/>
            <a:pathLst>
              <a:path w="7169264" h="4577069">
                <a:moveTo>
                  <a:pt x="0" y="0"/>
                </a:moveTo>
                <a:lnTo>
                  <a:pt x="7169264" y="0"/>
                </a:lnTo>
                <a:lnTo>
                  <a:pt x="7169264" y="4577069"/>
                </a:lnTo>
                <a:lnTo>
                  <a:pt x="0" y="457706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60000"/>
            </a:blip>
            <a:stretch>
              <a:fillRect l="-7543" r="-1123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0" y="4352653"/>
            <a:ext cx="5406508" cy="5934347"/>
          </a:xfrm>
          <a:custGeom>
            <a:avLst/>
            <a:gdLst/>
            <a:ahLst/>
            <a:cxnLst/>
            <a:rect l="l" t="t" r="r" b="b"/>
            <a:pathLst>
              <a:path w="5406508" h="5934347">
                <a:moveTo>
                  <a:pt x="0" y="0"/>
                </a:moveTo>
                <a:lnTo>
                  <a:pt x="5406508" y="0"/>
                </a:lnTo>
                <a:lnTo>
                  <a:pt x="5406508" y="5934347"/>
                </a:lnTo>
                <a:lnTo>
                  <a:pt x="0" y="593434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0000"/>
            </a:blip>
            <a:stretch>
              <a:fillRect l="-4721" r="-3304" b="-7121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/>
          <p:cNvSpPr/>
          <p:nvPr/>
        </p:nvSpPr>
        <p:spPr>
          <a:xfrm>
            <a:off x="5406508" y="4616549"/>
            <a:ext cx="9744155" cy="5670451"/>
          </a:xfrm>
          <a:custGeom>
            <a:avLst/>
            <a:gdLst/>
            <a:ahLst/>
            <a:cxnLst/>
            <a:rect l="l" t="t" r="r" b="b"/>
            <a:pathLst>
              <a:path w="9744155" h="5670451">
                <a:moveTo>
                  <a:pt x="0" y="0"/>
                </a:moveTo>
                <a:lnTo>
                  <a:pt x="9744155" y="0"/>
                </a:lnTo>
                <a:lnTo>
                  <a:pt x="9744155" y="5670451"/>
                </a:lnTo>
                <a:lnTo>
                  <a:pt x="0" y="567045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60000"/>
            </a:blip>
            <a:stretch>
              <a:fillRect l="-8382" t="-3935" r="-7596" b="-3935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>
            <a:off x="15150663" y="4616549"/>
            <a:ext cx="3152307" cy="5670451"/>
          </a:xfrm>
          <a:custGeom>
            <a:avLst/>
            <a:gdLst/>
            <a:ahLst/>
            <a:cxnLst/>
            <a:rect l="l" t="t" r="r" b="b"/>
            <a:pathLst>
              <a:path w="3152307" h="5670451">
                <a:moveTo>
                  <a:pt x="0" y="0"/>
                </a:moveTo>
                <a:lnTo>
                  <a:pt x="3152307" y="0"/>
                </a:lnTo>
                <a:lnTo>
                  <a:pt x="3152307" y="5670451"/>
                </a:lnTo>
                <a:lnTo>
                  <a:pt x="0" y="567045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60000"/>
            </a:blip>
            <a:stretch>
              <a:fillRect l="-23648" r="-13961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TextBox 10"/>
          <p:cNvSpPr txBox="1"/>
          <p:nvPr/>
        </p:nvSpPr>
        <p:spPr>
          <a:xfrm>
            <a:off x="241052" y="3662010"/>
            <a:ext cx="17885271" cy="16675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612"/>
              </a:lnSpc>
              <a:spcBef>
                <a:spcPct val="0"/>
              </a:spcBef>
            </a:pPr>
            <a:r>
              <a:rPr lang="en-US" sz="9723" dirty="0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Educar: mais que conteúdo.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2000" b="-32000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35791" y="-13245"/>
            <a:ext cx="6330922" cy="5924114"/>
          </a:xfrm>
          <a:custGeom>
            <a:avLst/>
            <a:gdLst/>
            <a:ahLst/>
            <a:cxnLst/>
            <a:rect l="l" t="t" r="r" b="b"/>
            <a:pathLst>
              <a:path w="6330922" h="5924114">
                <a:moveTo>
                  <a:pt x="0" y="0"/>
                </a:moveTo>
                <a:lnTo>
                  <a:pt x="6330922" y="0"/>
                </a:lnTo>
                <a:lnTo>
                  <a:pt x="6330922" y="5924114"/>
                </a:lnTo>
                <a:lnTo>
                  <a:pt x="0" y="59241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0000"/>
            </a:blip>
            <a:stretch>
              <a:fillRect t="-21244" b="-2124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6366713" y="0"/>
            <a:ext cx="7620683" cy="10287000"/>
          </a:xfrm>
          <a:custGeom>
            <a:avLst/>
            <a:gdLst/>
            <a:ahLst/>
            <a:cxnLst/>
            <a:rect l="l" t="t" r="r" b="b"/>
            <a:pathLst>
              <a:path w="7620683" h="10287000">
                <a:moveTo>
                  <a:pt x="0" y="0"/>
                </a:moveTo>
                <a:lnTo>
                  <a:pt x="7620683" y="0"/>
                </a:lnTo>
                <a:lnTo>
                  <a:pt x="762068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60000"/>
            </a:blip>
            <a:stretch>
              <a:fillRect l="-620" r="-620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13951605" y="0"/>
            <a:ext cx="4371987" cy="10287000"/>
          </a:xfrm>
          <a:custGeom>
            <a:avLst/>
            <a:gdLst/>
            <a:ahLst/>
            <a:cxnLst/>
            <a:rect l="l" t="t" r="r" b="b"/>
            <a:pathLst>
              <a:path w="4371987" h="10287000">
                <a:moveTo>
                  <a:pt x="0" y="0"/>
                </a:moveTo>
                <a:lnTo>
                  <a:pt x="4371987" y="0"/>
                </a:lnTo>
                <a:lnTo>
                  <a:pt x="4371987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60000"/>
            </a:blip>
            <a:stretch>
              <a:fillRect l="-24410" r="-7942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-1" y="5924114"/>
            <a:ext cx="6366713" cy="4362341"/>
          </a:xfrm>
          <a:custGeom>
            <a:avLst/>
            <a:gdLst/>
            <a:ahLst/>
            <a:cxnLst/>
            <a:rect l="l" t="t" r="r" b="b"/>
            <a:pathLst>
              <a:path w="6330922" h="4362341">
                <a:moveTo>
                  <a:pt x="0" y="0"/>
                </a:moveTo>
                <a:lnTo>
                  <a:pt x="6330922" y="0"/>
                </a:lnTo>
                <a:lnTo>
                  <a:pt x="6330922" y="4362341"/>
                </a:lnTo>
                <a:lnTo>
                  <a:pt x="0" y="436234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60000"/>
            </a:blip>
            <a:stretch>
              <a:fillRect t="-28463" r="-6970" b="-4006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TextBox 7"/>
          <p:cNvSpPr txBox="1"/>
          <p:nvPr/>
        </p:nvSpPr>
        <p:spPr>
          <a:xfrm>
            <a:off x="213570" y="650034"/>
            <a:ext cx="11275256" cy="14918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36"/>
              </a:lnSpc>
              <a:spcBef>
                <a:spcPct val="0"/>
              </a:spcBef>
            </a:pPr>
            <a:r>
              <a:rPr lang="en-US" sz="8740" dirty="0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Interação social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44600" y="2791916"/>
            <a:ext cx="12503703" cy="138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394"/>
              </a:lnSpc>
              <a:spcBef>
                <a:spcPct val="0"/>
              </a:spcBef>
            </a:pPr>
            <a:r>
              <a:rPr lang="en-US" sz="8138" dirty="0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Estímulo à curiosidade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14400" y="5143500"/>
            <a:ext cx="16765063" cy="12713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383"/>
              </a:lnSpc>
              <a:spcBef>
                <a:spcPct val="0"/>
              </a:spcBef>
            </a:pPr>
            <a:r>
              <a:rPr lang="en-US" sz="7416" dirty="0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Desenvolvimento de habilidades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19200" y="7215464"/>
            <a:ext cx="15292760" cy="12385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  <a:spcBef>
                <a:spcPct val="0"/>
              </a:spcBef>
            </a:pPr>
            <a:r>
              <a:rPr lang="en-US" sz="7200" dirty="0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Aprendizagem pela brincadeira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2000" b="-32000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6429375" cy="5143500"/>
          </a:xfrm>
          <a:custGeom>
            <a:avLst/>
            <a:gdLst/>
            <a:ahLst/>
            <a:cxnLst/>
            <a:rect l="l" t="t" r="r" b="b"/>
            <a:pathLst>
              <a:path w="6429375" h="5143500">
                <a:moveTo>
                  <a:pt x="0" y="0"/>
                </a:moveTo>
                <a:lnTo>
                  <a:pt x="6429375" y="0"/>
                </a:lnTo>
                <a:lnTo>
                  <a:pt x="6429375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11608578" y="5142856"/>
            <a:ext cx="6669897" cy="5144144"/>
          </a:xfrm>
          <a:custGeom>
            <a:avLst/>
            <a:gdLst/>
            <a:ahLst/>
            <a:cxnLst/>
            <a:rect l="l" t="t" r="r" b="b"/>
            <a:pathLst>
              <a:path w="6669897" h="5144144">
                <a:moveTo>
                  <a:pt x="0" y="0"/>
                </a:moveTo>
                <a:lnTo>
                  <a:pt x="6669897" y="0"/>
                </a:lnTo>
                <a:lnTo>
                  <a:pt x="6669897" y="5144144"/>
                </a:lnTo>
                <a:lnTo>
                  <a:pt x="0" y="514414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0000"/>
            </a:blip>
            <a:stretch>
              <a:fillRect b="-37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11618103" y="0"/>
            <a:ext cx="6669897" cy="5316065"/>
          </a:xfrm>
          <a:custGeom>
            <a:avLst/>
            <a:gdLst/>
            <a:ahLst/>
            <a:cxnLst/>
            <a:rect l="l" t="t" r="r" b="b"/>
            <a:pathLst>
              <a:path w="6669897" h="5316065">
                <a:moveTo>
                  <a:pt x="0" y="0"/>
                </a:moveTo>
                <a:lnTo>
                  <a:pt x="6669897" y="0"/>
                </a:lnTo>
                <a:lnTo>
                  <a:pt x="6669897" y="5316065"/>
                </a:lnTo>
                <a:lnTo>
                  <a:pt x="0" y="531606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0000"/>
            </a:blip>
            <a:stretch>
              <a:fillRect t="-186" b="-18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0" y="5143500"/>
            <a:ext cx="6429375" cy="5143500"/>
          </a:xfrm>
          <a:custGeom>
            <a:avLst/>
            <a:gdLst/>
            <a:ahLst/>
            <a:cxnLst/>
            <a:rect l="l" t="t" r="r" b="b"/>
            <a:pathLst>
              <a:path w="6429375" h="5143500">
                <a:moveTo>
                  <a:pt x="0" y="0"/>
                </a:moveTo>
                <a:lnTo>
                  <a:pt x="6429375" y="0"/>
                </a:lnTo>
                <a:lnTo>
                  <a:pt x="6429375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50000"/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6429375" y="0"/>
            <a:ext cx="5188728" cy="5316065"/>
          </a:xfrm>
          <a:custGeom>
            <a:avLst/>
            <a:gdLst/>
            <a:ahLst/>
            <a:cxnLst/>
            <a:rect l="l" t="t" r="r" b="b"/>
            <a:pathLst>
              <a:path w="5188728" h="5316065">
                <a:moveTo>
                  <a:pt x="0" y="0"/>
                </a:moveTo>
                <a:lnTo>
                  <a:pt x="5188728" y="0"/>
                </a:lnTo>
                <a:lnTo>
                  <a:pt x="5188728" y="5316065"/>
                </a:lnTo>
                <a:lnTo>
                  <a:pt x="0" y="531606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50000"/>
            </a:blip>
            <a:stretch>
              <a:fillRect t="-34230" b="-3890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/>
          <p:cNvSpPr/>
          <p:nvPr/>
        </p:nvSpPr>
        <p:spPr>
          <a:xfrm>
            <a:off x="6429375" y="5142856"/>
            <a:ext cx="5188728" cy="5144144"/>
          </a:xfrm>
          <a:custGeom>
            <a:avLst/>
            <a:gdLst/>
            <a:ahLst/>
            <a:cxnLst/>
            <a:rect l="l" t="t" r="r" b="b"/>
            <a:pathLst>
              <a:path w="5188728" h="5144144">
                <a:moveTo>
                  <a:pt x="0" y="0"/>
                </a:moveTo>
                <a:lnTo>
                  <a:pt x="5188728" y="0"/>
                </a:lnTo>
                <a:lnTo>
                  <a:pt x="5188728" y="5144144"/>
                </a:lnTo>
                <a:lnTo>
                  <a:pt x="0" y="514414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50000"/>
            </a:blip>
            <a:stretch>
              <a:fillRect t="-43403" b="-3551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TextBox 9"/>
          <p:cNvSpPr txBox="1"/>
          <p:nvPr/>
        </p:nvSpPr>
        <p:spPr>
          <a:xfrm>
            <a:off x="1268968" y="1728104"/>
            <a:ext cx="15509541" cy="16693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628"/>
              </a:lnSpc>
              <a:spcBef>
                <a:spcPct val="0"/>
              </a:spcBef>
            </a:pPr>
            <a:r>
              <a:rPr lang="en-US" sz="9734" dirty="0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Interação em Grupo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580060" y="6326587"/>
            <a:ext cx="12372991" cy="1484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185"/>
              </a:lnSpc>
              <a:spcBef>
                <a:spcPct val="0"/>
              </a:spcBef>
            </a:pPr>
            <a:r>
              <a:rPr lang="en-US" sz="8704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Exploração Sensorial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2000" b="-32000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3575789" cy="4320879"/>
          </a:xfrm>
          <a:custGeom>
            <a:avLst/>
            <a:gdLst/>
            <a:ahLst/>
            <a:cxnLst/>
            <a:rect l="l" t="t" r="r" b="b"/>
            <a:pathLst>
              <a:path w="3575789" h="4320879">
                <a:moveTo>
                  <a:pt x="0" y="0"/>
                </a:moveTo>
                <a:lnTo>
                  <a:pt x="3575789" y="0"/>
                </a:lnTo>
                <a:lnTo>
                  <a:pt x="3575789" y="4320879"/>
                </a:lnTo>
                <a:lnTo>
                  <a:pt x="0" y="43208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0000"/>
            </a:blip>
            <a:stretch>
              <a:fillRect b="-47121"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4" name="Freeform 4"/>
          <p:cNvSpPr/>
          <p:nvPr/>
        </p:nvSpPr>
        <p:spPr>
          <a:xfrm>
            <a:off x="3575789" y="0"/>
            <a:ext cx="3160233" cy="4320879"/>
          </a:xfrm>
          <a:custGeom>
            <a:avLst/>
            <a:gdLst/>
            <a:ahLst/>
            <a:cxnLst/>
            <a:rect l="l" t="t" r="r" b="b"/>
            <a:pathLst>
              <a:path w="3160233" h="4320879">
                <a:moveTo>
                  <a:pt x="0" y="0"/>
                </a:moveTo>
                <a:lnTo>
                  <a:pt x="3160233" y="0"/>
                </a:lnTo>
                <a:lnTo>
                  <a:pt x="3160233" y="4320879"/>
                </a:lnTo>
                <a:lnTo>
                  <a:pt x="0" y="432087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60000"/>
            </a:blip>
            <a:stretch>
              <a:fillRect l="-24780" t="-24555" b="-37689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6736022" y="0"/>
            <a:ext cx="4259733" cy="4320879"/>
          </a:xfrm>
          <a:custGeom>
            <a:avLst/>
            <a:gdLst/>
            <a:ahLst/>
            <a:cxnLst/>
            <a:rect l="l" t="t" r="r" b="b"/>
            <a:pathLst>
              <a:path w="4259733" h="4320879">
                <a:moveTo>
                  <a:pt x="0" y="0"/>
                </a:moveTo>
                <a:lnTo>
                  <a:pt x="4259733" y="0"/>
                </a:lnTo>
                <a:lnTo>
                  <a:pt x="4259733" y="4320879"/>
                </a:lnTo>
                <a:lnTo>
                  <a:pt x="0" y="432087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60000"/>
            </a:blip>
            <a:stretch>
              <a:fillRect r="-80329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10995755" y="0"/>
            <a:ext cx="3134203" cy="4320879"/>
          </a:xfrm>
          <a:custGeom>
            <a:avLst/>
            <a:gdLst/>
            <a:ahLst/>
            <a:cxnLst/>
            <a:rect l="l" t="t" r="r" b="b"/>
            <a:pathLst>
              <a:path w="3134203" h="4320879">
                <a:moveTo>
                  <a:pt x="0" y="0"/>
                </a:moveTo>
                <a:lnTo>
                  <a:pt x="3134203" y="0"/>
                </a:lnTo>
                <a:lnTo>
                  <a:pt x="3134203" y="4320879"/>
                </a:lnTo>
                <a:lnTo>
                  <a:pt x="0" y="432087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60000"/>
            </a:blip>
            <a:stretch>
              <a:fillRect r="-339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14129958" y="0"/>
            <a:ext cx="4158042" cy="4320879"/>
          </a:xfrm>
          <a:custGeom>
            <a:avLst/>
            <a:gdLst/>
            <a:ahLst/>
            <a:cxnLst/>
            <a:rect l="l" t="t" r="r" b="b"/>
            <a:pathLst>
              <a:path w="4158042" h="4320879">
                <a:moveTo>
                  <a:pt x="0" y="0"/>
                </a:moveTo>
                <a:lnTo>
                  <a:pt x="4158042" y="0"/>
                </a:lnTo>
                <a:lnTo>
                  <a:pt x="4158042" y="4320879"/>
                </a:lnTo>
                <a:lnTo>
                  <a:pt x="0" y="432087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0000"/>
            </a:blip>
            <a:stretch>
              <a:fillRect t="-14672" b="-1363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/>
          <p:cNvSpPr/>
          <p:nvPr/>
        </p:nvSpPr>
        <p:spPr>
          <a:xfrm>
            <a:off x="0" y="4320879"/>
            <a:ext cx="5347445" cy="5966121"/>
          </a:xfrm>
          <a:custGeom>
            <a:avLst/>
            <a:gdLst/>
            <a:ahLst/>
            <a:cxnLst/>
            <a:rect l="l" t="t" r="r" b="b"/>
            <a:pathLst>
              <a:path w="5347445" h="5966121">
                <a:moveTo>
                  <a:pt x="0" y="0"/>
                </a:moveTo>
                <a:lnTo>
                  <a:pt x="5347445" y="0"/>
                </a:lnTo>
                <a:lnTo>
                  <a:pt x="5347445" y="5966121"/>
                </a:lnTo>
                <a:lnTo>
                  <a:pt x="0" y="596612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60000"/>
            </a:blip>
            <a:stretch>
              <a:fillRect l="-903" r="-90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>
            <a:off x="5347445" y="4320879"/>
            <a:ext cx="4549530" cy="5966121"/>
          </a:xfrm>
          <a:custGeom>
            <a:avLst/>
            <a:gdLst/>
            <a:ahLst/>
            <a:cxnLst/>
            <a:rect l="l" t="t" r="r" b="b"/>
            <a:pathLst>
              <a:path w="4549530" h="5966121">
                <a:moveTo>
                  <a:pt x="0" y="0"/>
                </a:moveTo>
                <a:lnTo>
                  <a:pt x="4549530" y="0"/>
                </a:lnTo>
                <a:lnTo>
                  <a:pt x="4549530" y="5966121"/>
                </a:lnTo>
                <a:lnTo>
                  <a:pt x="0" y="596612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60000"/>
            </a:blip>
            <a:stretch>
              <a:fillRect t="-837" b="-83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Freeform 10"/>
          <p:cNvSpPr/>
          <p:nvPr/>
        </p:nvSpPr>
        <p:spPr>
          <a:xfrm>
            <a:off x="9934445" y="4320879"/>
            <a:ext cx="8391025" cy="5966121"/>
          </a:xfrm>
          <a:custGeom>
            <a:avLst/>
            <a:gdLst/>
            <a:ahLst/>
            <a:cxnLst/>
            <a:rect l="l" t="t" r="r" b="b"/>
            <a:pathLst>
              <a:path w="8391025" h="5966121">
                <a:moveTo>
                  <a:pt x="0" y="0"/>
                </a:moveTo>
                <a:lnTo>
                  <a:pt x="8391025" y="0"/>
                </a:lnTo>
                <a:lnTo>
                  <a:pt x="8391025" y="5966121"/>
                </a:lnTo>
                <a:lnTo>
                  <a:pt x="0" y="596612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60000"/>
            </a:blip>
            <a:stretch>
              <a:fillRect t="-57624" r="-893" b="-3157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TextBox 11"/>
          <p:cNvSpPr txBox="1"/>
          <p:nvPr/>
        </p:nvSpPr>
        <p:spPr>
          <a:xfrm>
            <a:off x="844262" y="-142875"/>
            <a:ext cx="16599477" cy="26562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01"/>
              </a:lnSpc>
              <a:spcBef>
                <a:spcPct val="0"/>
              </a:spcBef>
            </a:pPr>
            <a:r>
              <a:rPr lang="en-US" sz="7644" dirty="0" err="1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Atividades</a:t>
            </a:r>
            <a:r>
              <a:rPr lang="en-US" sz="7644" dirty="0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 </a:t>
            </a:r>
            <a:r>
              <a:rPr lang="en-US" sz="7644" dirty="0" err="1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Intencionalmente</a:t>
            </a:r>
            <a:r>
              <a:rPr lang="en-US" sz="7644" dirty="0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 </a:t>
            </a:r>
            <a:r>
              <a:rPr lang="en-US" sz="7644" dirty="0" err="1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Planejadas</a:t>
            </a:r>
            <a:endParaRPr lang="en-US" sz="7644" dirty="0">
              <a:solidFill>
                <a:srgbClr val="000000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4634470" y="2818220"/>
            <a:ext cx="7938529" cy="15234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373"/>
              </a:lnSpc>
              <a:spcBef>
                <a:spcPct val="0"/>
              </a:spcBef>
            </a:pPr>
            <a:r>
              <a:rPr lang="en-US" sz="8838" dirty="0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Brincadeiras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500318" y="4915013"/>
            <a:ext cx="11878088" cy="1242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113"/>
              </a:lnSpc>
              <a:spcBef>
                <a:spcPct val="0"/>
              </a:spcBef>
            </a:pPr>
            <a:r>
              <a:rPr lang="en-US" sz="7223" dirty="0" err="1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Exploração</a:t>
            </a:r>
            <a:r>
              <a:rPr lang="en-US" sz="7223" dirty="0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 de </a:t>
            </a:r>
            <a:r>
              <a:rPr lang="en-US" sz="7223" dirty="0" err="1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Materiais</a:t>
            </a:r>
            <a:endParaRPr lang="en-US" sz="7223" dirty="0">
              <a:solidFill>
                <a:srgbClr val="000000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839384" y="7170590"/>
            <a:ext cx="16053008" cy="2441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18"/>
              </a:lnSpc>
              <a:spcBef>
                <a:spcPct val="0"/>
              </a:spcBef>
            </a:pPr>
            <a:r>
              <a:rPr lang="en-US" sz="7013" dirty="0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Rodas de Conversa e </a:t>
            </a:r>
            <a:r>
              <a:rPr lang="en-US" sz="7013" dirty="0" err="1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Contação</a:t>
            </a:r>
            <a:r>
              <a:rPr lang="en-US" sz="7013" dirty="0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 de </a:t>
            </a:r>
            <a:r>
              <a:rPr lang="en-US" sz="7013" dirty="0" err="1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Histórias</a:t>
            </a:r>
            <a:endParaRPr lang="en-US" sz="7013" dirty="0">
              <a:solidFill>
                <a:srgbClr val="000000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2000" b="-32000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7696975" cy="4527488"/>
          </a:xfrm>
          <a:custGeom>
            <a:avLst/>
            <a:gdLst/>
            <a:ahLst/>
            <a:cxnLst/>
            <a:rect l="l" t="t" r="r" b="b"/>
            <a:pathLst>
              <a:path w="7696975" h="4527488">
                <a:moveTo>
                  <a:pt x="0" y="0"/>
                </a:moveTo>
                <a:lnTo>
                  <a:pt x="7696975" y="0"/>
                </a:lnTo>
                <a:lnTo>
                  <a:pt x="7696975" y="4527488"/>
                </a:lnTo>
                <a:lnTo>
                  <a:pt x="0" y="45274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0000"/>
            </a:blip>
            <a:stretch>
              <a:fillRect l="-2285" r="-2285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0" y="4527488"/>
            <a:ext cx="7696975" cy="5772732"/>
          </a:xfrm>
          <a:custGeom>
            <a:avLst/>
            <a:gdLst/>
            <a:ahLst/>
            <a:cxnLst/>
            <a:rect l="l" t="t" r="r" b="b"/>
            <a:pathLst>
              <a:path w="7696975" h="5772732">
                <a:moveTo>
                  <a:pt x="0" y="0"/>
                </a:moveTo>
                <a:lnTo>
                  <a:pt x="7696975" y="0"/>
                </a:lnTo>
                <a:lnTo>
                  <a:pt x="7696975" y="5772732"/>
                </a:lnTo>
                <a:lnTo>
                  <a:pt x="0" y="57727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60000"/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11189636" y="-17087"/>
            <a:ext cx="7098364" cy="4993533"/>
          </a:xfrm>
          <a:custGeom>
            <a:avLst/>
            <a:gdLst/>
            <a:ahLst/>
            <a:cxnLst/>
            <a:rect l="l" t="t" r="r" b="b"/>
            <a:pathLst>
              <a:path w="7098364" h="4993533">
                <a:moveTo>
                  <a:pt x="0" y="0"/>
                </a:moveTo>
                <a:lnTo>
                  <a:pt x="7098364" y="0"/>
                </a:lnTo>
                <a:lnTo>
                  <a:pt x="7098364" y="4993534"/>
                </a:lnTo>
                <a:lnTo>
                  <a:pt x="0" y="499353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60000"/>
            </a:blip>
            <a:stretch>
              <a:fillRect t="-3306" b="-330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11189636" y="4976447"/>
            <a:ext cx="7098364" cy="5323773"/>
          </a:xfrm>
          <a:custGeom>
            <a:avLst/>
            <a:gdLst/>
            <a:ahLst/>
            <a:cxnLst/>
            <a:rect l="l" t="t" r="r" b="b"/>
            <a:pathLst>
              <a:path w="7098364" h="5323773">
                <a:moveTo>
                  <a:pt x="0" y="0"/>
                </a:moveTo>
                <a:lnTo>
                  <a:pt x="7098364" y="0"/>
                </a:lnTo>
                <a:lnTo>
                  <a:pt x="7098364" y="5323773"/>
                </a:lnTo>
                <a:lnTo>
                  <a:pt x="0" y="532377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60000"/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7696975" y="1949747"/>
            <a:ext cx="3492661" cy="6053399"/>
          </a:xfrm>
          <a:custGeom>
            <a:avLst/>
            <a:gdLst/>
            <a:ahLst/>
            <a:cxnLst/>
            <a:rect l="l" t="t" r="r" b="b"/>
            <a:pathLst>
              <a:path w="3492661" h="6053399">
                <a:moveTo>
                  <a:pt x="0" y="0"/>
                </a:moveTo>
                <a:lnTo>
                  <a:pt x="3492661" y="0"/>
                </a:lnTo>
                <a:lnTo>
                  <a:pt x="3492661" y="6053399"/>
                </a:lnTo>
                <a:lnTo>
                  <a:pt x="0" y="605339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0000"/>
            </a:blip>
            <a:stretch>
              <a:fillRect l="-8215" r="-21772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TextBox 8"/>
          <p:cNvSpPr txBox="1"/>
          <p:nvPr/>
        </p:nvSpPr>
        <p:spPr>
          <a:xfrm>
            <a:off x="0" y="3352607"/>
            <a:ext cx="18288000" cy="33912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628"/>
              </a:lnSpc>
              <a:spcBef>
                <a:spcPct val="0"/>
              </a:spcBef>
            </a:pPr>
            <a:r>
              <a:rPr lang="en-US" sz="9734" dirty="0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A </a:t>
            </a:r>
            <a:r>
              <a:rPr lang="en-US" sz="9734" dirty="0" err="1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Indissociabilidade</a:t>
            </a:r>
            <a:r>
              <a:rPr lang="en-US" sz="9734" dirty="0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 das </a:t>
            </a:r>
            <a:r>
              <a:rPr lang="en-US" sz="9734" dirty="0" err="1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Ações</a:t>
            </a:r>
            <a:r>
              <a:rPr lang="en-US" sz="9734" dirty="0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2000" b="-32000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0" y="-30737"/>
            <a:ext cx="6876062" cy="5174237"/>
          </a:xfrm>
          <a:custGeom>
            <a:avLst/>
            <a:gdLst/>
            <a:ahLst/>
            <a:cxnLst/>
            <a:rect l="l" t="t" r="r" b="b"/>
            <a:pathLst>
              <a:path w="6876062" h="5174237">
                <a:moveTo>
                  <a:pt x="0" y="0"/>
                </a:moveTo>
                <a:lnTo>
                  <a:pt x="6876062" y="0"/>
                </a:lnTo>
                <a:lnTo>
                  <a:pt x="6876062" y="5174237"/>
                </a:lnTo>
                <a:lnTo>
                  <a:pt x="0" y="517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0000"/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6876062" y="0"/>
            <a:ext cx="6485324" cy="5174237"/>
          </a:xfrm>
          <a:custGeom>
            <a:avLst/>
            <a:gdLst/>
            <a:ahLst/>
            <a:cxnLst/>
            <a:rect l="l" t="t" r="r" b="b"/>
            <a:pathLst>
              <a:path w="6485324" h="5174237">
                <a:moveTo>
                  <a:pt x="0" y="0"/>
                </a:moveTo>
                <a:lnTo>
                  <a:pt x="6485325" y="0"/>
                </a:lnTo>
                <a:lnTo>
                  <a:pt x="6485325" y="5174237"/>
                </a:lnTo>
                <a:lnTo>
                  <a:pt x="0" y="517423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60000"/>
            </a:blip>
            <a:stretch>
              <a:fillRect l="-3012" r="-3012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6876062" y="5174237"/>
            <a:ext cx="6485324" cy="5112763"/>
          </a:xfrm>
          <a:custGeom>
            <a:avLst/>
            <a:gdLst/>
            <a:ahLst/>
            <a:cxnLst/>
            <a:rect l="l" t="t" r="r" b="b"/>
            <a:pathLst>
              <a:path w="6485324" h="5112763">
                <a:moveTo>
                  <a:pt x="0" y="0"/>
                </a:moveTo>
                <a:lnTo>
                  <a:pt x="6485325" y="0"/>
                </a:lnTo>
                <a:lnTo>
                  <a:pt x="6485325" y="5112763"/>
                </a:lnTo>
                <a:lnTo>
                  <a:pt x="0" y="511276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60000"/>
            </a:blip>
            <a:stretch>
              <a:fillRect l="-2382" r="-2382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0" y="5143500"/>
            <a:ext cx="6876062" cy="5143500"/>
          </a:xfrm>
          <a:custGeom>
            <a:avLst/>
            <a:gdLst/>
            <a:ahLst/>
            <a:cxnLst/>
            <a:rect l="l" t="t" r="r" b="b"/>
            <a:pathLst>
              <a:path w="6876062" h="5143500">
                <a:moveTo>
                  <a:pt x="0" y="0"/>
                </a:moveTo>
                <a:lnTo>
                  <a:pt x="6876062" y="0"/>
                </a:lnTo>
                <a:lnTo>
                  <a:pt x="6876062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60000"/>
            </a:blip>
            <a:stretch>
              <a:fillRect l="-17267" t="-46458" r="-28320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13361387" y="6200337"/>
            <a:ext cx="4926613" cy="4086663"/>
          </a:xfrm>
          <a:custGeom>
            <a:avLst/>
            <a:gdLst/>
            <a:ahLst/>
            <a:cxnLst/>
            <a:rect l="l" t="t" r="r" b="b"/>
            <a:pathLst>
              <a:path w="4926613" h="4086663">
                <a:moveTo>
                  <a:pt x="0" y="0"/>
                </a:moveTo>
                <a:lnTo>
                  <a:pt x="4926613" y="0"/>
                </a:lnTo>
                <a:lnTo>
                  <a:pt x="4926613" y="4086663"/>
                </a:lnTo>
                <a:lnTo>
                  <a:pt x="0" y="408666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0000"/>
            </a:blip>
            <a:stretch>
              <a:fillRect t="-12880" b="-4732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/>
          <p:cNvSpPr/>
          <p:nvPr/>
        </p:nvSpPr>
        <p:spPr>
          <a:xfrm>
            <a:off x="13361387" y="-30737"/>
            <a:ext cx="4926613" cy="6231074"/>
          </a:xfrm>
          <a:custGeom>
            <a:avLst/>
            <a:gdLst/>
            <a:ahLst/>
            <a:cxnLst/>
            <a:rect l="l" t="t" r="r" b="b"/>
            <a:pathLst>
              <a:path w="4926613" h="6231074">
                <a:moveTo>
                  <a:pt x="0" y="0"/>
                </a:moveTo>
                <a:lnTo>
                  <a:pt x="4926613" y="0"/>
                </a:lnTo>
                <a:lnTo>
                  <a:pt x="4926613" y="6231074"/>
                </a:lnTo>
                <a:lnTo>
                  <a:pt x="0" y="623107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60000"/>
            </a:blip>
            <a:stretch>
              <a:fillRect t="-3720" b="-1700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TextBox 9"/>
          <p:cNvSpPr txBox="1"/>
          <p:nvPr/>
        </p:nvSpPr>
        <p:spPr>
          <a:xfrm>
            <a:off x="1774918" y="99819"/>
            <a:ext cx="14738163" cy="16672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628"/>
              </a:lnSpc>
              <a:spcBef>
                <a:spcPct val="0"/>
              </a:spcBef>
            </a:pPr>
            <a:r>
              <a:rPr lang="en-US" sz="9734" dirty="0" err="1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Atividades</a:t>
            </a:r>
            <a:r>
              <a:rPr lang="en-US" sz="9734" dirty="0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 de </a:t>
            </a:r>
            <a:r>
              <a:rPr lang="en-US" sz="9734" dirty="0" err="1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Rotina</a:t>
            </a:r>
            <a:endParaRPr lang="en-US" sz="9734" dirty="0">
              <a:solidFill>
                <a:srgbClr val="000000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704429" y="2526410"/>
            <a:ext cx="9163971" cy="16724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628"/>
              </a:lnSpc>
              <a:spcBef>
                <a:spcPct val="0"/>
              </a:spcBef>
            </a:pPr>
            <a:r>
              <a:rPr lang="en-US" sz="9734" dirty="0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Alimentação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738556" y="4313156"/>
            <a:ext cx="9648230" cy="15586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88"/>
              </a:lnSpc>
              <a:spcBef>
                <a:spcPct val="0"/>
              </a:spcBef>
            </a:pPr>
            <a:r>
              <a:rPr lang="en-US" sz="9134" dirty="0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Higiene Pessoal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304228" y="8041309"/>
            <a:ext cx="8466088" cy="1426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69"/>
              </a:lnSpc>
              <a:spcBef>
                <a:spcPct val="0"/>
              </a:spcBef>
            </a:pPr>
            <a:r>
              <a:rPr lang="en-US" sz="8335" dirty="0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Descanso/Sono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2000" b="-32000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3304788" cy="3713245"/>
          </a:xfrm>
          <a:custGeom>
            <a:avLst/>
            <a:gdLst/>
            <a:ahLst/>
            <a:cxnLst/>
            <a:rect l="l" t="t" r="r" b="b"/>
            <a:pathLst>
              <a:path w="3304788" h="3713245">
                <a:moveTo>
                  <a:pt x="0" y="0"/>
                </a:moveTo>
                <a:lnTo>
                  <a:pt x="3304788" y="0"/>
                </a:lnTo>
                <a:lnTo>
                  <a:pt x="3304788" y="3713245"/>
                </a:lnTo>
                <a:lnTo>
                  <a:pt x="0" y="371324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0000"/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3304788" y="0"/>
            <a:ext cx="3833027" cy="3713245"/>
          </a:xfrm>
          <a:custGeom>
            <a:avLst/>
            <a:gdLst/>
            <a:ahLst/>
            <a:cxnLst/>
            <a:rect l="l" t="t" r="r" b="b"/>
            <a:pathLst>
              <a:path w="3833027" h="3713245">
                <a:moveTo>
                  <a:pt x="0" y="0"/>
                </a:moveTo>
                <a:lnTo>
                  <a:pt x="3833027" y="0"/>
                </a:lnTo>
                <a:lnTo>
                  <a:pt x="3833027" y="3713245"/>
                </a:lnTo>
                <a:lnTo>
                  <a:pt x="0" y="371324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60000"/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7137815" y="0"/>
            <a:ext cx="2497157" cy="3713245"/>
          </a:xfrm>
          <a:custGeom>
            <a:avLst/>
            <a:gdLst/>
            <a:ahLst/>
            <a:cxnLst/>
            <a:rect l="l" t="t" r="r" b="b"/>
            <a:pathLst>
              <a:path w="2497157" h="3713245">
                <a:moveTo>
                  <a:pt x="0" y="0"/>
                </a:moveTo>
                <a:lnTo>
                  <a:pt x="2497157" y="0"/>
                </a:lnTo>
                <a:lnTo>
                  <a:pt x="2497157" y="3713245"/>
                </a:lnTo>
                <a:lnTo>
                  <a:pt x="0" y="371324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60000"/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9634972" y="0"/>
            <a:ext cx="4814580" cy="3713245"/>
          </a:xfrm>
          <a:custGeom>
            <a:avLst/>
            <a:gdLst/>
            <a:ahLst/>
            <a:cxnLst/>
            <a:rect l="l" t="t" r="r" b="b"/>
            <a:pathLst>
              <a:path w="4814580" h="3713245">
                <a:moveTo>
                  <a:pt x="0" y="0"/>
                </a:moveTo>
                <a:lnTo>
                  <a:pt x="4814580" y="0"/>
                </a:lnTo>
                <a:lnTo>
                  <a:pt x="4814580" y="3713245"/>
                </a:lnTo>
                <a:lnTo>
                  <a:pt x="0" y="371324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60000"/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14449552" y="0"/>
            <a:ext cx="3838448" cy="3713245"/>
          </a:xfrm>
          <a:custGeom>
            <a:avLst/>
            <a:gdLst/>
            <a:ahLst/>
            <a:cxnLst/>
            <a:rect l="l" t="t" r="r" b="b"/>
            <a:pathLst>
              <a:path w="3838448" h="3713245">
                <a:moveTo>
                  <a:pt x="0" y="0"/>
                </a:moveTo>
                <a:lnTo>
                  <a:pt x="3838448" y="0"/>
                </a:lnTo>
                <a:lnTo>
                  <a:pt x="3838448" y="3713245"/>
                </a:lnTo>
                <a:lnTo>
                  <a:pt x="0" y="371324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0000"/>
            </a:blip>
            <a:stretch>
              <a:fillRect l="-18070" r="-1091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/>
          <p:cNvSpPr/>
          <p:nvPr/>
        </p:nvSpPr>
        <p:spPr>
          <a:xfrm>
            <a:off x="0" y="3713245"/>
            <a:ext cx="3304788" cy="3735149"/>
          </a:xfrm>
          <a:custGeom>
            <a:avLst/>
            <a:gdLst/>
            <a:ahLst/>
            <a:cxnLst/>
            <a:rect l="l" t="t" r="r" b="b"/>
            <a:pathLst>
              <a:path w="3304788" h="3735149">
                <a:moveTo>
                  <a:pt x="0" y="0"/>
                </a:moveTo>
                <a:lnTo>
                  <a:pt x="3304788" y="0"/>
                </a:lnTo>
                <a:lnTo>
                  <a:pt x="3304788" y="3735149"/>
                </a:lnTo>
                <a:lnTo>
                  <a:pt x="0" y="373514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60000"/>
            </a:blip>
            <a:stretch>
              <a:fillRect t="-11980" b="-5990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>
            <a:off x="3304788" y="3713245"/>
            <a:ext cx="3414199" cy="3735149"/>
          </a:xfrm>
          <a:custGeom>
            <a:avLst/>
            <a:gdLst/>
            <a:ahLst/>
            <a:cxnLst/>
            <a:rect l="l" t="t" r="r" b="b"/>
            <a:pathLst>
              <a:path w="3414199" h="3735149">
                <a:moveTo>
                  <a:pt x="0" y="0"/>
                </a:moveTo>
                <a:lnTo>
                  <a:pt x="3414199" y="0"/>
                </a:lnTo>
                <a:lnTo>
                  <a:pt x="3414199" y="3735149"/>
                </a:lnTo>
                <a:lnTo>
                  <a:pt x="0" y="373514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60000"/>
            </a:blip>
            <a:stretch>
              <a:fillRect t="-16007" b="-5869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Freeform 10"/>
          <p:cNvSpPr/>
          <p:nvPr/>
        </p:nvSpPr>
        <p:spPr>
          <a:xfrm>
            <a:off x="6718987" y="3713245"/>
            <a:ext cx="4343455" cy="3735149"/>
          </a:xfrm>
          <a:custGeom>
            <a:avLst/>
            <a:gdLst/>
            <a:ahLst/>
            <a:cxnLst/>
            <a:rect l="l" t="t" r="r" b="b"/>
            <a:pathLst>
              <a:path w="4343455" h="3735149">
                <a:moveTo>
                  <a:pt x="0" y="0"/>
                </a:moveTo>
                <a:lnTo>
                  <a:pt x="4343456" y="0"/>
                </a:lnTo>
                <a:lnTo>
                  <a:pt x="4343456" y="3735149"/>
                </a:lnTo>
                <a:lnTo>
                  <a:pt x="0" y="373514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60000"/>
            </a:blip>
            <a:stretch>
              <a:fillRect l="-9642" r="-463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>
          <a:xfrm>
            <a:off x="11062443" y="3713245"/>
            <a:ext cx="4244391" cy="3735149"/>
          </a:xfrm>
          <a:custGeom>
            <a:avLst/>
            <a:gdLst/>
            <a:ahLst/>
            <a:cxnLst/>
            <a:rect l="l" t="t" r="r" b="b"/>
            <a:pathLst>
              <a:path w="4244391" h="3735149">
                <a:moveTo>
                  <a:pt x="0" y="0"/>
                </a:moveTo>
                <a:lnTo>
                  <a:pt x="4244391" y="0"/>
                </a:lnTo>
                <a:lnTo>
                  <a:pt x="4244391" y="3735149"/>
                </a:lnTo>
                <a:lnTo>
                  <a:pt x="0" y="373514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alphaModFix amt="60000"/>
            </a:blip>
            <a:stretch>
              <a:fillRect l="-11381" r="-34679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2" name="Freeform 12"/>
          <p:cNvSpPr/>
          <p:nvPr/>
        </p:nvSpPr>
        <p:spPr>
          <a:xfrm>
            <a:off x="15306834" y="3713245"/>
            <a:ext cx="2981166" cy="3735149"/>
          </a:xfrm>
          <a:custGeom>
            <a:avLst/>
            <a:gdLst/>
            <a:ahLst/>
            <a:cxnLst/>
            <a:rect l="l" t="t" r="r" b="b"/>
            <a:pathLst>
              <a:path w="2981166" h="3735149">
                <a:moveTo>
                  <a:pt x="0" y="0"/>
                </a:moveTo>
                <a:lnTo>
                  <a:pt x="2981166" y="0"/>
                </a:lnTo>
                <a:lnTo>
                  <a:pt x="2981166" y="3735149"/>
                </a:lnTo>
                <a:lnTo>
                  <a:pt x="0" y="373514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60000"/>
            </a:blip>
            <a:stretch>
              <a:fillRect t="-6100" b="-7126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3" name="Freeform 13"/>
          <p:cNvSpPr/>
          <p:nvPr/>
        </p:nvSpPr>
        <p:spPr>
          <a:xfrm>
            <a:off x="0" y="7448394"/>
            <a:ext cx="2747161" cy="2841556"/>
          </a:xfrm>
          <a:custGeom>
            <a:avLst/>
            <a:gdLst/>
            <a:ahLst/>
            <a:cxnLst/>
            <a:rect l="l" t="t" r="r" b="b"/>
            <a:pathLst>
              <a:path w="2747161" h="2841556">
                <a:moveTo>
                  <a:pt x="0" y="0"/>
                </a:moveTo>
                <a:lnTo>
                  <a:pt x="2747161" y="0"/>
                </a:lnTo>
                <a:lnTo>
                  <a:pt x="2747161" y="2841556"/>
                </a:lnTo>
                <a:lnTo>
                  <a:pt x="0" y="2841556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alphaModFix amt="60000"/>
            </a:blip>
            <a:stretch>
              <a:fillRect t="-2890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4" name="Freeform 14"/>
          <p:cNvSpPr/>
          <p:nvPr/>
        </p:nvSpPr>
        <p:spPr>
          <a:xfrm>
            <a:off x="2747161" y="7448394"/>
            <a:ext cx="2474140" cy="2838606"/>
          </a:xfrm>
          <a:custGeom>
            <a:avLst/>
            <a:gdLst/>
            <a:ahLst/>
            <a:cxnLst/>
            <a:rect l="l" t="t" r="r" b="b"/>
            <a:pathLst>
              <a:path w="2474140" h="2838606">
                <a:moveTo>
                  <a:pt x="0" y="0"/>
                </a:moveTo>
                <a:lnTo>
                  <a:pt x="2474141" y="0"/>
                </a:lnTo>
                <a:lnTo>
                  <a:pt x="2474141" y="2838606"/>
                </a:lnTo>
                <a:lnTo>
                  <a:pt x="0" y="283860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alphaModFix amt="60000"/>
            </a:blip>
            <a:stretch>
              <a:fillRect t="-8106" b="-810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5" name="Freeform 15"/>
          <p:cNvSpPr/>
          <p:nvPr/>
        </p:nvSpPr>
        <p:spPr>
          <a:xfrm>
            <a:off x="5221302" y="7448394"/>
            <a:ext cx="2136051" cy="2838606"/>
          </a:xfrm>
          <a:custGeom>
            <a:avLst/>
            <a:gdLst/>
            <a:ahLst/>
            <a:cxnLst/>
            <a:rect l="l" t="t" r="r" b="b"/>
            <a:pathLst>
              <a:path w="2136051" h="2838606">
                <a:moveTo>
                  <a:pt x="0" y="0"/>
                </a:moveTo>
                <a:lnTo>
                  <a:pt x="2136050" y="0"/>
                </a:lnTo>
                <a:lnTo>
                  <a:pt x="2136050" y="2838606"/>
                </a:lnTo>
                <a:lnTo>
                  <a:pt x="0" y="2838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alphaModFix amt="60000"/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6" name="Freeform 16"/>
          <p:cNvSpPr/>
          <p:nvPr/>
        </p:nvSpPr>
        <p:spPr>
          <a:xfrm>
            <a:off x="7357352" y="7448394"/>
            <a:ext cx="2136051" cy="2838606"/>
          </a:xfrm>
          <a:custGeom>
            <a:avLst/>
            <a:gdLst/>
            <a:ahLst/>
            <a:cxnLst/>
            <a:rect l="l" t="t" r="r" b="b"/>
            <a:pathLst>
              <a:path w="2136051" h="2838606">
                <a:moveTo>
                  <a:pt x="0" y="0"/>
                </a:moveTo>
                <a:lnTo>
                  <a:pt x="2136051" y="0"/>
                </a:lnTo>
                <a:lnTo>
                  <a:pt x="2136051" y="2838606"/>
                </a:lnTo>
                <a:lnTo>
                  <a:pt x="0" y="283860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alphaModFix amt="60000"/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7" name="Freeform 17"/>
          <p:cNvSpPr/>
          <p:nvPr/>
        </p:nvSpPr>
        <p:spPr>
          <a:xfrm>
            <a:off x="9493403" y="7448394"/>
            <a:ext cx="2136051" cy="2838606"/>
          </a:xfrm>
          <a:custGeom>
            <a:avLst/>
            <a:gdLst/>
            <a:ahLst/>
            <a:cxnLst/>
            <a:rect l="l" t="t" r="r" b="b"/>
            <a:pathLst>
              <a:path w="2136051" h="2838606">
                <a:moveTo>
                  <a:pt x="0" y="0"/>
                </a:moveTo>
                <a:lnTo>
                  <a:pt x="2136051" y="0"/>
                </a:lnTo>
                <a:lnTo>
                  <a:pt x="2136051" y="2838606"/>
                </a:lnTo>
                <a:lnTo>
                  <a:pt x="0" y="2838606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alphaModFix amt="60000"/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8" name="Freeform 18"/>
          <p:cNvSpPr/>
          <p:nvPr/>
        </p:nvSpPr>
        <p:spPr>
          <a:xfrm>
            <a:off x="11627003" y="7448394"/>
            <a:ext cx="2136051" cy="2838606"/>
          </a:xfrm>
          <a:custGeom>
            <a:avLst/>
            <a:gdLst/>
            <a:ahLst/>
            <a:cxnLst/>
            <a:rect l="l" t="t" r="r" b="b"/>
            <a:pathLst>
              <a:path w="2136051" h="2838606">
                <a:moveTo>
                  <a:pt x="0" y="0"/>
                </a:moveTo>
                <a:lnTo>
                  <a:pt x="2136051" y="0"/>
                </a:lnTo>
                <a:lnTo>
                  <a:pt x="2136051" y="2838606"/>
                </a:lnTo>
                <a:lnTo>
                  <a:pt x="0" y="2838606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alphaModFix amt="60000"/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9" name="Freeform 19"/>
          <p:cNvSpPr/>
          <p:nvPr/>
        </p:nvSpPr>
        <p:spPr>
          <a:xfrm>
            <a:off x="13763054" y="7448394"/>
            <a:ext cx="4524946" cy="2838606"/>
          </a:xfrm>
          <a:custGeom>
            <a:avLst/>
            <a:gdLst/>
            <a:ahLst/>
            <a:cxnLst/>
            <a:rect l="l" t="t" r="r" b="b"/>
            <a:pathLst>
              <a:path w="4524946" h="2838606">
                <a:moveTo>
                  <a:pt x="0" y="0"/>
                </a:moveTo>
                <a:lnTo>
                  <a:pt x="4524946" y="0"/>
                </a:lnTo>
                <a:lnTo>
                  <a:pt x="4524946" y="2838606"/>
                </a:lnTo>
                <a:lnTo>
                  <a:pt x="0" y="2838606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alphaModFix amt="60000"/>
            </a:blip>
            <a:stretch>
              <a:fillRect t="-84167" b="-28375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0" name="TextBox 20"/>
          <p:cNvSpPr txBox="1"/>
          <p:nvPr/>
        </p:nvSpPr>
        <p:spPr>
          <a:xfrm>
            <a:off x="0" y="3128752"/>
            <a:ext cx="18288000" cy="33912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628"/>
              </a:lnSpc>
              <a:spcBef>
                <a:spcPct val="0"/>
              </a:spcBef>
            </a:pPr>
            <a:r>
              <a:rPr lang="en-US" sz="9734" dirty="0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Afeto e a intencionalidade pedagógica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2000" b="-32000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5891813" cy="5558636"/>
          </a:xfrm>
          <a:custGeom>
            <a:avLst/>
            <a:gdLst/>
            <a:ahLst/>
            <a:cxnLst/>
            <a:rect l="l" t="t" r="r" b="b"/>
            <a:pathLst>
              <a:path w="5891813" h="5558636">
                <a:moveTo>
                  <a:pt x="0" y="0"/>
                </a:moveTo>
                <a:lnTo>
                  <a:pt x="5891813" y="0"/>
                </a:lnTo>
                <a:lnTo>
                  <a:pt x="5891813" y="5558636"/>
                </a:lnTo>
                <a:lnTo>
                  <a:pt x="0" y="55586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0000"/>
            </a:blip>
            <a:stretch>
              <a:fillRect t="-20662" b="-20662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-805" y="5558636"/>
            <a:ext cx="5892618" cy="4728364"/>
          </a:xfrm>
          <a:custGeom>
            <a:avLst/>
            <a:gdLst/>
            <a:ahLst/>
            <a:cxnLst/>
            <a:rect l="l" t="t" r="r" b="b"/>
            <a:pathLst>
              <a:path w="5892618" h="4728364">
                <a:moveTo>
                  <a:pt x="0" y="0"/>
                </a:moveTo>
                <a:lnTo>
                  <a:pt x="5892618" y="0"/>
                </a:lnTo>
                <a:lnTo>
                  <a:pt x="5892618" y="4728364"/>
                </a:lnTo>
                <a:lnTo>
                  <a:pt x="0" y="47283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60000"/>
            </a:blip>
            <a:stretch>
              <a:fillRect l="-3317" r="-331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11785093" y="0"/>
            <a:ext cx="6502907" cy="5558636"/>
          </a:xfrm>
          <a:custGeom>
            <a:avLst/>
            <a:gdLst/>
            <a:ahLst/>
            <a:cxnLst/>
            <a:rect l="l" t="t" r="r" b="b"/>
            <a:pathLst>
              <a:path w="6502907" h="5558636">
                <a:moveTo>
                  <a:pt x="0" y="0"/>
                </a:moveTo>
                <a:lnTo>
                  <a:pt x="6502907" y="0"/>
                </a:lnTo>
                <a:lnTo>
                  <a:pt x="6502907" y="5558636"/>
                </a:lnTo>
                <a:lnTo>
                  <a:pt x="0" y="55586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60000"/>
            </a:blip>
            <a:stretch>
              <a:fillRect t="-23563" b="-32419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6454996" y="0"/>
            <a:ext cx="4767719" cy="10287000"/>
          </a:xfrm>
          <a:custGeom>
            <a:avLst/>
            <a:gdLst/>
            <a:ahLst/>
            <a:cxnLst/>
            <a:rect l="l" t="t" r="r" b="b"/>
            <a:pathLst>
              <a:path w="4767719" h="10287000">
                <a:moveTo>
                  <a:pt x="0" y="0"/>
                </a:moveTo>
                <a:lnTo>
                  <a:pt x="4767719" y="0"/>
                </a:lnTo>
                <a:lnTo>
                  <a:pt x="476771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60000"/>
            </a:blip>
            <a:stretch>
              <a:fillRect l="-30911" r="-30911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11784690" y="5558636"/>
            <a:ext cx="6502907" cy="4728364"/>
          </a:xfrm>
          <a:custGeom>
            <a:avLst/>
            <a:gdLst/>
            <a:ahLst/>
            <a:cxnLst/>
            <a:rect l="l" t="t" r="r" b="b"/>
            <a:pathLst>
              <a:path w="6502907" h="4728364">
                <a:moveTo>
                  <a:pt x="0" y="0"/>
                </a:moveTo>
                <a:lnTo>
                  <a:pt x="6502907" y="0"/>
                </a:lnTo>
                <a:lnTo>
                  <a:pt x="6502907" y="4728364"/>
                </a:lnTo>
                <a:lnTo>
                  <a:pt x="0" y="472836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0000"/>
            </a:blip>
            <a:stretch>
              <a:fillRect l="-19167" t="-24814" r="-1838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TextBox 8"/>
          <p:cNvSpPr txBox="1"/>
          <p:nvPr/>
        </p:nvSpPr>
        <p:spPr>
          <a:xfrm>
            <a:off x="-553931" y="-190500"/>
            <a:ext cx="17259300" cy="35941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492"/>
              </a:lnSpc>
              <a:spcBef>
                <a:spcPct val="0"/>
              </a:spcBef>
            </a:pPr>
            <a:r>
              <a:rPr lang="en-US" sz="10351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Dimensões do PL n. 2387/2023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57368" y="3213153"/>
            <a:ext cx="5891813" cy="16672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628"/>
              </a:lnSpc>
              <a:spcBef>
                <a:spcPct val="0"/>
              </a:spcBef>
            </a:pPr>
            <a:r>
              <a:rPr lang="en-US" sz="9734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•Jurídica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249180" y="4734355"/>
            <a:ext cx="9371819" cy="16724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628"/>
              </a:lnSpc>
              <a:spcBef>
                <a:spcPct val="0"/>
              </a:spcBef>
            </a:pPr>
            <a:r>
              <a:rPr lang="en-US" sz="9734" dirty="0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•Pedagógica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57368" y="6513837"/>
            <a:ext cx="11225032" cy="16672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628"/>
              </a:lnSpc>
              <a:spcBef>
                <a:spcPct val="0"/>
              </a:spcBef>
            </a:pPr>
            <a:r>
              <a:rPr lang="en-US" sz="9734" dirty="0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•Administrativa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767252" y="8329419"/>
            <a:ext cx="7382917" cy="16672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628"/>
              </a:lnSpc>
              <a:spcBef>
                <a:spcPct val="0"/>
              </a:spcBef>
            </a:pPr>
            <a:r>
              <a:rPr lang="en-US" sz="9734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•Financeira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2000" b="-32000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36544" y="415861"/>
            <a:ext cx="3260213" cy="4487752"/>
          </a:xfrm>
          <a:custGeom>
            <a:avLst/>
            <a:gdLst/>
            <a:ahLst/>
            <a:cxnLst/>
            <a:rect l="l" t="t" r="r" b="b"/>
            <a:pathLst>
              <a:path w="3260213" h="4487752">
                <a:moveTo>
                  <a:pt x="0" y="0"/>
                </a:moveTo>
                <a:lnTo>
                  <a:pt x="3260213" y="0"/>
                </a:lnTo>
                <a:lnTo>
                  <a:pt x="3260213" y="4487752"/>
                </a:lnTo>
                <a:lnTo>
                  <a:pt x="0" y="448775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0000"/>
            </a:blip>
            <a:stretch>
              <a:fillRect l="-1518" t="-1495" r="-1518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3260213" y="415861"/>
            <a:ext cx="8506154" cy="4420628"/>
          </a:xfrm>
          <a:custGeom>
            <a:avLst/>
            <a:gdLst/>
            <a:ahLst/>
            <a:cxnLst/>
            <a:rect l="l" t="t" r="r" b="b"/>
            <a:pathLst>
              <a:path w="8506154" h="4420628">
                <a:moveTo>
                  <a:pt x="0" y="0"/>
                </a:moveTo>
                <a:lnTo>
                  <a:pt x="8506155" y="0"/>
                </a:lnTo>
                <a:lnTo>
                  <a:pt x="8506155" y="4420628"/>
                </a:lnTo>
                <a:lnTo>
                  <a:pt x="0" y="44206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60000"/>
            </a:blip>
            <a:stretch>
              <a:fillRect l="-4208" t="-197681" r="-10418" b="-196580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11766368" y="415861"/>
            <a:ext cx="6521632" cy="4420628"/>
          </a:xfrm>
          <a:custGeom>
            <a:avLst/>
            <a:gdLst/>
            <a:ahLst/>
            <a:cxnLst/>
            <a:rect l="l" t="t" r="r" b="b"/>
            <a:pathLst>
              <a:path w="6521632" h="4420628">
                <a:moveTo>
                  <a:pt x="0" y="0"/>
                </a:moveTo>
                <a:lnTo>
                  <a:pt x="6521632" y="0"/>
                </a:lnTo>
                <a:lnTo>
                  <a:pt x="6521632" y="4420628"/>
                </a:lnTo>
                <a:lnTo>
                  <a:pt x="0" y="442062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60000"/>
            </a:blip>
            <a:stretch>
              <a:fillRect l="-9607" t="-163214" r="-18199" b="-15930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36544" y="4903613"/>
            <a:ext cx="6593515" cy="5154514"/>
          </a:xfrm>
          <a:custGeom>
            <a:avLst/>
            <a:gdLst/>
            <a:ahLst/>
            <a:cxnLst/>
            <a:rect l="l" t="t" r="r" b="b"/>
            <a:pathLst>
              <a:path w="6593515" h="5154514">
                <a:moveTo>
                  <a:pt x="0" y="0"/>
                </a:moveTo>
                <a:lnTo>
                  <a:pt x="6593515" y="0"/>
                </a:lnTo>
                <a:lnTo>
                  <a:pt x="6593515" y="5154514"/>
                </a:lnTo>
                <a:lnTo>
                  <a:pt x="0" y="515451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60000"/>
            </a:blip>
            <a:stretch>
              <a:fillRect t="-93829" b="-92820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6630059" y="4903613"/>
            <a:ext cx="3938377" cy="5068666"/>
          </a:xfrm>
          <a:custGeom>
            <a:avLst/>
            <a:gdLst/>
            <a:ahLst/>
            <a:cxnLst/>
            <a:rect l="l" t="t" r="r" b="b"/>
            <a:pathLst>
              <a:path w="3938377" h="5068666">
                <a:moveTo>
                  <a:pt x="0" y="0"/>
                </a:moveTo>
                <a:lnTo>
                  <a:pt x="3938377" y="0"/>
                </a:lnTo>
                <a:lnTo>
                  <a:pt x="3938377" y="5068665"/>
                </a:lnTo>
                <a:lnTo>
                  <a:pt x="0" y="506866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0000"/>
            </a:blip>
            <a:stretch>
              <a:fillRect t="-36157" b="-37960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/>
          <p:cNvSpPr/>
          <p:nvPr/>
        </p:nvSpPr>
        <p:spPr>
          <a:xfrm>
            <a:off x="10531892" y="4903613"/>
            <a:ext cx="7756108" cy="5068666"/>
          </a:xfrm>
          <a:custGeom>
            <a:avLst/>
            <a:gdLst/>
            <a:ahLst/>
            <a:cxnLst/>
            <a:rect l="l" t="t" r="r" b="b"/>
            <a:pathLst>
              <a:path w="7756108" h="5068666">
                <a:moveTo>
                  <a:pt x="0" y="0"/>
                </a:moveTo>
                <a:lnTo>
                  <a:pt x="7756108" y="0"/>
                </a:lnTo>
                <a:lnTo>
                  <a:pt x="7756108" y="5068665"/>
                </a:lnTo>
                <a:lnTo>
                  <a:pt x="0" y="506866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60000"/>
            </a:blip>
            <a:stretch>
              <a:fillRect r="-16178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TextBox 9"/>
          <p:cNvSpPr txBox="1"/>
          <p:nvPr/>
        </p:nvSpPr>
        <p:spPr>
          <a:xfrm>
            <a:off x="224621" y="2796077"/>
            <a:ext cx="17838757" cy="33912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628"/>
              </a:lnSpc>
              <a:spcBef>
                <a:spcPct val="0"/>
              </a:spcBef>
            </a:pPr>
            <a:r>
              <a:rPr lang="en-US" sz="9734" dirty="0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“Por uma educação infantil pra valer”...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2000" b="-32000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7307874" cy="5143500"/>
          </a:xfrm>
          <a:custGeom>
            <a:avLst/>
            <a:gdLst/>
            <a:ahLst/>
            <a:cxnLst/>
            <a:rect l="l" t="t" r="r" b="b"/>
            <a:pathLst>
              <a:path w="7307874" h="5143500">
                <a:moveTo>
                  <a:pt x="0" y="0"/>
                </a:moveTo>
                <a:lnTo>
                  <a:pt x="7307874" y="0"/>
                </a:lnTo>
                <a:lnTo>
                  <a:pt x="7307874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0000"/>
            </a:blip>
            <a:stretch>
              <a:fillRect t="-13216" b="-2886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10499074" y="0"/>
            <a:ext cx="7788926" cy="5143500"/>
          </a:xfrm>
          <a:custGeom>
            <a:avLst/>
            <a:gdLst/>
            <a:ahLst/>
            <a:cxnLst/>
            <a:rect l="l" t="t" r="r" b="b"/>
            <a:pathLst>
              <a:path w="7788926" h="5143500">
                <a:moveTo>
                  <a:pt x="0" y="0"/>
                </a:moveTo>
                <a:lnTo>
                  <a:pt x="7788926" y="0"/>
                </a:lnTo>
                <a:lnTo>
                  <a:pt x="7788926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60000"/>
            </a:blip>
            <a:stretch>
              <a:fillRect t="-17835" b="-3359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0" y="5143500"/>
            <a:ext cx="7307874" cy="5143500"/>
          </a:xfrm>
          <a:custGeom>
            <a:avLst/>
            <a:gdLst/>
            <a:ahLst/>
            <a:cxnLst/>
            <a:rect l="l" t="t" r="r" b="b"/>
            <a:pathLst>
              <a:path w="7307874" h="5143500">
                <a:moveTo>
                  <a:pt x="0" y="0"/>
                </a:moveTo>
                <a:lnTo>
                  <a:pt x="7307874" y="0"/>
                </a:lnTo>
                <a:lnTo>
                  <a:pt x="7307874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60000"/>
            </a:blip>
            <a:stretch>
              <a:fillRect t="-15391" b="-2668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10499074" y="5143500"/>
            <a:ext cx="7788926" cy="5165456"/>
          </a:xfrm>
          <a:custGeom>
            <a:avLst/>
            <a:gdLst/>
            <a:ahLst/>
            <a:cxnLst/>
            <a:rect l="l" t="t" r="r" b="b"/>
            <a:pathLst>
              <a:path w="7788926" h="5165456">
                <a:moveTo>
                  <a:pt x="0" y="0"/>
                </a:moveTo>
                <a:lnTo>
                  <a:pt x="7788926" y="0"/>
                </a:lnTo>
                <a:lnTo>
                  <a:pt x="7788926" y="5165456"/>
                </a:lnTo>
                <a:lnTo>
                  <a:pt x="0" y="516545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60000"/>
            </a:blip>
            <a:stretch>
              <a:fillRect l="-3303" t="-30863" b="-2490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7307874" y="2486005"/>
            <a:ext cx="3191200" cy="5673245"/>
          </a:xfrm>
          <a:custGeom>
            <a:avLst/>
            <a:gdLst/>
            <a:ahLst/>
            <a:cxnLst/>
            <a:rect l="l" t="t" r="r" b="b"/>
            <a:pathLst>
              <a:path w="3191200" h="5673245">
                <a:moveTo>
                  <a:pt x="0" y="0"/>
                </a:moveTo>
                <a:lnTo>
                  <a:pt x="3191200" y="0"/>
                </a:lnTo>
                <a:lnTo>
                  <a:pt x="3191200" y="5673245"/>
                </a:lnTo>
                <a:lnTo>
                  <a:pt x="0" y="567324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0000"/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TextBox 8"/>
          <p:cNvSpPr txBox="1"/>
          <p:nvPr/>
        </p:nvSpPr>
        <p:spPr>
          <a:xfrm>
            <a:off x="-349720" y="3371657"/>
            <a:ext cx="18936388" cy="31955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76"/>
              </a:lnSpc>
              <a:spcBef>
                <a:spcPct val="0"/>
              </a:spcBef>
            </a:pPr>
            <a:r>
              <a:rPr lang="en-US" sz="9197" dirty="0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EDUCAÇÃO INFANTIL MERECE RESPEITO!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2000" b="-32000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TextBox 3"/>
          <p:cNvSpPr txBox="1"/>
          <p:nvPr/>
        </p:nvSpPr>
        <p:spPr>
          <a:xfrm>
            <a:off x="180941" y="3129632"/>
            <a:ext cx="17926119" cy="56545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05"/>
              </a:lnSpc>
            </a:pPr>
            <a:r>
              <a:rPr lang="en-US" sz="5289" dirty="0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O Movimento "Somos Todas Professoras". É um movimento social que luta pelo reconhecimento e enquadramento das profissionais que trabalham em creches e pré-escolas na carreira do magistério.</a:t>
            </a:r>
          </a:p>
          <a:p>
            <a:pPr algn="ctr">
              <a:lnSpc>
                <a:spcPts val="7405"/>
              </a:lnSpc>
            </a:pPr>
            <a:endParaRPr lang="en-US" sz="5289" dirty="0">
              <a:solidFill>
                <a:srgbClr val="000000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2000" b="-32000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4883240" cy="5761935"/>
          </a:xfrm>
          <a:custGeom>
            <a:avLst/>
            <a:gdLst/>
            <a:ahLst/>
            <a:cxnLst/>
            <a:rect l="l" t="t" r="r" b="b"/>
            <a:pathLst>
              <a:path w="4883240" h="5761935">
                <a:moveTo>
                  <a:pt x="0" y="0"/>
                </a:moveTo>
                <a:lnTo>
                  <a:pt x="4883240" y="0"/>
                </a:lnTo>
                <a:lnTo>
                  <a:pt x="4883240" y="5761935"/>
                </a:lnTo>
                <a:lnTo>
                  <a:pt x="0" y="576193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0000"/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4883240" y="0"/>
            <a:ext cx="3594007" cy="5761935"/>
          </a:xfrm>
          <a:custGeom>
            <a:avLst/>
            <a:gdLst/>
            <a:ahLst/>
            <a:cxnLst/>
            <a:rect l="l" t="t" r="r" b="b"/>
            <a:pathLst>
              <a:path w="3594007" h="5761935">
                <a:moveTo>
                  <a:pt x="0" y="0"/>
                </a:moveTo>
                <a:lnTo>
                  <a:pt x="3594007" y="0"/>
                </a:lnTo>
                <a:lnTo>
                  <a:pt x="3594007" y="5761935"/>
                </a:lnTo>
                <a:lnTo>
                  <a:pt x="0" y="57619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60000"/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8477247" y="0"/>
            <a:ext cx="2592871" cy="5761935"/>
          </a:xfrm>
          <a:custGeom>
            <a:avLst/>
            <a:gdLst/>
            <a:ahLst/>
            <a:cxnLst/>
            <a:rect l="l" t="t" r="r" b="b"/>
            <a:pathLst>
              <a:path w="2592871" h="5761935">
                <a:moveTo>
                  <a:pt x="0" y="0"/>
                </a:moveTo>
                <a:lnTo>
                  <a:pt x="2592871" y="0"/>
                </a:lnTo>
                <a:lnTo>
                  <a:pt x="2592871" y="5761935"/>
                </a:lnTo>
                <a:lnTo>
                  <a:pt x="0" y="576193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60000"/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11070118" y="0"/>
            <a:ext cx="3838889" cy="5761935"/>
          </a:xfrm>
          <a:custGeom>
            <a:avLst/>
            <a:gdLst/>
            <a:ahLst/>
            <a:cxnLst/>
            <a:rect l="l" t="t" r="r" b="b"/>
            <a:pathLst>
              <a:path w="3838889" h="5761935">
                <a:moveTo>
                  <a:pt x="0" y="0"/>
                </a:moveTo>
                <a:lnTo>
                  <a:pt x="3838889" y="0"/>
                </a:lnTo>
                <a:lnTo>
                  <a:pt x="3838889" y="5761935"/>
                </a:lnTo>
                <a:lnTo>
                  <a:pt x="0" y="57619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60000"/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14909007" y="0"/>
            <a:ext cx="3378993" cy="5761935"/>
          </a:xfrm>
          <a:custGeom>
            <a:avLst/>
            <a:gdLst/>
            <a:ahLst/>
            <a:cxnLst/>
            <a:rect l="l" t="t" r="r" b="b"/>
            <a:pathLst>
              <a:path w="3378993" h="5761935">
                <a:moveTo>
                  <a:pt x="0" y="0"/>
                </a:moveTo>
                <a:lnTo>
                  <a:pt x="3378993" y="0"/>
                </a:lnTo>
                <a:lnTo>
                  <a:pt x="3378993" y="5761935"/>
                </a:lnTo>
                <a:lnTo>
                  <a:pt x="0" y="576193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0000"/>
            </a:blip>
            <a:stretch>
              <a:fillRect l="-6728" t="-143" b="-1010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/>
          <p:cNvSpPr/>
          <p:nvPr/>
        </p:nvSpPr>
        <p:spPr>
          <a:xfrm>
            <a:off x="0" y="5761935"/>
            <a:ext cx="5355107" cy="4525065"/>
          </a:xfrm>
          <a:custGeom>
            <a:avLst/>
            <a:gdLst/>
            <a:ahLst/>
            <a:cxnLst/>
            <a:rect l="l" t="t" r="r" b="b"/>
            <a:pathLst>
              <a:path w="5355107" h="4525065">
                <a:moveTo>
                  <a:pt x="0" y="0"/>
                </a:moveTo>
                <a:lnTo>
                  <a:pt x="5355107" y="0"/>
                </a:lnTo>
                <a:lnTo>
                  <a:pt x="5355107" y="4525065"/>
                </a:lnTo>
                <a:lnTo>
                  <a:pt x="0" y="452506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60000"/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>
            <a:off x="5355107" y="5761935"/>
            <a:ext cx="5715011" cy="4525065"/>
          </a:xfrm>
          <a:custGeom>
            <a:avLst/>
            <a:gdLst/>
            <a:ahLst/>
            <a:cxnLst/>
            <a:rect l="l" t="t" r="r" b="b"/>
            <a:pathLst>
              <a:path w="5715011" h="4525065">
                <a:moveTo>
                  <a:pt x="0" y="0"/>
                </a:moveTo>
                <a:lnTo>
                  <a:pt x="5715011" y="0"/>
                </a:lnTo>
                <a:lnTo>
                  <a:pt x="5715011" y="4525065"/>
                </a:lnTo>
                <a:lnTo>
                  <a:pt x="0" y="452506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60000"/>
            </a:blip>
            <a:stretch>
              <a:fillRect r="-18842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Freeform 10"/>
          <p:cNvSpPr/>
          <p:nvPr/>
        </p:nvSpPr>
        <p:spPr>
          <a:xfrm>
            <a:off x="11070118" y="5761935"/>
            <a:ext cx="7217882" cy="4525065"/>
          </a:xfrm>
          <a:custGeom>
            <a:avLst/>
            <a:gdLst/>
            <a:ahLst/>
            <a:cxnLst/>
            <a:rect l="l" t="t" r="r" b="b"/>
            <a:pathLst>
              <a:path w="7217882" h="4525065">
                <a:moveTo>
                  <a:pt x="0" y="0"/>
                </a:moveTo>
                <a:lnTo>
                  <a:pt x="7217882" y="0"/>
                </a:lnTo>
                <a:lnTo>
                  <a:pt x="7217882" y="4525065"/>
                </a:lnTo>
                <a:lnTo>
                  <a:pt x="0" y="452506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60000"/>
            </a:blip>
            <a:stretch>
              <a:fillRect l="-6863" r="-686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TextBox 11"/>
          <p:cNvSpPr txBox="1"/>
          <p:nvPr/>
        </p:nvSpPr>
        <p:spPr>
          <a:xfrm>
            <a:off x="237385" y="2212854"/>
            <a:ext cx="17259300" cy="62942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382"/>
              </a:lnSpc>
              <a:spcBef>
                <a:spcPct val="0"/>
              </a:spcBef>
            </a:pPr>
            <a:r>
              <a:rPr lang="en-US" sz="8844" dirty="0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 BEBÊS, CRIANÇAS BEM PEQUENAS E CRIANÇAS PEQUENAS, DEVEM SER VALORIZADAS!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2000" b="-32000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356380" y="0"/>
            <a:ext cx="15535017" cy="10451133"/>
          </a:xfrm>
          <a:custGeom>
            <a:avLst/>
            <a:gdLst/>
            <a:ahLst/>
            <a:cxnLst/>
            <a:rect l="l" t="t" r="r" b="b"/>
            <a:pathLst>
              <a:path w="15535017" h="10451133">
                <a:moveTo>
                  <a:pt x="0" y="0"/>
                </a:moveTo>
                <a:lnTo>
                  <a:pt x="15535017" y="0"/>
                </a:lnTo>
                <a:lnTo>
                  <a:pt x="15535017" y="10451133"/>
                </a:lnTo>
                <a:lnTo>
                  <a:pt x="0" y="1045113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1000"/>
            </a:blip>
            <a:stretch>
              <a:fillRect l="-487" r="-48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-14798" y="0"/>
            <a:ext cx="1371178" cy="1265014"/>
          </a:xfrm>
          <a:custGeom>
            <a:avLst/>
            <a:gdLst/>
            <a:ahLst/>
            <a:cxnLst/>
            <a:rect l="l" t="t" r="r" b="b"/>
            <a:pathLst>
              <a:path w="1371178" h="1265014">
                <a:moveTo>
                  <a:pt x="0" y="0"/>
                </a:moveTo>
                <a:lnTo>
                  <a:pt x="1371178" y="0"/>
                </a:lnTo>
                <a:lnTo>
                  <a:pt x="1371178" y="1265014"/>
                </a:lnTo>
                <a:lnTo>
                  <a:pt x="0" y="12650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0" y="0"/>
            <a:ext cx="1371178" cy="1265014"/>
          </a:xfrm>
          <a:custGeom>
            <a:avLst/>
            <a:gdLst/>
            <a:ahLst/>
            <a:cxnLst/>
            <a:rect l="l" t="t" r="r" b="b"/>
            <a:pathLst>
              <a:path w="1371178" h="1265014">
                <a:moveTo>
                  <a:pt x="0" y="0"/>
                </a:moveTo>
                <a:lnTo>
                  <a:pt x="1371178" y="0"/>
                </a:lnTo>
                <a:lnTo>
                  <a:pt x="1371178" y="1265014"/>
                </a:lnTo>
                <a:lnTo>
                  <a:pt x="0" y="12650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0" y="1265014"/>
            <a:ext cx="1371178" cy="1265014"/>
          </a:xfrm>
          <a:custGeom>
            <a:avLst/>
            <a:gdLst/>
            <a:ahLst/>
            <a:cxnLst/>
            <a:rect l="l" t="t" r="r" b="b"/>
            <a:pathLst>
              <a:path w="1371178" h="1265014">
                <a:moveTo>
                  <a:pt x="0" y="0"/>
                </a:moveTo>
                <a:lnTo>
                  <a:pt x="1371178" y="0"/>
                </a:lnTo>
                <a:lnTo>
                  <a:pt x="1371178" y="1265014"/>
                </a:lnTo>
                <a:lnTo>
                  <a:pt x="0" y="12650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0" y="2530028"/>
            <a:ext cx="1371178" cy="1265014"/>
          </a:xfrm>
          <a:custGeom>
            <a:avLst/>
            <a:gdLst/>
            <a:ahLst/>
            <a:cxnLst/>
            <a:rect l="l" t="t" r="r" b="b"/>
            <a:pathLst>
              <a:path w="1371178" h="1265014">
                <a:moveTo>
                  <a:pt x="0" y="0"/>
                </a:moveTo>
                <a:lnTo>
                  <a:pt x="1371178" y="0"/>
                </a:lnTo>
                <a:lnTo>
                  <a:pt x="1371178" y="1265015"/>
                </a:lnTo>
                <a:lnTo>
                  <a:pt x="0" y="12650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/>
          <p:cNvSpPr/>
          <p:nvPr/>
        </p:nvSpPr>
        <p:spPr>
          <a:xfrm>
            <a:off x="0" y="3795043"/>
            <a:ext cx="1371178" cy="1265014"/>
          </a:xfrm>
          <a:custGeom>
            <a:avLst/>
            <a:gdLst/>
            <a:ahLst/>
            <a:cxnLst/>
            <a:rect l="l" t="t" r="r" b="b"/>
            <a:pathLst>
              <a:path w="1371178" h="1265014">
                <a:moveTo>
                  <a:pt x="0" y="0"/>
                </a:moveTo>
                <a:lnTo>
                  <a:pt x="1371178" y="0"/>
                </a:lnTo>
                <a:lnTo>
                  <a:pt x="1371178" y="1265014"/>
                </a:lnTo>
                <a:lnTo>
                  <a:pt x="0" y="12650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>
            <a:off x="16916822" y="8855099"/>
            <a:ext cx="1371178" cy="1431901"/>
          </a:xfrm>
          <a:custGeom>
            <a:avLst/>
            <a:gdLst/>
            <a:ahLst/>
            <a:cxnLst/>
            <a:rect l="l" t="t" r="r" b="b"/>
            <a:pathLst>
              <a:path w="1371178" h="1431901">
                <a:moveTo>
                  <a:pt x="0" y="0"/>
                </a:moveTo>
                <a:lnTo>
                  <a:pt x="1371178" y="0"/>
                </a:lnTo>
                <a:lnTo>
                  <a:pt x="1371178" y="1431901"/>
                </a:lnTo>
                <a:lnTo>
                  <a:pt x="0" y="143190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596" r="-659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Freeform 10"/>
          <p:cNvSpPr/>
          <p:nvPr/>
        </p:nvSpPr>
        <p:spPr>
          <a:xfrm>
            <a:off x="16916822" y="7590085"/>
            <a:ext cx="1371178" cy="1265014"/>
          </a:xfrm>
          <a:custGeom>
            <a:avLst/>
            <a:gdLst/>
            <a:ahLst/>
            <a:cxnLst/>
            <a:rect l="l" t="t" r="r" b="b"/>
            <a:pathLst>
              <a:path w="1371178" h="1265014">
                <a:moveTo>
                  <a:pt x="0" y="0"/>
                </a:moveTo>
                <a:lnTo>
                  <a:pt x="1371178" y="0"/>
                </a:lnTo>
                <a:lnTo>
                  <a:pt x="1371178" y="1265014"/>
                </a:lnTo>
                <a:lnTo>
                  <a:pt x="0" y="12650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>
          <a:xfrm>
            <a:off x="16916822" y="6325071"/>
            <a:ext cx="1371178" cy="1265014"/>
          </a:xfrm>
          <a:custGeom>
            <a:avLst/>
            <a:gdLst/>
            <a:ahLst/>
            <a:cxnLst/>
            <a:rect l="l" t="t" r="r" b="b"/>
            <a:pathLst>
              <a:path w="1371178" h="1265014">
                <a:moveTo>
                  <a:pt x="0" y="0"/>
                </a:moveTo>
                <a:lnTo>
                  <a:pt x="1371178" y="0"/>
                </a:lnTo>
                <a:lnTo>
                  <a:pt x="1371178" y="1265014"/>
                </a:lnTo>
                <a:lnTo>
                  <a:pt x="0" y="12650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2" name="Freeform 12"/>
          <p:cNvSpPr/>
          <p:nvPr/>
        </p:nvSpPr>
        <p:spPr>
          <a:xfrm>
            <a:off x="16916822" y="5060057"/>
            <a:ext cx="1371178" cy="1265014"/>
          </a:xfrm>
          <a:custGeom>
            <a:avLst/>
            <a:gdLst/>
            <a:ahLst/>
            <a:cxnLst/>
            <a:rect l="l" t="t" r="r" b="b"/>
            <a:pathLst>
              <a:path w="1371178" h="1265014">
                <a:moveTo>
                  <a:pt x="0" y="0"/>
                </a:moveTo>
                <a:lnTo>
                  <a:pt x="1371178" y="0"/>
                </a:lnTo>
                <a:lnTo>
                  <a:pt x="1371178" y="1265014"/>
                </a:lnTo>
                <a:lnTo>
                  <a:pt x="0" y="12650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3" name="Freeform 13"/>
          <p:cNvSpPr/>
          <p:nvPr/>
        </p:nvSpPr>
        <p:spPr>
          <a:xfrm>
            <a:off x="16916822" y="3795043"/>
            <a:ext cx="1371178" cy="1265014"/>
          </a:xfrm>
          <a:custGeom>
            <a:avLst/>
            <a:gdLst/>
            <a:ahLst/>
            <a:cxnLst/>
            <a:rect l="l" t="t" r="r" b="b"/>
            <a:pathLst>
              <a:path w="1371178" h="1265014">
                <a:moveTo>
                  <a:pt x="0" y="0"/>
                </a:moveTo>
                <a:lnTo>
                  <a:pt x="1371178" y="0"/>
                </a:lnTo>
                <a:lnTo>
                  <a:pt x="1371178" y="1265014"/>
                </a:lnTo>
                <a:lnTo>
                  <a:pt x="0" y="12650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4" name="Freeform 14"/>
          <p:cNvSpPr/>
          <p:nvPr/>
        </p:nvSpPr>
        <p:spPr>
          <a:xfrm>
            <a:off x="16916822" y="2530028"/>
            <a:ext cx="1371178" cy="1265014"/>
          </a:xfrm>
          <a:custGeom>
            <a:avLst/>
            <a:gdLst/>
            <a:ahLst/>
            <a:cxnLst/>
            <a:rect l="l" t="t" r="r" b="b"/>
            <a:pathLst>
              <a:path w="1371178" h="1265014">
                <a:moveTo>
                  <a:pt x="0" y="0"/>
                </a:moveTo>
                <a:lnTo>
                  <a:pt x="1371178" y="0"/>
                </a:lnTo>
                <a:lnTo>
                  <a:pt x="1371178" y="1265015"/>
                </a:lnTo>
                <a:lnTo>
                  <a:pt x="0" y="12650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5" name="Freeform 15"/>
          <p:cNvSpPr/>
          <p:nvPr/>
        </p:nvSpPr>
        <p:spPr>
          <a:xfrm>
            <a:off x="16916822" y="1265014"/>
            <a:ext cx="1371178" cy="1265014"/>
          </a:xfrm>
          <a:custGeom>
            <a:avLst/>
            <a:gdLst/>
            <a:ahLst/>
            <a:cxnLst/>
            <a:rect l="l" t="t" r="r" b="b"/>
            <a:pathLst>
              <a:path w="1371178" h="1265014">
                <a:moveTo>
                  <a:pt x="0" y="0"/>
                </a:moveTo>
                <a:lnTo>
                  <a:pt x="1371178" y="0"/>
                </a:lnTo>
                <a:lnTo>
                  <a:pt x="1371178" y="1265014"/>
                </a:lnTo>
                <a:lnTo>
                  <a:pt x="0" y="12650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6" name="Freeform 16"/>
          <p:cNvSpPr/>
          <p:nvPr/>
        </p:nvSpPr>
        <p:spPr>
          <a:xfrm>
            <a:off x="16891397" y="0"/>
            <a:ext cx="1371178" cy="1265014"/>
          </a:xfrm>
          <a:custGeom>
            <a:avLst/>
            <a:gdLst/>
            <a:ahLst/>
            <a:cxnLst/>
            <a:rect l="l" t="t" r="r" b="b"/>
            <a:pathLst>
              <a:path w="1371178" h="1265014">
                <a:moveTo>
                  <a:pt x="0" y="0"/>
                </a:moveTo>
                <a:lnTo>
                  <a:pt x="1371178" y="0"/>
                </a:lnTo>
                <a:lnTo>
                  <a:pt x="1371178" y="1265014"/>
                </a:lnTo>
                <a:lnTo>
                  <a:pt x="0" y="12650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7" name="Freeform 17"/>
          <p:cNvSpPr/>
          <p:nvPr/>
        </p:nvSpPr>
        <p:spPr>
          <a:xfrm>
            <a:off x="0" y="6325071"/>
            <a:ext cx="1371178" cy="1265014"/>
          </a:xfrm>
          <a:custGeom>
            <a:avLst/>
            <a:gdLst/>
            <a:ahLst/>
            <a:cxnLst/>
            <a:rect l="l" t="t" r="r" b="b"/>
            <a:pathLst>
              <a:path w="1371178" h="1265014">
                <a:moveTo>
                  <a:pt x="0" y="0"/>
                </a:moveTo>
                <a:lnTo>
                  <a:pt x="1371178" y="0"/>
                </a:lnTo>
                <a:lnTo>
                  <a:pt x="1371178" y="1265014"/>
                </a:lnTo>
                <a:lnTo>
                  <a:pt x="0" y="12650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8" name="Freeform 18"/>
          <p:cNvSpPr/>
          <p:nvPr/>
        </p:nvSpPr>
        <p:spPr>
          <a:xfrm>
            <a:off x="0" y="5060057"/>
            <a:ext cx="1371178" cy="1265014"/>
          </a:xfrm>
          <a:custGeom>
            <a:avLst/>
            <a:gdLst/>
            <a:ahLst/>
            <a:cxnLst/>
            <a:rect l="l" t="t" r="r" b="b"/>
            <a:pathLst>
              <a:path w="1371178" h="1265014">
                <a:moveTo>
                  <a:pt x="0" y="0"/>
                </a:moveTo>
                <a:lnTo>
                  <a:pt x="1371178" y="0"/>
                </a:lnTo>
                <a:lnTo>
                  <a:pt x="1371178" y="1265014"/>
                </a:lnTo>
                <a:lnTo>
                  <a:pt x="0" y="12650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9" name="Freeform 19"/>
          <p:cNvSpPr/>
          <p:nvPr/>
        </p:nvSpPr>
        <p:spPr>
          <a:xfrm>
            <a:off x="-43373" y="7590085"/>
            <a:ext cx="1371178" cy="1265014"/>
          </a:xfrm>
          <a:custGeom>
            <a:avLst/>
            <a:gdLst/>
            <a:ahLst/>
            <a:cxnLst/>
            <a:rect l="l" t="t" r="r" b="b"/>
            <a:pathLst>
              <a:path w="1371178" h="1265014">
                <a:moveTo>
                  <a:pt x="0" y="0"/>
                </a:moveTo>
                <a:lnTo>
                  <a:pt x="1371178" y="0"/>
                </a:lnTo>
                <a:lnTo>
                  <a:pt x="1371178" y="1265014"/>
                </a:lnTo>
                <a:lnTo>
                  <a:pt x="0" y="12650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0" name="Freeform 20"/>
          <p:cNvSpPr/>
          <p:nvPr/>
        </p:nvSpPr>
        <p:spPr>
          <a:xfrm>
            <a:off x="-14798" y="8855099"/>
            <a:ext cx="1371178" cy="1431901"/>
          </a:xfrm>
          <a:custGeom>
            <a:avLst/>
            <a:gdLst/>
            <a:ahLst/>
            <a:cxnLst/>
            <a:rect l="l" t="t" r="r" b="b"/>
            <a:pathLst>
              <a:path w="1371178" h="1431901">
                <a:moveTo>
                  <a:pt x="0" y="0"/>
                </a:moveTo>
                <a:lnTo>
                  <a:pt x="1371178" y="0"/>
                </a:lnTo>
                <a:lnTo>
                  <a:pt x="1371178" y="1431901"/>
                </a:lnTo>
                <a:lnTo>
                  <a:pt x="0" y="143190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596" r="-6596"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2000" b="-32000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6247906" y="0"/>
            <a:ext cx="5993819" cy="4114800"/>
          </a:xfrm>
          <a:custGeom>
            <a:avLst/>
            <a:gdLst/>
            <a:ahLst/>
            <a:cxnLst/>
            <a:rect l="l" t="t" r="r" b="b"/>
            <a:pathLst>
              <a:path w="5993819" h="4114800">
                <a:moveTo>
                  <a:pt x="0" y="0"/>
                </a:moveTo>
                <a:lnTo>
                  <a:pt x="5993819" y="0"/>
                </a:lnTo>
                <a:lnTo>
                  <a:pt x="599381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5000"/>
            </a:blip>
            <a:stretch>
              <a:fillRect b="-9248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266156" y="6680792"/>
            <a:ext cx="5981750" cy="3635730"/>
          </a:xfrm>
          <a:custGeom>
            <a:avLst/>
            <a:gdLst/>
            <a:ahLst/>
            <a:cxnLst/>
            <a:rect l="l" t="t" r="r" b="b"/>
            <a:pathLst>
              <a:path w="5981750" h="3635730">
                <a:moveTo>
                  <a:pt x="0" y="0"/>
                </a:moveTo>
                <a:lnTo>
                  <a:pt x="5981750" y="0"/>
                </a:lnTo>
                <a:lnTo>
                  <a:pt x="5981750" y="3635730"/>
                </a:lnTo>
                <a:lnTo>
                  <a:pt x="0" y="36357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49000"/>
            </a:blip>
            <a:stretch>
              <a:fillRect l="-941" t="-1413" r="-941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0" y="0"/>
            <a:ext cx="5954065" cy="4114800"/>
          </a:xfrm>
          <a:custGeom>
            <a:avLst/>
            <a:gdLst/>
            <a:ahLst/>
            <a:cxnLst/>
            <a:rect l="l" t="t" r="r" b="b"/>
            <a:pathLst>
              <a:path w="5954065" h="4114800">
                <a:moveTo>
                  <a:pt x="0" y="0"/>
                </a:moveTo>
                <a:lnTo>
                  <a:pt x="5954065" y="0"/>
                </a:lnTo>
                <a:lnTo>
                  <a:pt x="595406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43000"/>
            </a:blip>
            <a:stretch>
              <a:fillRect r="-22860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12537000" y="0"/>
            <a:ext cx="5552472" cy="4114800"/>
          </a:xfrm>
          <a:custGeom>
            <a:avLst/>
            <a:gdLst/>
            <a:ahLst/>
            <a:cxnLst/>
            <a:rect l="l" t="t" r="r" b="b"/>
            <a:pathLst>
              <a:path w="5552472" h="4114800">
                <a:moveTo>
                  <a:pt x="0" y="0"/>
                </a:moveTo>
                <a:lnTo>
                  <a:pt x="5552472" y="0"/>
                </a:lnTo>
                <a:lnTo>
                  <a:pt x="555247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50000"/>
            </a:blip>
            <a:stretch>
              <a:fillRect t="-68135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12565768" y="6680792"/>
            <a:ext cx="5549564" cy="3584355"/>
          </a:xfrm>
          <a:custGeom>
            <a:avLst/>
            <a:gdLst/>
            <a:ahLst/>
            <a:cxnLst/>
            <a:rect l="l" t="t" r="r" b="b"/>
            <a:pathLst>
              <a:path w="5549564" h="3584355">
                <a:moveTo>
                  <a:pt x="0" y="0"/>
                </a:moveTo>
                <a:lnTo>
                  <a:pt x="5549564" y="0"/>
                </a:lnTo>
                <a:lnTo>
                  <a:pt x="5549564" y="3584355"/>
                </a:lnTo>
                <a:lnTo>
                  <a:pt x="0" y="358435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51000"/>
            </a:blip>
            <a:stretch>
              <a:fillRect t="-54876" b="-51560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TextBox 8"/>
          <p:cNvSpPr txBox="1"/>
          <p:nvPr/>
        </p:nvSpPr>
        <p:spPr>
          <a:xfrm>
            <a:off x="2286000" y="1714500"/>
            <a:ext cx="14621989" cy="93055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99"/>
              </a:lnSpc>
            </a:pPr>
            <a:r>
              <a:rPr lang="en-US" sz="5785" dirty="0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1992 São Bernardo do Campo</a:t>
            </a:r>
          </a:p>
          <a:p>
            <a:pPr algn="l">
              <a:lnSpc>
                <a:spcPts val="8099"/>
              </a:lnSpc>
            </a:pPr>
            <a:r>
              <a:rPr lang="en-US" sz="5785" dirty="0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2019 Vinhedo</a:t>
            </a:r>
          </a:p>
          <a:p>
            <a:pPr algn="l">
              <a:lnSpc>
                <a:spcPts val="8099"/>
              </a:lnSpc>
            </a:pPr>
            <a:r>
              <a:rPr lang="en-US" sz="5785" dirty="0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2020 Demais municípios do estado de São Paulo e posteriormente todo o país.</a:t>
            </a:r>
          </a:p>
          <a:p>
            <a:pPr algn="l">
              <a:lnSpc>
                <a:spcPts val="8099"/>
              </a:lnSpc>
            </a:pPr>
            <a:r>
              <a:rPr lang="en-US" sz="5785" dirty="0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Total de 157 municípios catalogados. 14 Estados.</a:t>
            </a:r>
          </a:p>
          <a:p>
            <a:pPr algn="l">
              <a:lnSpc>
                <a:spcPts val="8099"/>
              </a:lnSpc>
            </a:pPr>
            <a:endParaRPr lang="en-US" sz="5785" dirty="0">
              <a:solidFill>
                <a:srgbClr val="000000"/>
              </a:solidFill>
              <a:latin typeface="Alfa Slab One"/>
              <a:ea typeface="Alfa Slab One"/>
              <a:cs typeface="Alfa Slab One"/>
              <a:sym typeface="Alfa Slab One"/>
            </a:endParaRPr>
          </a:p>
          <a:p>
            <a:pPr algn="l">
              <a:lnSpc>
                <a:spcPts val="8099"/>
              </a:lnSpc>
            </a:pPr>
            <a:endParaRPr lang="en-US" sz="5785" dirty="0">
              <a:solidFill>
                <a:srgbClr val="000000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6447279" y="6680792"/>
            <a:ext cx="5911370" cy="3635730"/>
          </a:xfrm>
          <a:custGeom>
            <a:avLst/>
            <a:gdLst/>
            <a:ahLst/>
            <a:cxnLst/>
            <a:rect l="l" t="t" r="r" b="b"/>
            <a:pathLst>
              <a:path w="5911370" h="3635730">
                <a:moveTo>
                  <a:pt x="0" y="0"/>
                </a:moveTo>
                <a:lnTo>
                  <a:pt x="5911370" y="0"/>
                </a:lnTo>
                <a:lnTo>
                  <a:pt x="5911370" y="3635730"/>
                </a:lnTo>
                <a:lnTo>
                  <a:pt x="0" y="363573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60000"/>
            </a:blip>
            <a:stretch>
              <a:fillRect t="-3039" b="-10571"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2000" b="-32000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0" y="3930042"/>
            <a:ext cx="5095231" cy="6356958"/>
          </a:xfrm>
          <a:custGeom>
            <a:avLst/>
            <a:gdLst/>
            <a:ahLst/>
            <a:cxnLst/>
            <a:rect l="l" t="t" r="r" b="b"/>
            <a:pathLst>
              <a:path w="5095231" h="6356958">
                <a:moveTo>
                  <a:pt x="0" y="0"/>
                </a:moveTo>
                <a:lnTo>
                  <a:pt x="5095231" y="0"/>
                </a:lnTo>
                <a:lnTo>
                  <a:pt x="5095231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</a:blip>
            <a:stretch>
              <a:fillRect t="-3434" b="-343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4482600" y="0"/>
            <a:ext cx="4661400" cy="6356958"/>
          </a:xfrm>
          <a:custGeom>
            <a:avLst/>
            <a:gdLst/>
            <a:ahLst/>
            <a:cxnLst/>
            <a:rect l="l" t="t" r="r" b="b"/>
            <a:pathLst>
              <a:path w="4661400" h="6356958">
                <a:moveTo>
                  <a:pt x="0" y="0"/>
                </a:moveTo>
                <a:lnTo>
                  <a:pt x="4661400" y="0"/>
                </a:lnTo>
                <a:lnTo>
                  <a:pt x="4661400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0000"/>
            </a:blip>
            <a:stretch>
              <a:fillRect t="-14322" b="-14322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9144000" y="4083704"/>
            <a:ext cx="4561958" cy="6203296"/>
          </a:xfrm>
          <a:custGeom>
            <a:avLst/>
            <a:gdLst/>
            <a:ahLst/>
            <a:cxnLst/>
            <a:rect l="l" t="t" r="r" b="b"/>
            <a:pathLst>
              <a:path w="4561958" h="6203296">
                <a:moveTo>
                  <a:pt x="0" y="0"/>
                </a:moveTo>
                <a:lnTo>
                  <a:pt x="4561958" y="0"/>
                </a:lnTo>
                <a:lnTo>
                  <a:pt x="4561958" y="6203296"/>
                </a:lnTo>
                <a:lnTo>
                  <a:pt x="0" y="620329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0000"/>
            </a:blip>
            <a:stretch>
              <a:fillRect t="-30247" b="-3272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13705958" y="0"/>
            <a:ext cx="4582042" cy="6356958"/>
          </a:xfrm>
          <a:custGeom>
            <a:avLst/>
            <a:gdLst/>
            <a:ahLst/>
            <a:cxnLst/>
            <a:rect l="l" t="t" r="r" b="b"/>
            <a:pathLst>
              <a:path w="4582042" h="6356958">
                <a:moveTo>
                  <a:pt x="0" y="0"/>
                </a:moveTo>
                <a:lnTo>
                  <a:pt x="4582042" y="0"/>
                </a:lnTo>
                <a:lnTo>
                  <a:pt x="4582042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50000"/>
            </a:blip>
            <a:stretch>
              <a:fillRect t="-29866" b="-2986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TextBox 7"/>
          <p:cNvSpPr txBox="1"/>
          <p:nvPr/>
        </p:nvSpPr>
        <p:spPr>
          <a:xfrm>
            <a:off x="439031" y="1793406"/>
            <a:ext cx="17848969" cy="60558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05"/>
              </a:lnSpc>
              <a:spcBef>
                <a:spcPct val="0"/>
              </a:spcBef>
            </a:pPr>
            <a:r>
              <a:rPr lang="en-US" sz="5718" dirty="0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A Lei de Diretrizes e Bases da Educação Nacional (LDB) de 1996 definiu a Educação Infantil como a primeira etapa da Educação Básica no Brasil, estabelecendo que o Estado e a família têm o dever de garantir o desenvolvimento integral das crianças.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2000" b="-32000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5163553" cy="10287000"/>
          </a:xfrm>
          <a:custGeom>
            <a:avLst/>
            <a:gdLst/>
            <a:ahLst/>
            <a:cxnLst/>
            <a:rect l="l" t="t" r="r" b="b"/>
            <a:pathLst>
              <a:path w="5163553" h="10287000">
                <a:moveTo>
                  <a:pt x="0" y="0"/>
                </a:moveTo>
                <a:lnTo>
                  <a:pt x="5163553" y="0"/>
                </a:lnTo>
                <a:lnTo>
                  <a:pt x="516355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</a:blip>
            <a:stretch>
              <a:fillRect l="-21754" r="-2766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5163553" y="0"/>
            <a:ext cx="7960894" cy="10287000"/>
          </a:xfrm>
          <a:custGeom>
            <a:avLst/>
            <a:gdLst/>
            <a:ahLst/>
            <a:cxnLst/>
            <a:rect l="l" t="t" r="r" b="b"/>
            <a:pathLst>
              <a:path w="7960894" h="10287000">
                <a:moveTo>
                  <a:pt x="0" y="0"/>
                </a:moveTo>
                <a:lnTo>
                  <a:pt x="7960894" y="0"/>
                </a:lnTo>
                <a:lnTo>
                  <a:pt x="796089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0000"/>
            </a:blip>
            <a:stretch>
              <a:fillRect l="-37594" r="-3469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13124447" y="0"/>
            <a:ext cx="5163553" cy="10287000"/>
          </a:xfrm>
          <a:custGeom>
            <a:avLst/>
            <a:gdLst/>
            <a:ahLst/>
            <a:cxnLst/>
            <a:rect l="l" t="t" r="r" b="b"/>
            <a:pathLst>
              <a:path w="5163553" h="10287000">
                <a:moveTo>
                  <a:pt x="0" y="0"/>
                </a:moveTo>
                <a:lnTo>
                  <a:pt x="5163553" y="0"/>
                </a:lnTo>
                <a:lnTo>
                  <a:pt x="516355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0000"/>
            </a:blip>
            <a:stretch>
              <a:fillRect l="-24692" t="-1747" r="-32687" b="-3581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TextBox 6"/>
          <p:cNvSpPr txBox="1"/>
          <p:nvPr/>
        </p:nvSpPr>
        <p:spPr>
          <a:xfrm>
            <a:off x="306316" y="2899045"/>
            <a:ext cx="17981684" cy="47527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62"/>
              </a:lnSpc>
            </a:pPr>
            <a:r>
              <a:rPr lang="en-US" sz="6759" dirty="0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A burla da nomenclatura.</a:t>
            </a:r>
          </a:p>
          <a:p>
            <a:pPr algn="ctr">
              <a:lnSpc>
                <a:spcPts val="9462"/>
              </a:lnSpc>
            </a:pPr>
            <a:r>
              <a:rPr lang="en-US" sz="6759" dirty="0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O Movimento catalogou 64  diferentes nomenclaturas. </a:t>
            </a:r>
          </a:p>
          <a:p>
            <a:pPr algn="ctr">
              <a:lnSpc>
                <a:spcPts val="9462"/>
              </a:lnSpc>
            </a:pPr>
            <a:r>
              <a:rPr lang="en-US" sz="6759" dirty="0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Não são professoras?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2000" b="-32000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135299" y="0"/>
            <a:ext cx="3598202" cy="5321905"/>
          </a:xfrm>
          <a:custGeom>
            <a:avLst/>
            <a:gdLst/>
            <a:ahLst/>
            <a:cxnLst/>
            <a:rect l="l" t="t" r="r" b="b"/>
            <a:pathLst>
              <a:path w="3598202" h="5321905">
                <a:moveTo>
                  <a:pt x="0" y="0"/>
                </a:moveTo>
                <a:lnTo>
                  <a:pt x="3598202" y="0"/>
                </a:lnTo>
                <a:lnTo>
                  <a:pt x="3598202" y="5321905"/>
                </a:lnTo>
                <a:lnTo>
                  <a:pt x="0" y="532190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</a:blip>
            <a:stretch>
              <a:fillRect l="-1859" r="-1859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5790776" y="0"/>
            <a:ext cx="3487502" cy="5474873"/>
          </a:xfrm>
          <a:custGeom>
            <a:avLst/>
            <a:gdLst/>
            <a:ahLst/>
            <a:cxnLst/>
            <a:rect l="l" t="t" r="r" b="b"/>
            <a:pathLst>
              <a:path w="3487502" h="5474873">
                <a:moveTo>
                  <a:pt x="0" y="0"/>
                </a:moveTo>
                <a:lnTo>
                  <a:pt x="3487501" y="0"/>
                </a:lnTo>
                <a:lnTo>
                  <a:pt x="3487501" y="5474873"/>
                </a:lnTo>
                <a:lnTo>
                  <a:pt x="0" y="54748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0000"/>
            </a:blip>
            <a:stretch>
              <a:fillRect l="-1805" r="-1805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5790776" y="5474873"/>
            <a:ext cx="3487502" cy="4782954"/>
          </a:xfrm>
          <a:custGeom>
            <a:avLst/>
            <a:gdLst/>
            <a:ahLst/>
            <a:cxnLst/>
            <a:rect l="l" t="t" r="r" b="b"/>
            <a:pathLst>
              <a:path w="3487502" h="4782954">
                <a:moveTo>
                  <a:pt x="0" y="0"/>
                </a:moveTo>
                <a:lnTo>
                  <a:pt x="3487501" y="0"/>
                </a:lnTo>
                <a:lnTo>
                  <a:pt x="3487501" y="4782954"/>
                </a:lnTo>
                <a:lnTo>
                  <a:pt x="0" y="478295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0000"/>
            </a:blip>
            <a:stretch>
              <a:fillRect t="-4111" b="-4111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10335666" y="0"/>
            <a:ext cx="6745987" cy="10287000"/>
          </a:xfrm>
          <a:custGeom>
            <a:avLst/>
            <a:gdLst/>
            <a:ahLst/>
            <a:cxnLst/>
            <a:rect l="l" t="t" r="r" b="b"/>
            <a:pathLst>
              <a:path w="6745987" h="10287000">
                <a:moveTo>
                  <a:pt x="0" y="0"/>
                </a:moveTo>
                <a:lnTo>
                  <a:pt x="6745986" y="0"/>
                </a:lnTo>
                <a:lnTo>
                  <a:pt x="6745986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50000"/>
            </a:blip>
            <a:stretch>
              <a:fillRect l="-607" r="-60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1135299" y="5199153"/>
            <a:ext cx="3598202" cy="5087847"/>
          </a:xfrm>
          <a:custGeom>
            <a:avLst/>
            <a:gdLst/>
            <a:ahLst/>
            <a:cxnLst/>
            <a:rect l="l" t="t" r="r" b="b"/>
            <a:pathLst>
              <a:path w="3598202" h="5087847">
                <a:moveTo>
                  <a:pt x="0" y="0"/>
                </a:moveTo>
                <a:lnTo>
                  <a:pt x="3598202" y="0"/>
                </a:lnTo>
                <a:lnTo>
                  <a:pt x="3598202" y="5087847"/>
                </a:lnTo>
                <a:lnTo>
                  <a:pt x="0" y="508784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50000"/>
            </a:blip>
            <a:stretch>
              <a:fillRect l="-288" t="-9865" r="-5349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TextBox 8"/>
          <p:cNvSpPr txBox="1"/>
          <p:nvPr/>
        </p:nvSpPr>
        <p:spPr>
          <a:xfrm>
            <a:off x="0" y="2632517"/>
            <a:ext cx="18288000" cy="59528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62"/>
              </a:lnSpc>
              <a:spcBef>
                <a:spcPct val="0"/>
              </a:spcBef>
            </a:pPr>
            <a:r>
              <a:rPr lang="en-US" sz="6759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•Projeto de Lei nº 2387/2023 da deputada federal Luciene Cavalcante atualiza o artigo 61 da LDB (Lei Federal nº 9394/96). </a:t>
            </a:r>
          </a:p>
          <a:p>
            <a:pPr algn="ctr">
              <a:lnSpc>
                <a:spcPts val="9462"/>
              </a:lnSpc>
              <a:spcBef>
                <a:spcPct val="0"/>
              </a:spcBef>
            </a:pPr>
            <a:endParaRPr lang="en-US" sz="6759">
              <a:solidFill>
                <a:srgbClr val="000000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2000" b="-32000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3104897" y="0"/>
            <a:ext cx="5218548" cy="3683045"/>
          </a:xfrm>
          <a:custGeom>
            <a:avLst/>
            <a:gdLst/>
            <a:ahLst/>
            <a:cxnLst/>
            <a:rect l="l" t="t" r="r" b="b"/>
            <a:pathLst>
              <a:path w="5218548" h="3683045">
                <a:moveTo>
                  <a:pt x="0" y="0"/>
                </a:moveTo>
                <a:lnTo>
                  <a:pt x="5218549" y="0"/>
                </a:lnTo>
                <a:lnTo>
                  <a:pt x="5218549" y="3683045"/>
                </a:lnTo>
                <a:lnTo>
                  <a:pt x="0" y="368304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0000"/>
            </a:blip>
            <a:stretch>
              <a:fillRect t="-3311" b="-3311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8323446" y="0"/>
            <a:ext cx="5070142" cy="3683045"/>
          </a:xfrm>
          <a:custGeom>
            <a:avLst/>
            <a:gdLst/>
            <a:ahLst/>
            <a:cxnLst/>
            <a:rect l="l" t="t" r="r" b="b"/>
            <a:pathLst>
              <a:path w="5070142" h="3683045">
                <a:moveTo>
                  <a:pt x="0" y="0"/>
                </a:moveTo>
                <a:lnTo>
                  <a:pt x="5070142" y="0"/>
                </a:lnTo>
                <a:lnTo>
                  <a:pt x="5070142" y="3683045"/>
                </a:lnTo>
                <a:lnTo>
                  <a:pt x="0" y="368304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60000"/>
            </a:blip>
            <a:stretch>
              <a:fillRect t="-3590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13393588" y="0"/>
            <a:ext cx="4894412" cy="3683045"/>
          </a:xfrm>
          <a:custGeom>
            <a:avLst/>
            <a:gdLst/>
            <a:ahLst/>
            <a:cxnLst/>
            <a:rect l="l" t="t" r="r" b="b"/>
            <a:pathLst>
              <a:path w="4894412" h="3683045">
                <a:moveTo>
                  <a:pt x="0" y="0"/>
                </a:moveTo>
                <a:lnTo>
                  <a:pt x="4894412" y="0"/>
                </a:lnTo>
                <a:lnTo>
                  <a:pt x="4894412" y="3683045"/>
                </a:lnTo>
                <a:lnTo>
                  <a:pt x="0" y="368304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60000"/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0" y="3683045"/>
            <a:ext cx="5032681" cy="6603955"/>
          </a:xfrm>
          <a:custGeom>
            <a:avLst/>
            <a:gdLst/>
            <a:ahLst/>
            <a:cxnLst/>
            <a:rect l="l" t="t" r="r" b="b"/>
            <a:pathLst>
              <a:path w="5032681" h="6603955">
                <a:moveTo>
                  <a:pt x="0" y="0"/>
                </a:moveTo>
                <a:lnTo>
                  <a:pt x="5032681" y="0"/>
                </a:lnTo>
                <a:lnTo>
                  <a:pt x="5032681" y="6603955"/>
                </a:lnTo>
                <a:lnTo>
                  <a:pt x="0" y="660395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60000"/>
            </a:blip>
            <a:stretch>
              <a:fillRect b="-1271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5032681" y="3683045"/>
            <a:ext cx="4653054" cy="6603955"/>
          </a:xfrm>
          <a:custGeom>
            <a:avLst/>
            <a:gdLst/>
            <a:ahLst/>
            <a:cxnLst/>
            <a:rect l="l" t="t" r="r" b="b"/>
            <a:pathLst>
              <a:path w="4653054" h="6603955">
                <a:moveTo>
                  <a:pt x="0" y="0"/>
                </a:moveTo>
                <a:lnTo>
                  <a:pt x="4653054" y="0"/>
                </a:lnTo>
                <a:lnTo>
                  <a:pt x="4653054" y="6603955"/>
                </a:lnTo>
                <a:lnTo>
                  <a:pt x="0" y="660395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0000"/>
            </a:blip>
            <a:stretch>
              <a:fillRect l="-2299" r="-8693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/>
          <p:cNvSpPr/>
          <p:nvPr/>
        </p:nvSpPr>
        <p:spPr>
          <a:xfrm>
            <a:off x="9685735" y="3683045"/>
            <a:ext cx="4774165" cy="6603955"/>
          </a:xfrm>
          <a:custGeom>
            <a:avLst/>
            <a:gdLst/>
            <a:ahLst/>
            <a:cxnLst/>
            <a:rect l="l" t="t" r="r" b="b"/>
            <a:pathLst>
              <a:path w="4774165" h="6603955">
                <a:moveTo>
                  <a:pt x="0" y="0"/>
                </a:moveTo>
                <a:lnTo>
                  <a:pt x="4774165" y="0"/>
                </a:lnTo>
                <a:lnTo>
                  <a:pt x="4774165" y="6603955"/>
                </a:lnTo>
                <a:lnTo>
                  <a:pt x="0" y="660395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60000"/>
            </a:blip>
            <a:stretch>
              <a:fillRect l="-27184" r="-57559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>
            <a:off x="0" y="0"/>
            <a:ext cx="3104897" cy="3672765"/>
          </a:xfrm>
          <a:custGeom>
            <a:avLst/>
            <a:gdLst/>
            <a:ahLst/>
            <a:cxnLst/>
            <a:rect l="l" t="t" r="r" b="b"/>
            <a:pathLst>
              <a:path w="3104897" h="3672765">
                <a:moveTo>
                  <a:pt x="0" y="0"/>
                </a:moveTo>
                <a:lnTo>
                  <a:pt x="3104897" y="0"/>
                </a:lnTo>
                <a:lnTo>
                  <a:pt x="3104897" y="3672765"/>
                </a:lnTo>
                <a:lnTo>
                  <a:pt x="0" y="367276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60000"/>
            </a:blip>
            <a:stretch>
              <a:fillRect t="-1660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Freeform 10"/>
          <p:cNvSpPr/>
          <p:nvPr/>
        </p:nvSpPr>
        <p:spPr>
          <a:xfrm>
            <a:off x="14459900" y="3683045"/>
            <a:ext cx="3828100" cy="6603955"/>
          </a:xfrm>
          <a:custGeom>
            <a:avLst/>
            <a:gdLst/>
            <a:ahLst/>
            <a:cxnLst/>
            <a:rect l="l" t="t" r="r" b="b"/>
            <a:pathLst>
              <a:path w="3828100" h="6603955">
                <a:moveTo>
                  <a:pt x="0" y="0"/>
                </a:moveTo>
                <a:lnTo>
                  <a:pt x="3828100" y="0"/>
                </a:lnTo>
                <a:lnTo>
                  <a:pt x="3828100" y="6603955"/>
                </a:lnTo>
                <a:lnTo>
                  <a:pt x="0" y="660395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60000"/>
            </a:blip>
            <a:stretch>
              <a:fillRect l="-28727" r="-181862" b="-1271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TextBox 11"/>
          <p:cNvSpPr txBox="1"/>
          <p:nvPr/>
        </p:nvSpPr>
        <p:spPr>
          <a:xfrm>
            <a:off x="270515" y="2100134"/>
            <a:ext cx="18017485" cy="48848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970"/>
              </a:lnSpc>
            </a:pPr>
            <a:r>
              <a:rPr lang="en-US" sz="9264" dirty="0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Cuidar e Educar são fundamentais na primeiríssima infância.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2000" b="-32000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8717384" cy="6031837"/>
          </a:xfrm>
          <a:custGeom>
            <a:avLst/>
            <a:gdLst/>
            <a:ahLst/>
            <a:cxnLst/>
            <a:rect l="l" t="t" r="r" b="b"/>
            <a:pathLst>
              <a:path w="8717384" h="6031837">
                <a:moveTo>
                  <a:pt x="0" y="0"/>
                </a:moveTo>
                <a:lnTo>
                  <a:pt x="8717384" y="0"/>
                </a:lnTo>
                <a:lnTo>
                  <a:pt x="8717384" y="6031837"/>
                </a:lnTo>
                <a:lnTo>
                  <a:pt x="0" y="60318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0000"/>
            </a:blip>
            <a:stretch>
              <a:fillRect l="-930" r="-930" b="-1025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0" y="6031837"/>
            <a:ext cx="6205088" cy="4255163"/>
          </a:xfrm>
          <a:custGeom>
            <a:avLst/>
            <a:gdLst/>
            <a:ahLst/>
            <a:cxnLst/>
            <a:rect l="l" t="t" r="r" b="b"/>
            <a:pathLst>
              <a:path w="6205088" h="4255163">
                <a:moveTo>
                  <a:pt x="0" y="0"/>
                </a:moveTo>
                <a:lnTo>
                  <a:pt x="6205088" y="0"/>
                </a:lnTo>
                <a:lnTo>
                  <a:pt x="6205088" y="4255163"/>
                </a:lnTo>
                <a:lnTo>
                  <a:pt x="0" y="425516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60000"/>
            </a:blip>
            <a:stretch>
              <a:fillRect l="-10955" r="-10955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13375745" y="0"/>
            <a:ext cx="4912255" cy="6031837"/>
          </a:xfrm>
          <a:custGeom>
            <a:avLst/>
            <a:gdLst/>
            <a:ahLst/>
            <a:cxnLst/>
            <a:rect l="l" t="t" r="r" b="b"/>
            <a:pathLst>
              <a:path w="4912255" h="6031837">
                <a:moveTo>
                  <a:pt x="0" y="0"/>
                </a:moveTo>
                <a:lnTo>
                  <a:pt x="4912255" y="0"/>
                </a:lnTo>
                <a:lnTo>
                  <a:pt x="4912255" y="6031837"/>
                </a:lnTo>
                <a:lnTo>
                  <a:pt x="0" y="60318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60000"/>
            </a:blip>
            <a:stretch>
              <a:fillRect b="-822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8717384" y="0"/>
            <a:ext cx="4658361" cy="6031837"/>
          </a:xfrm>
          <a:custGeom>
            <a:avLst/>
            <a:gdLst/>
            <a:ahLst/>
            <a:cxnLst/>
            <a:rect l="l" t="t" r="r" b="b"/>
            <a:pathLst>
              <a:path w="4658361" h="6031837">
                <a:moveTo>
                  <a:pt x="0" y="0"/>
                </a:moveTo>
                <a:lnTo>
                  <a:pt x="4658361" y="0"/>
                </a:lnTo>
                <a:lnTo>
                  <a:pt x="4658361" y="6031837"/>
                </a:lnTo>
                <a:lnTo>
                  <a:pt x="0" y="603183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60000"/>
            </a:blip>
            <a:stretch>
              <a:fillRect l="-1437" t="-14201" b="-25069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6198900" y="6031837"/>
            <a:ext cx="5956151" cy="4255163"/>
          </a:xfrm>
          <a:custGeom>
            <a:avLst/>
            <a:gdLst/>
            <a:ahLst/>
            <a:cxnLst/>
            <a:rect l="l" t="t" r="r" b="b"/>
            <a:pathLst>
              <a:path w="5956151" h="4255163">
                <a:moveTo>
                  <a:pt x="0" y="0"/>
                </a:moveTo>
                <a:lnTo>
                  <a:pt x="5956150" y="0"/>
                </a:lnTo>
                <a:lnTo>
                  <a:pt x="5956150" y="4255163"/>
                </a:lnTo>
                <a:lnTo>
                  <a:pt x="0" y="425516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0000"/>
            </a:blip>
            <a:stretch>
              <a:fillRect l="-1282" r="-175" b="-6512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/>
          <p:cNvSpPr/>
          <p:nvPr/>
        </p:nvSpPr>
        <p:spPr>
          <a:xfrm>
            <a:off x="12155050" y="6031837"/>
            <a:ext cx="6132950" cy="4255163"/>
          </a:xfrm>
          <a:custGeom>
            <a:avLst/>
            <a:gdLst/>
            <a:ahLst/>
            <a:cxnLst/>
            <a:rect l="l" t="t" r="r" b="b"/>
            <a:pathLst>
              <a:path w="6132950" h="4255163">
                <a:moveTo>
                  <a:pt x="0" y="0"/>
                </a:moveTo>
                <a:lnTo>
                  <a:pt x="6132950" y="0"/>
                </a:lnTo>
                <a:lnTo>
                  <a:pt x="6132950" y="4255163"/>
                </a:lnTo>
                <a:lnTo>
                  <a:pt x="0" y="425516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60000"/>
            </a:blip>
            <a:stretch>
              <a:fillRect l="-1226" t="-4836" b="-4950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TextBox 9"/>
          <p:cNvSpPr txBox="1"/>
          <p:nvPr/>
        </p:nvSpPr>
        <p:spPr>
          <a:xfrm>
            <a:off x="1735819" y="2020123"/>
            <a:ext cx="14816363" cy="6037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083"/>
              </a:lnSpc>
              <a:spcBef>
                <a:spcPct val="0"/>
              </a:spcBef>
            </a:pPr>
            <a:r>
              <a:rPr lang="en-US" sz="11487" dirty="0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Cuidar: mais que higiene e alimentação.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2000" b="-32000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4005701" cy="5143500"/>
          </a:xfrm>
          <a:custGeom>
            <a:avLst/>
            <a:gdLst/>
            <a:ahLst/>
            <a:cxnLst/>
            <a:rect l="l" t="t" r="r" b="b"/>
            <a:pathLst>
              <a:path w="4005701" h="5143500">
                <a:moveTo>
                  <a:pt x="0" y="0"/>
                </a:moveTo>
                <a:lnTo>
                  <a:pt x="4005701" y="0"/>
                </a:lnTo>
                <a:lnTo>
                  <a:pt x="4005701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0000"/>
            </a:blip>
            <a:stretch>
              <a:fillRect l="-2214" t="-4667" b="-1470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3939044" y="0"/>
            <a:ext cx="3924282" cy="5143500"/>
          </a:xfrm>
          <a:custGeom>
            <a:avLst/>
            <a:gdLst/>
            <a:ahLst/>
            <a:cxnLst/>
            <a:rect l="l" t="t" r="r" b="b"/>
            <a:pathLst>
              <a:path w="3924282" h="5143500">
                <a:moveTo>
                  <a:pt x="0" y="0"/>
                </a:moveTo>
                <a:lnTo>
                  <a:pt x="3924282" y="0"/>
                </a:lnTo>
                <a:lnTo>
                  <a:pt x="3924282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60000"/>
            </a:blip>
            <a:stretch>
              <a:fillRect t="-18873" b="-1676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15578576" y="0"/>
            <a:ext cx="2709424" cy="5143500"/>
          </a:xfrm>
          <a:custGeom>
            <a:avLst/>
            <a:gdLst/>
            <a:ahLst/>
            <a:cxnLst/>
            <a:rect l="l" t="t" r="r" b="b"/>
            <a:pathLst>
              <a:path w="2709424" h="5143500">
                <a:moveTo>
                  <a:pt x="0" y="0"/>
                </a:moveTo>
                <a:lnTo>
                  <a:pt x="2709424" y="0"/>
                </a:lnTo>
                <a:lnTo>
                  <a:pt x="2709424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60000"/>
            </a:blip>
            <a:stretch>
              <a:fillRect l="-25951" r="-50016" b="-23592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-67175" y="5143500"/>
            <a:ext cx="4006218" cy="5143500"/>
          </a:xfrm>
          <a:custGeom>
            <a:avLst/>
            <a:gdLst/>
            <a:ahLst/>
            <a:cxnLst/>
            <a:rect l="l" t="t" r="r" b="b"/>
            <a:pathLst>
              <a:path w="4006218" h="5143500">
                <a:moveTo>
                  <a:pt x="0" y="0"/>
                </a:moveTo>
                <a:lnTo>
                  <a:pt x="4006219" y="0"/>
                </a:lnTo>
                <a:lnTo>
                  <a:pt x="4006219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60000"/>
            </a:blip>
            <a:stretch>
              <a:fillRect t="-2469" b="-1382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15546027" y="5143500"/>
            <a:ext cx="2741973" cy="5140587"/>
          </a:xfrm>
          <a:custGeom>
            <a:avLst/>
            <a:gdLst/>
            <a:ahLst/>
            <a:cxnLst/>
            <a:rect l="l" t="t" r="r" b="b"/>
            <a:pathLst>
              <a:path w="2741973" h="5140587">
                <a:moveTo>
                  <a:pt x="0" y="0"/>
                </a:moveTo>
                <a:lnTo>
                  <a:pt x="2741973" y="0"/>
                </a:lnTo>
                <a:lnTo>
                  <a:pt x="2741973" y="5140587"/>
                </a:lnTo>
                <a:lnTo>
                  <a:pt x="0" y="514058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0000"/>
            </a:blip>
            <a:stretch>
              <a:fillRect t="-17437" r="-65682" b="-395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/>
          <p:cNvSpPr/>
          <p:nvPr/>
        </p:nvSpPr>
        <p:spPr>
          <a:xfrm>
            <a:off x="11634883" y="-81275"/>
            <a:ext cx="3943694" cy="5237475"/>
          </a:xfrm>
          <a:custGeom>
            <a:avLst/>
            <a:gdLst/>
            <a:ahLst/>
            <a:cxnLst/>
            <a:rect l="l" t="t" r="r" b="b"/>
            <a:pathLst>
              <a:path w="3857625" h="5143500">
                <a:moveTo>
                  <a:pt x="0" y="0"/>
                </a:moveTo>
                <a:lnTo>
                  <a:pt x="3857625" y="0"/>
                </a:lnTo>
                <a:lnTo>
                  <a:pt x="3857625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60000"/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>
            <a:off x="11694191" y="5062225"/>
            <a:ext cx="3883866" cy="5199375"/>
          </a:xfrm>
          <a:custGeom>
            <a:avLst/>
            <a:gdLst/>
            <a:ahLst/>
            <a:cxnLst/>
            <a:rect l="l" t="t" r="r" b="b"/>
            <a:pathLst>
              <a:path w="3825076" h="5199375">
                <a:moveTo>
                  <a:pt x="0" y="0"/>
                </a:moveTo>
                <a:lnTo>
                  <a:pt x="3825076" y="0"/>
                </a:lnTo>
                <a:lnTo>
                  <a:pt x="3825076" y="5199375"/>
                </a:lnTo>
                <a:lnTo>
                  <a:pt x="0" y="519937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60000"/>
            </a:blip>
            <a:stretch>
              <a:fillRect l="-973" r="-97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Freeform 10"/>
          <p:cNvSpPr/>
          <p:nvPr/>
        </p:nvSpPr>
        <p:spPr>
          <a:xfrm>
            <a:off x="7809806" y="5087625"/>
            <a:ext cx="3857625" cy="5199375"/>
          </a:xfrm>
          <a:custGeom>
            <a:avLst/>
            <a:gdLst/>
            <a:ahLst/>
            <a:cxnLst/>
            <a:rect l="l" t="t" r="r" b="b"/>
            <a:pathLst>
              <a:path w="3857625" h="5199375">
                <a:moveTo>
                  <a:pt x="0" y="0"/>
                </a:moveTo>
                <a:lnTo>
                  <a:pt x="3857625" y="0"/>
                </a:lnTo>
                <a:lnTo>
                  <a:pt x="3857625" y="5199375"/>
                </a:lnTo>
                <a:lnTo>
                  <a:pt x="0" y="519937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60000"/>
            </a:blip>
            <a:stretch>
              <a:fillRect l="-543" r="-54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>
          <a:xfrm>
            <a:off x="7829738" y="-79623"/>
            <a:ext cx="3857625" cy="5143500"/>
          </a:xfrm>
          <a:custGeom>
            <a:avLst/>
            <a:gdLst/>
            <a:ahLst/>
            <a:cxnLst/>
            <a:rect l="l" t="t" r="r" b="b"/>
            <a:pathLst>
              <a:path w="3857625" h="5143500">
                <a:moveTo>
                  <a:pt x="0" y="0"/>
                </a:moveTo>
                <a:lnTo>
                  <a:pt x="3857625" y="0"/>
                </a:lnTo>
                <a:lnTo>
                  <a:pt x="3857625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alphaModFix amt="60000"/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2" name="Freeform 12"/>
          <p:cNvSpPr/>
          <p:nvPr/>
        </p:nvSpPr>
        <p:spPr>
          <a:xfrm>
            <a:off x="3910469" y="5087625"/>
            <a:ext cx="3924282" cy="5175627"/>
          </a:xfrm>
          <a:custGeom>
            <a:avLst/>
            <a:gdLst/>
            <a:ahLst/>
            <a:cxnLst/>
            <a:rect l="l" t="t" r="r" b="b"/>
            <a:pathLst>
              <a:path w="3924282" h="5175627">
                <a:moveTo>
                  <a:pt x="0" y="0"/>
                </a:moveTo>
                <a:lnTo>
                  <a:pt x="3924282" y="0"/>
                </a:lnTo>
                <a:lnTo>
                  <a:pt x="3924282" y="5175627"/>
                </a:lnTo>
                <a:lnTo>
                  <a:pt x="0" y="517562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60000"/>
            </a:blip>
            <a:stretch>
              <a:fillRect t="-8464" r="-7288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3" name="TextBox 13"/>
          <p:cNvSpPr txBox="1"/>
          <p:nvPr/>
        </p:nvSpPr>
        <p:spPr>
          <a:xfrm>
            <a:off x="2999150" y="725414"/>
            <a:ext cx="12137609" cy="13771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356"/>
              </a:lnSpc>
              <a:spcBef>
                <a:spcPct val="0"/>
              </a:spcBef>
            </a:pPr>
            <a:r>
              <a:rPr lang="en-US" sz="8111" dirty="0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Acolhimento e afeto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734823" y="3113981"/>
            <a:ext cx="13095502" cy="13024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582"/>
              </a:lnSpc>
              <a:spcBef>
                <a:spcPct val="0"/>
              </a:spcBef>
            </a:pPr>
            <a:r>
              <a:rPr lang="en-US" sz="7559" dirty="0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Atenção às necessidades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279620" y="5672486"/>
            <a:ext cx="11028044" cy="1343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002"/>
              </a:lnSpc>
              <a:spcBef>
                <a:spcPct val="0"/>
              </a:spcBef>
            </a:pPr>
            <a:r>
              <a:rPr lang="en-US" sz="7858" dirty="0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Vínculo e confiança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999150" y="7969823"/>
            <a:ext cx="11588984" cy="1183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08"/>
              </a:lnSpc>
              <a:spcBef>
                <a:spcPct val="0"/>
              </a:spcBef>
            </a:pPr>
            <a:r>
              <a:rPr lang="en-US" sz="6934" dirty="0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Promoção da Autonomia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492</TotalTime>
  <Words>301</Words>
  <Application>Microsoft Office PowerPoint</Application>
  <PresentationFormat>Personalizar</PresentationFormat>
  <Paragraphs>44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2" baseType="lpstr"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CAE 27 DE AGOSTO</dc:title>
  <cp:lastModifiedBy>5513981463962</cp:lastModifiedBy>
  <cp:revision>3</cp:revision>
  <dcterms:created xsi:type="dcterms:W3CDTF">2006-08-16T00:00:00Z</dcterms:created>
  <dcterms:modified xsi:type="dcterms:W3CDTF">2025-08-27T16:39:08Z</dcterms:modified>
  <dc:identifier>DAGw7by_qHM</dc:identifier>
</cp:coreProperties>
</file>