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82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7749C-B170-4524-89BB-7B024F81ECB4}" type="datetimeFigureOut">
              <a:rPr lang="pt-BR" smtClean="0"/>
              <a:t>05/12/2016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56CDA-3B31-4196-9A6B-65E90A7559B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24544" y="2130425"/>
            <a:ext cx="9468544" cy="147002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DERRUBADA TOTAL DE 10 CASAS DE FAMILIAS DE BAIXA RENDA QUE RESIDEM NO LOCAL HÁ MAIS DE 20 ANOS.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36296" y="0"/>
            <a:ext cx="1907704" cy="764704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AMGC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VISTA PARCIAL DA REGIÃO DO GRANDE COLORADO</a:t>
            </a:r>
            <a:endParaRPr lang="pt-BR" dirty="0"/>
          </a:p>
        </p:txBody>
      </p:sp>
      <p:pic>
        <p:nvPicPr>
          <p:cNvPr id="4" name="Espaço Reservado para Conteúdo 3" descr="SENADO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44824"/>
            <a:ext cx="8795812" cy="3728095"/>
          </a:xfrm>
        </p:spPr>
      </p:pic>
      <p:sp>
        <p:nvSpPr>
          <p:cNvPr id="5" name="Retângulo 4"/>
          <p:cNvSpPr/>
          <p:nvPr/>
        </p:nvSpPr>
        <p:spPr>
          <a:xfrm>
            <a:off x="3995936" y="3212976"/>
            <a:ext cx="3240360" cy="648072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RUA QUE A EMPRESA PRETENDE AMPLIAR SEM QUE HAJA </a:t>
            </a:r>
            <a:r>
              <a:rPr lang="pt-BR" sz="4000" dirty="0" smtClean="0"/>
              <a:t>NECESSIDADE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" name="Espaço Reservado para Conteúdo 3" descr="senado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2469186"/>
            <a:ext cx="9144000" cy="240361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CASAS QUE SERÃO TOTALMENTE DEMOLIDAS</a:t>
            </a:r>
            <a:endParaRPr lang="pt-BR" dirty="0"/>
          </a:p>
        </p:txBody>
      </p:sp>
      <p:pic>
        <p:nvPicPr>
          <p:cNvPr id="4" name="Espaço Reservado para Conteúdo 3" descr="SENADO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02964"/>
            <a:ext cx="9144000" cy="3730292"/>
          </a:xfrm>
        </p:spPr>
      </p:pic>
      <p:sp>
        <p:nvSpPr>
          <p:cNvPr id="8" name="Seta para baixo 7"/>
          <p:cNvSpPr/>
          <p:nvPr/>
        </p:nvSpPr>
        <p:spPr>
          <a:xfrm rot="16200000">
            <a:off x="0" y="3429000"/>
            <a:ext cx="467544" cy="43204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baixo 8"/>
          <p:cNvSpPr/>
          <p:nvPr/>
        </p:nvSpPr>
        <p:spPr>
          <a:xfrm rot="5189589">
            <a:off x="7938628" y="3374740"/>
            <a:ext cx="467544" cy="43204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CASAS QUE SERÃO TOTALMENTE DEMOLIDAS</a:t>
            </a:r>
            <a:endParaRPr lang="pt-BR" dirty="0"/>
          </a:p>
        </p:txBody>
      </p:sp>
      <p:pic>
        <p:nvPicPr>
          <p:cNvPr id="4" name="Espaço Reservado para Conteúdo 3" descr="senado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060848"/>
            <a:ext cx="8686800" cy="353441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CASAS QUE SERÃO PARCIALMENTE DEMOLIDAS( 10 METROS)</a:t>
            </a:r>
            <a:endParaRPr lang="pt-BR" dirty="0"/>
          </a:p>
        </p:txBody>
      </p:sp>
      <p:pic>
        <p:nvPicPr>
          <p:cNvPr id="4" name="Espaço Reservado para Conteúdo 3" descr="senado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420888"/>
            <a:ext cx="8755073" cy="325665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PLACA GIGANTE UTILIZADA PARA INTIMIDAR, CONSTRAGER I HUMILHAR A FAMILIA DE QUEM NÃO ACEITA OS TERMOS DA EMPRESA</a:t>
            </a:r>
            <a:endParaRPr lang="pt-BR" sz="2800" dirty="0"/>
          </a:p>
        </p:txBody>
      </p:sp>
      <p:pic>
        <p:nvPicPr>
          <p:cNvPr id="6" name="Espaço Reservado para Conteúdo 5" descr="PLACAUP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3310" y="1840111"/>
            <a:ext cx="8920690" cy="501788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77</Words>
  <Application>Microsoft Office PowerPoint</Application>
  <PresentationFormat>Apresentação na tela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DERRUBADA TOTAL DE 10 CASAS DE FAMILIAS DE BAIXA RENDA QUE RESIDEM NO LOCAL HÁ MAIS DE 20 ANOS.</vt:lpstr>
      <vt:lpstr>VISTA PARCIAL DA REGIÃO DO GRANDE COLORADO</vt:lpstr>
      <vt:lpstr>RUA QUE A EMPRESA PRETENDE AMPLIAR SEM QUE HAJA NECESSIDADE.</vt:lpstr>
      <vt:lpstr>CASAS QUE SERÃO TOTALMENTE DEMOLIDAS</vt:lpstr>
      <vt:lpstr>CASAS QUE SERÃO TOTALMENTE DEMOLIDAS</vt:lpstr>
      <vt:lpstr>CASAS QUE SERÃO PARCIALMENTE DEMOLIDAS( 10 METROS)</vt:lpstr>
      <vt:lpstr>PLACA GIGANTE UTILIZADA PARA INTIMIDAR, CONSTRAGER I HUMILHAR A FAMILIA DE QUEM NÃO ACEITA OS TERMOS DA EMPRESA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DERRUBADA TOTAL DE 10 CASAS DE FAMILIAS DE BAIXA RENDA QUE RESIDEM NO LOCAL HÁ MAIS DE 20 ANOS.</dc:title>
  <dc:creator>Carlos Henrique Dutra Cardoso</dc:creator>
  <cp:lastModifiedBy>Christiano de Oliveira Emery</cp:lastModifiedBy>
  <cp:revision>5</cp:revision>
  <dcterms:created xsi:type="dcterms:W3CDTF">2016-12-05T13:27:25Z</dcterms:created>
  <dcterms:modified xsi:type="dcterms:W3CDTF">2016-12-05T17:29:37Z</dcterms:modified>
</cp:coreProperties>
</file>