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1"/>
  </p:notesMasterIdLst>
  <p:sldIdLst>
    <p:sldId id="256" r:id="rId5"/>
    <p:sldId id="258" r:id="rId6"/>
    <p:sldId id="357" r:id="rId7"/>
    <p:sldId id="356" r:id="rId8"/>
    <p:sldId id="328" r:id="rId9"/>
    <p:sldId id="358" r:id="rId10"/>
  </p:sldIdLst>
  <p:sldSz cx="18000663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sem Título" id="{45A51A6F-E1B5-41DB-A652-2EA95B761365}">
          <p14:sldIdLst>
            <p14:sldId id="256"/>
            <p14:sldId id="258"/>
            <p14:sldId id="357"/>
            <p14:sldId id="356"/>
            <p14:sldId id="328"/>
            <p14:sldId id="3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D89"/>
    <a:srgbClr val="D0847E"/>
    <a:srgbClr val="E2B4B0"/>
    <a:srgbClr val="BD534B"/>
    <a:srgbClr val="92D050"/>
    <a:srgbClr val="C66F67"/>
    <a:srgbClr val="00ADFA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28" autoAdjust="0"/>
    <p:restoredTop sz="95201" autoAdjust="0"/>
  </p:normalViewPr>
  <p:slideViewPr>
    <p:cSldViewPr snapToGrid="0">
      <p:cViewPr varScale="1">
        <p:scale>
          <a:sx n="58" d="100"/>
          <a:sy n="58" d="100"/>
        </p:scale>
        <p:origin x="1122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9FB7A2-4C2B-4EF1-A732-1555ED1C9A4D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728663" y="1143000"/>
            <a:ext cx="54006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B7CCD-12E9-4509-BA73-80B4009F96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5019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B7CCD-12E9-4509-BA73-80B4009F9671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6592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3">
            <a:extLst>
              <a:ext uri="{FF2B5EF4-FFF2-40B4-BE49-F238E27FC236}">
                <a16:creationId xmlns:a16="http://schemas.microsoft.com/office/drawing/2014/main" id="{4FBC890C-300F-D7B1-3F43-83BADC00674B}"/>
              </a:ext>
            </a:extLst>
          </p:cNvPr>
          <p:cNvSpPr/>
          <p:nvPr userDrawn="1"/>
        </p:nvSpPr>
        <p:spPr>
          <a:xfrm>
            <a:off x="-926266" y="-5508313"/>
            <a:ext cx="11679119" cy="16363038"/>
          </a:xfrm>
          <a:custGeom>
            <a:avLst/>
            <a:gdLst/>
            <a:ahLst/>
            <a:cxnLst/>
            <a:rect l="l" t="t" r="r" b="b"/>
            <a:pathLst>
              <a:path w="11679119" h="16363038">
                <a:moveTo>
                  <a:pt x="0" y="0"/>
                </a:moveTo>
                <a:lnTo>
                  <a:pt x="11679119" y="0"/>
                </a:lnTo>
                <a:lnTo>
                  <a:pt x="11679119" y="16363039"/>
                </a:lnTo>
                <a:lnTo>
                  <a:pt x="0" y="1636303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262620" y="3998613"/>
            <a:ext cx="13500497" cy="3581400"/>
          </a:xfrm>
        </p:spPr>
        <p:txBody>
          <a:bodyPr anchor="b"/>
          <a:lstStyle>
            <a:lvl1pPr algn="r">
              <a:lnSpc>
                <a:spcPct val="114000"/>
              </a:lnSpc>
              <a:defRPr sz="8858"/>
            </a:lvl1pPr>
          </a:lstStyle>
          <a:p>
            <a:r>
              <a:rPr lang="pt-BR" dirty="0"/>
              <a:t>Título</a:t>
            </a:r>
            <a:br>
              <a:rPr lang="pt-BR" dirty="0"/>
            </a:br>
            <a:r>
              <a:rPr lang="pt-BR" dirty="0" err="1"/>
              <a:t>Título</a:t>
            </a:r>
            <a:r>
              <a:rPr lang="pt-BR" dirty="0"/>
              <a:t> </a:t>
            </a:r>
            <a:r>
              <a:rPr lang="pt-BR" dirty="0" err="1"/>
              <a:t>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285520" y="8514346"/>
            <a:ext cx="13500497" cy="547688"/>
          </a:xfrm>
        </p:spPr>
        <p:txBody>
          <a:bodyPr/>
          <a:lstStyle>
            <a:lvl1pPr marL="0" indent="0" algn="r">
              <a:buNone/>
              <a:defRPr sz="3543">
                <a:solidFill>
                  <a:schemeClr val="accent1"/>
                </a:solidFill>
              </a:defRPr>
            </a:lvl1pPr>
            <a:lvl2pPr marL="675010" indent="0" algn="ctr">
              <a:buNone/>
              <a:defRPr sz="2953"/>
            </a:lvl2pPr>
            <a:lvl3pPr marL="1350020" indent="0" algn="ctr">
              <a:buNone/>
              <a:defRPr sz="2658"/>
            </a:lvl3pPr>
            <a:lvl4pPr marL="2025030" indent="0" algn="ctr">
              <a:buNone/>
              <a:defRPr sz="2362"/>
            </a:lvl4pPr>
            <a:lvl5pPr marL="2700040" indent="0" algn="ctr">
              <a:buNone/>
              <a:defRPr sz="2362"/>
            </a:lvl5pPr>
            <a:lvl6pPr marL="3375050" indent="0" algn="ctr">
              <a:buNone/>
              <a:defRPr sz="2362"/>
            </a:lvl6pPr>
            <a:lvl7pPr marL="4050060" indent="0" algn="ctr">
              <a:buNone/>
              <a:defRPr sz="2362"/>
            </a:lvl7pPr>
            <a:lvl8pPr marL="4725071" indent="0" algn="ctr">
              <a:buNone/>
              <a:defRPr sz="2362"/>
            </a:lvl8pPr>
            <a:lvl9pPr marL="5400081" indent="0" algn="ctr">
              <a:buNone/>
              <a:defRPr sz="2362"/>
            </a:lvl9pPr>
          </a:lstStyle>
          <a:p>
            <a:r>
              <a:rPr lang="pt-BR" dirty="0"/>
              <a:t>Autor </a:t>
            </a:r>
            <a:r>
              <a:rPr lang="pt-BR" dirty="0" err="1"/>
              <a:t>autor</a:t>
            </a:r>
            <a:r>
              <a:rPr lang="pt-BR" dirty="0"/>
              <a:t> </a:t>
            </a:r>
            <a:r>
              <a:rPr lang="pt-BR" dirty="0" err="1"/>
              <a:t>autor</a:t>
            </a:r>
            <a:endParaRPr lang="en-US" dirty="0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F9F4614E-4332-8939-F9EB-EF5F80C86D09}"/>
              </a:ext>
            </a:extLst>
          </p:cNvPr>
          <p:cNvSpPr/>
          <p:nvPr userDrawn="1"/>
        </p:nvSpPr>
        <p:spPr>
          <a:xfrm>
            <a:off x="3928836" y="1028700"/>
            <a:ext cx="5706556" cy="1419506"/>
          </a:xfrm>
          <a:custGeom>
            <a:avLst/>
            <a:gdLst/>
            <a:ahLst/>
            <a:cxnLst/>
            <a:rect l="l" t="t" r="r" b="b"/>
            <a:pathLst>
              <a:path w="5706556" h="1419506">
                <a:moveTo>
                  <a:pt x="0" y="0"/>
                </a:moveTo>
                <a:lnTo>
                  <a:pt x="5706556" y="0"/>
                </a:lnTo>
                <a:lnTo>
                  <a:pt x="5706556" y="1419506"/>
                </a:lnTo>
                <a:lnTo>
                  <a:pt x="0" y="141950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3697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237546" y="9534526"/>
            <a:ext cx="4050149" cy="547688"/>
          </a:xfrm>
          <a:prstGeom prst="rect">
            <a:avLst/>
          </a:prstGeom>
        </p:spPr>
        <p:txBody>
          <a:bodyPr/>
          <a:lstStyle/>
          <a:p>
            <a:fld id="{07BC3203-A47E-4964-847A-4FDBCA199CBD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962720" y="9534526"/>
            <a:ext cx="6075224" cy="547688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2712968" y="9534526"/>
            <a:ext cx="4050149" cy="547688"/>
          </a:xfrm>
          <a:prstGeom prst="rect">
            <a:avLst/>
          </a:prstGeom>
        </p:spPr>
        <p:txBody>
          <a:bodyPr/>
          <a:lstStyle/>
          <a:p>
            <a:fld id="{A7EE8522-1A6D-432D-81A6-6F7B2C59071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3593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1" y="685800"/>
            <a:ext cx="5805682" cy="2400300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2626" y="1481138"/>
            <a:ext cx="9112836" cy="7310438"/>
          </a:xfrm>
        </p:spPr>
        <p:txBody>
          <a:bodyPr/>
          <a:lstStyle>
            <a:lvl1pPr>
              <a:defRPr sz="4724"/>
            </a:lvl1pPr>
            <a:lvl2pPr>
              <a:defRPr sz="4134"/>
            </a:lvl2pPr>
            <a:lvl3pPr>
              <a:defRPr sz="3543"/>
            </a:lvl3pPr>
            <a:lvl4pPr>
              <a:defRPr sz="2953"/>
            </a:lvl4pPr>
            <a:lvl5pPr>
              <a:defRPr sz="2953"/>
            </a:lvl5pPr>
            <a:lvl6pPr>
              <a:defRPr sz="2953"/>
            </a:lvl6pPr>
            <a:lvl7pPr>
              <a:defRPr sz="2953"/>
            </a:lvl7pPr>
            <a:lvl8pPr>
              <a:defRPr sz="2953"/>
            </a:lvl8pPr>
            <a:lvl9pPr>
              <a:defRPr sz="2953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1" y="3086100"/>
            <a:ext cx="5805682" cy="5717382"/>
          </a:xfrm>
        </p:spPr>
        <p:txBody>
          <a:bodyPr/>
          <a:lstStyle>
            <a:lvl1pPr marL="0" indent="0">
              <a:buNone/>
              <a:defRPr sz="2362"/>
            </a:lvl1pPr>
            <a:lvl2pPr marL="675010" indent="0">
              <a:buNone/>
              <a:defRPr sz="2067"/>
            </a:lvl2pPr>
            <a:lvl3pPr marL="1350020" indent="0">
              <a:buNone/>
              <a:defRPr sz="1772"/>
            </a:lvl3pPr>
            <a:lvl4pPr marL="2025030" indent="0">
              <a:buNone/>
              <a:defRPr sz="1476"/>
            </a:lvl4pPr>
            <a:lvl5pPr marL="2700040" indent="0">
              <a:buNone/>
              <a:defRPr sz="1476"/>
            </a:lvl5pPr>
            <a:lvl6pPr marL="3375050" indent="0">
              <a:buNone/>
              <a:defRPr sz="1476"/>
            </a:lvl6pPr>
            <a:lvl7pPr marL="4050060" indent="0">
              <a:buNone/>
              <a:defRPr sz="1476"/>
            </a:lvl7pPr>
            <a:lvl8pPr marL="4725071" indent="0">
              <a:buNone/>
              <a:defRPr sz="1476"/>
            </a:lvl8pPr>
            <a:lvl9pPr marL="5400081" indent="0">
              <a:buNone/>
              <a:defRPr sz="1476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37546" y="9534526"/>
            <a:ext cx="4050149" cy="547688"/>
          </a:xfrm>
          <a:prstGeom prst="rect">
            <a:avLst/>
          </a:prstGeom>
        </p:spPr>
        <p:txBody>
          <a:bodyPr/>
          <a:lstStyle/>
          <a:p>
            <a:fld id="{07BC3203-A47E-4964-847A-4FDBCA199CBD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62720" y="9534526"/>
            <a:ext cx="6075224" cy="547688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2712968" y="9534526"/>
            <a:ext cx="4050149" cy="547688"/>
          </a:xfrm>
          <a:prstGeom prst="rect">
            <a:avLst/>
          </a:prstGeom>
        </p:spPr>
        <p:txBody>
          <a:bodyPr/>
          <a:lstStyle/>
          <a:p>
            <a:fld id="{A7EE8522-1A6D-432D-81A6-6F7B2C59071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92131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1" y="685800"/>
            <a:ext cx="5805682" cy="2400300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652626" y="1481138"/>
            <a:ext cx="9112836" cy="7310438"/>
          </a:xfrm>
        </p:spPr>
        <p:txBody>
          <a:bodyPr anchor="t"/>
          <a:lstStyle>
            <a:lvl1pPr marL="0" indent="0">
              <a:buNone/>
              <a:defRPr sz="4724"/>
            </a:lvl1pPr>
            <a:lvl2pPr marL="675010" indent="0">
              <a:buNone/>
              <a:defRPr sz="4134"/>
            </a:lvl2pPr>
            <a:lvl3pPr marL="1350020" indent="0">
              <a:buNone/>
              <a:defRPr sz="3543"/>
            </a:lvl3pPr>
            <a:lvl4pPr marL="2025030" indent="0">
              <a:buNone/>
              <a:defRPr sz="2953"/>
            </a:lvl4pPr>
            <a:lvl5pPr marL="2700040" indent="0">
              <a:buNone/>
              <a:defRPr sz="2953"/>
            </a:lvl5pPr>
            <a:lvl6pPr marL="3375050" indent="0">
              <a:buNone/>
              <a:defRPr sz="2953"/>
            </a:lvl6pPr>
            <a:lvl7pPr marL="4050060" indent="0">
              <a:buNone/>
              <a:defRPr sz="2953"/>
            </a:lvl7pPr>
            <a:lvl8pPr marL="4725071" indent="0">
              <a:buNone/>
              <a:defRPr sz="2953"/>
            </a:lvl8pPr>
            <a:lvl9pPr marL="5400081" indent="0">
              <a:buNone/>
              <a:defRPr sz="2953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1" y="3086100"/>
            <a:ext cx="5805682" cy="5717382"/>
          </a:xfrm>
        </p:spPr>
        <p:txBody>
          <a:bodyPr/>
          <a:lstStyle>
            <a:lvl1pPr marL="0" indent="0">
              <a:buNone/>
              <a:defRPr sz="2362"/>
            </a:lvl1pPr>
            <a:lvl2pPr marL="675010" indent="0">
              <a:buNone/>
              <a:defRPr sz="2067"/>
            </a:lvl2pPr>
            <a:lvl3pPr marL="1350020" indent="0">
              <a:buNone/>
              <a:defRPr sz="1772"/>
            </a:lvl3pPr>
            <a:lvl4pPr marL="2025030" indent="0">
              <a:buNone/>
              <a:defRPr sz="1476"/>
            </a:lvl4pPr>
            <a:lvl5pPr marL="2700040" indent="0">
              <a:buNone/>
              <a:defRPr sz="1476"/>
            </a:lvl5pPr>
            <a:lvl6pPr marL="3375050" indent="0">
              <a:buNone/>
              <a:defRPr sz="1476"/>
            </a:lvl6pPr>
            <a:lvl7pPr marL="4050060" indent="0">
              <a:buNone/>
              <a:defRPr sz="1476"/>
            </a:lvl7pPr>
            <a:lvl8pPr marL="4725071" indent="0">
              <a:buNone/>
              <a:defRPr sz="1476"/>
            </a:lvl8pPr>
            <a:lvl9pPr marL="5400081" indent="0">
              <a:buNone/>
              <a:defRPr sz="1476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37546" y="9534526"/>
            <a:ext cx="4050149" cy="547688"/>
          </a:xfrm>
          <a:prstGeom prst="rect">
            <a:avLst/>
          </a:prstGeom>
        </p:spPr>
        <p:txBody>
          <a:bodyPr/>
          <a:lstStyle/>
          <a:p>
            <a:fld id="{07BC3203-A47E-4964-847A-4FDBCA199CBD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62720" y="9534526"/>
            <a:ext cx="6075224" cy="547688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2712968" y="9534526"/>
            <a:ext cx="4050149" cy="547688"/>
          </a:xfrm>
          <a:prstGeom prst="rect">
            <a:avLst/>
          </a:prstGeom>
        </p:spPr>
        <p:txBody>
          <a:bodyPr/>
          <a:lstStyle/>
          <a:p>
            <a:fld id="{A7EE8522-1A6D-432D-81A6-6F7B2C59071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87007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37546" y="9534526"/>
            <a:ext cx="4050149" cy="547688"/>
          </a:xfrm>
          <a:prstGeom prst="rect">
            <a:avLst/>
          </a:prstGeom>
        </p:spPr>
        <p:txBody>
          <a:bodyPr/>
          <a:lstStyle/>
          <a:p>
            <a:fld id="{07BC3203-A47E-4964-847A-4FDBCA199CBD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62720" y="9534526"/>
            <a:ext cx="6075224" cy="547688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712968" y="9534526"/>
            <a:ext cx="4050149" cy="547688"/>
          </a:xfrm>
          <a:prstGeom prst="rect">
            <a:avLst/>
          </a:prstGeom>
        </p:spPr>
        <p:txBody>
          <a:bodyPr/>
          <a:lstStyle/>
          <a:p>
            <a:fld id="{A7EE8522-1A6D-432D-81A6-6F7B2C59071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24387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81724" y="547688"/>
            <a:ext cx="3881393" cy="871775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7545" y="547688"/>
            <a:ext cx="11419171" cy="871775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37546" y="9534526"/>
            <a:ext cx="4050149" cy="547688"/>
          </a:xfrm>
          <a:prstGeom prst="rect">
            <a:avLst/>
          </a:prstGeom>
        </p:spPr>
        <p:txBody>
          <a:bodyPr/>
          <a:lstStyle/>
          <a:p>
            <a:fld id="{07BC3203-A47E-4964-847A-4FDBCA199CBD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62720" y="9534526"/>
            <a:ext cx="6075224" cy="547688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712968" y="9534526"/>
            <a:ext cx="4050149" cy="547688"/>
          </a:xfrm>
          <a:prstGeom prst="rect">
            <a:avLst/>
          </a:prstGeom>
        </p:spPr>
        <p:txBody>
          <a:bodyPr/>
          <a:lstStyle/>
          <a:p>
            <a:fld id="{A7EE8522-1A6D-432D-81A6-6F7B2C59071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5859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3">
            <a:extLst>
              <a:ext uri="{FF2B5EF4-FFF2-40B4-BE49-F238E27FC236}">
                <a16:creationId xmlns:a16="http://schemas.microsoft.com/office/drawing/2014/main" id="{4FBC890C-300F-D7B1-3F43-83BADC00674B}"/>
              </a:ext>
            </a:extLst>
          </p:cNvPr>
          <p:cNvSpPr/>
          <p:nvPr userDrawn="1"/>
        </p:nvSpPr>
        <p:spPr>
          <a:xfrm>
            <a:off x="-926266" y="-5508313"/>
            <a:ext cx="11679119" cy="16363038"/>
          </a:xfrm>
          <a:custGeom>
            <a:avLst/>
            <a:gdLst/>
            <a:ahLst/>
            <a:cxnLst/>
            <a:rect l="l" t="t" r="r" b="b"/>
            <a:pathLst>
              <a:path w="11679119" h="16363038">
                <a:moveTo>
                  <a:pt x="0" y="0"/>
                </a:moveTo>
                <a:lnTo>
                  <a:pt x="11679119" y="0"/>
                </a:lnTo>
                <a:lnTo>
                  <a:pt x="11679119" y="16363039"/>
                </a:lnTo>
                <a:lnTo>
                  <a:pt x="0" y="1636303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262620" y="4528520"/>
            <a:ext cx="13500497" cy="3581400"/>
          </a:xfrm>
        </p:spPr>
        <p:txBody>
          <a:bodyPr anchor="b">
            <a:normAutofit/>
          </a:bodyPr>
          <a:lstStyle>
            <a:lvl1pPr algn="r">
              <a:lnSpc>
                <a:spcPct val="114000"/>
              </a:lnSpc>
              <a:defRPr sz="7200"/>
            </a:lvl1pPr>
          </a:lstStyle>
          <a:p>
            <a:r>
              <a:rPr lang="pt-BR" dirty="0"/>
              <a:t>Título</a:t>
            </a:r>
            <a:br>
              <a:rPr lang="pt-BR" dirty="0"/>
            </a:br>
            <a:r>
              <a:rPr lang="pt-BR" dirty="0" err="1"/>
              <a:t>Título</a:t>
            </a:r>
            <a:r>
              <a:rPr lang="pt-BR" dirty="0"/>
              <a:t> </a:t>
            </a:r>
            <a:r>
              <a:rPr lang="pt-BR" dirty="0" err="1"/>
              <a:t>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49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rpo da apresen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7546" y="3090672"/>
            <a:ext cx="15525572" cy="6174773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75010" indent="0">
              <a:buNone/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1350020" indent="0">
              <a:buNone/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2025030" indent="0">
              <a:buNone/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700040" indent="0">
              <a:buNone/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7" name="Freeform 9">
            <a:extLst>
              <a:ext uri="{FF2B5EF4-FFF2-40B4-BE49-F238E27FC236}">
                <a16:creationId xmlns:a16="http://schemas.microsoft.com/office/drawing/2014/main" id="{97123256-18BC-F567-C8DC-B01DB7162B3D}"/>
              </a:ext>
            </a:extLst>
          </p:cNvPr>
          <p:cNvSpPr/>
          <p:nvPr userDrawn="1"/>
        </p:nvSpPr>
        <p:spPr>
          <a:xfrm>
            <a:off x="1028700" y="1028700"/>
            <a:ext cx="3751044" cy="933072"/>
          </a:xfrm>
          <a:custGeom>
            <a:avLst/>
            <a:gdLst/>
            <a:ahLst/>
            <a:cxnLst/>
            <a:rect l="l" t="t" r="r" b="b"/>
            <a:pathLst>
              <a:path w="3751044" h="933072">
                <a:moveTo>
                  <a:pt x="0" y="0"/>
                </a:moveTo>
                <a:lnTo>
                  <a:pt x="3751044" y="0"/>
                </a:lnTo>
                <a:lnTo>
                  <a:pt x="3751044" y="933072"/>
                </a:lnTo>
                <a:lnTo>
                  <a:pt x="0" y="93307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182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7546" y="3768746"/>
            <a:ext cx="15525572" cy="5489555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75010" indent="0">
              <a:buNone/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1350020" indent="0">
              <a:buNone/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2025030" indent="0">
              <a:buNone/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700040" indent="0">
              <a:buNone/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7" name="Freeform 9">
            <a:extLst>
              <a:ext uri="{FF2B5EF4-FFF2-40B4-BE49-F238E27FC236}">
                <a16:creationId xmlns:a16="http://schemas.microsoft.com/office/drawing/2014/main" id="{97123256-18BC-F567-C8DC-B01DB7162B3D}"/>
              </a:ext>
            </a:extLst>
          </p:cNvPr>
          <p:cNvSpPr/>
          <p:nvPr userDrawn="1"/>
        </p:nvSpPr>
        <p:spPr>
          <a:xfrm>
            <a:off x="1028700" y="1028700"/>
            <a:ext cx="3751044" cy="933072"/>
          </a:xfrm>
          <a:custGeom>
            <a:avLst/>
            <a:gdLst/>
            <a:ahLst/>
            <a:cxnLst/>
            <a:rect l="l" t="t" r="r" b="b"/>
            <a:pathLst>
              <a:path w="3751044" h="933072">
                <a:moveTo>
                  <a:pt x="0" y="0"/>
                </a:moveTo>
                <a:lnTo>
                  <a:pt x="3751044" y="0"/>
                </a:lnTo>
                <a:lnTo>
                  <a:pt x="3751044" y="933072"/>
                </a:lnTo>
                <a:lnTo>
                  <a:pt x="0" y="93307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308493B-4715-33BA-F01E-6C2C049709F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89038" y="2777011"/>
            <a:ext cx="15573375" cy="655533"/>
          </a:xfrm>
        </p:spPr>
        <p:txBody>
          <a:bodyPr/>
          <a:lstStyle>
            <a:lvl1pPr marL="0" indent="0" algn="ctr">
              <a:buNone/>
              <a:defRPr sz="3200" b="1" cap="all" baseline="0">
                <a:solidFill>
                  <a:srgbClr val="C66F67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pPr lvl="0"/>
            <a:r>
              <a:rPr lang="pt-BR" dirty="0"/>
              <a:t>GRÁFICO X. NOME DO GRÁFICO</a:t>
            </a:r>
          </a:p>
        </p:txBody>
      </p: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id="{39631E68-1487-02EB-5A89-D3D41E43F3A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36663" y="9472613"/>
            <a:ext cx="15525750" cy="439737"/>
          </a:xfrm>
        </p:spPr>
        <p:txBody>
          <a:bodyPr>
            <a:noAutofit/>
          </a:bodyPr>
          <a:lstStyle>
            <a:lvl1pPr marL="0" indent="0">
              <a:buNone/>
              <a:defRPr sz="2400" i="1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pPr lvl="0"/>
            <a:r>
              <a:rPr lang="pt-BR" dirty="0"/>
              <a:t>Fontes: </a:t>
            </a:r>
            <a:r>
              <a:rPr lang="pt-BR" dirty="0" err="1"/>
              <a:t>fhdsjhfdsjfds</a:t>
            </a:r>
            <a:endParaRPr lang="pt-BR" dirty="0"/>
          </a:p>
        </p:txBody>
      </p:sp>
      <p:sp>
        <p:nvSpPr>
          <p:cNvPr id="10" name="TextBox 7">
            <a:extLst>
              <a:ext uri="{FF2B5EF4-FFF2-40B4-BE49-F238E27FC236}">
                <a16:creationId xmlns:a16="http://schemas.microsoft.com/office/drawing/2014/main" id="{D7DE69B8-B4D4-E35E-A7F0-0242C04263B3}"/>
              </a:ext>
            </a:extLst>
          </p:cNvPr>
          <p:cNvSpPr txBox="1"/>
          <p:nvPr userDrawn="1"/>
        </p:nvSpPr>
        <p:spPr>
          <a:xfrm>
            <a:off x="4417111" y="692774"/>
            <a:ext cx="12346007" cy="6718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6160"/>
              </a:lnSpc>
            </a:pPr>
            <a:r>
              <a:rPr lang="en-US" sz="2400" b="1" dirty="0" err="1">
                <a:solidFill>
                  <a:srgbClr val="C66F67"/>
                </a:solidFill>
                <a:latin typeface="ITC Stone Sans Std Medium" panose="020B0702030503020204" pitchFamily="34" charset="0"/>
                <a:ea typeface="IBM Plex Sans JP Bold"/>
                <a:cs typeface="IBM Plex Sans JP Bold"/>
                <a:sym typeface="IBM Plex Sans JP Bold"/>
              </a:rPr>
              <a:t>Estudo</a:t>
            </a:r>
            <a:r>
              <a:rPr lang="en-US" sz="2400" b="1" dirty="0">
                <a:solidFill>
                  <a:srgbClr val="C66F67"/>
                </a:solidFill>
                <a:latin typeface="ITC Stone Sans Std Medium" panose="020B0702030503020204" pitchFamily="34" charset="0"/>
                <a:ea typeface="IBM Plex Sans JP Bold"/>
                <a:cs typeface="IBM Plex Sans JP Bold"/>
                <a:sym typeface="IBM Plex Sans JP Bold"/>
              </a:rPr>
              <a:t> Especial</a:t>
            </a:r>
          </a:p>
        </p:txBody>
      </p:sp>
      <p:sp>
        <p:nvSpPr>
          <p:cNvPr id="11" name="Espaço Reservado para Conteúdo 18">
            <a:extLst>
              <a:ext uri="{FF2B5EF4-FFF2-40B4-BE49-F238E27FC236}">
                <a16:creationId xmlns:a16="http://schemas.microsoft.com/office/drawing/2014/main" id="{5084E307-1FE0-F326-1F02-F8B0E013D4BB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0973505" y="1559435"/>
            <a:ext cx="5789613" cy="796925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2400" baseline="0">
                <a:solidFill>
                  <a:srgbClr val="C66F67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3200" baseline="0">
                <a:solidFill>
                  <a:srgbClr val="C66F67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3200" baseline="0">
                <a:solidFill>
                  <a:srgbClr val="C66F67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3200" baseline="0">
                <a:solidFill>
                  <a:srgbClr val="C66F67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3200" baseline="0">
                <a:solidFill>
                  <a:srgbClr val="C66F67"/>
                </a:solidFill>
              </a:defRPr>
            </a:lvl5pPr>
          </a:lstStyle>
          <a:p>
            <a:pPr lvl="0"/>
            <a:r>
              <a:rPr lang="pt-BR" dirty="0"/>
              <a:t>Nº XX – Mês de Ano</a:t>
            </a:r>
          </a:p>
        </p:txBody>
      </p:sp>
    </p:spTree>
    <p:extLst>
      <p:ext uri="{BB962C8B-B14F-4D97-AF65-F5344CB8AC3E}">
        <p14:creationId xmlns:p14="http://schemas.microsoft.com/office/powerpoint/2010/main" val="1398859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RADECIME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3">
            <a:extLst>
              <a:ext uri="{FF2B5EF4-FFF2-40B4-BE49-F238E27FC236}">
                <a16:creationId xmlns:a16="http://schemas.microsoft.com/office/drawing/2014/main" id="{4FBC890C-300F-D7B1-3F43-83BADC00674B}"/>
              </a:ext>
            </a:extLst>
          </p:cNvPr>
          <p:cNvSpPr/>
          <p:nvPr userDrawn="1"/>
        </p:nvSpPr>
        <p:spPr>
          <a:xfrm>
            <a:off x="-926266" y="-5508313"/>
            <a:ext cx="11679119" cy="16363038"/>
          </a:xfrm>
          <a:custGeom>
            <a:avLst/>
            <a:gdLst/>
            <a:ahLst/>
            <a:cxnLst/>
            <a:rect l="l" t="t" r="r" b="b"/>
            <a:pathLst>
              <a:path w="11679119" h="16363038">
                <a:moveTo>
                  <a:pt x="0" y="0"/>
                </a:moveTo>
                <a:lnTo>
                  <a:pt x="11679119" y="0"/>
                </a:lnTo>
                <a:lnTo>
                  <a:pt x="11679119" y="16363039"/>
                </a:lnTo>
                <a:lnTo>
                  <a:pt x="0" y="1636303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261916" y="4490356"/>
            <a:ext cx="13500497" cy="1551215"/>
          </a:xfrm>
        </p:spPr>
        <p:txBody>
          <a:bodyPr anchor="b">
            <a:normAutofit/>
          </a:bodyPr>
          <a:lstStyle>
            <a:lvl1pPr algn="ctr">
              <a:lnSpc>
                <a:spcPct val="114000"/>
              </a:lnSpc>
              <a:defRPr sz="11000"/>
            </a:lvl1pPr>
          </a:lstStyle>
          <a:p>
            <a:r>
              <a:rPr lang="pt-BR" dirty="0"/>
              <a:t>Obrigado!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285520" y="7685259"/>
            <a:ext cx="13500497" cy="796925"/>
          </a:xfrm>
        </p:spPr>
        <p:txBody>
          <a:bodyPr/>
          <a:lstStyle>
            <a:lvl1pPr marL="0" indent="0" algn="ctr">
              <a:buNone/>
              <a:defRPr sz="3543">
                <a:solidFill>
                  <a:schemeClr val="accent1"/>
                </a:solidFill>
              </a:defRPr>
            </a:lvl1pPr>
            <a:lvl2pPr marL="675010" indent="0" algn="ctr">
              <a:buNone/>
              <a:defRPr sz="2953"/>
            </a:lvl2pPr>
            <a:lvl3pPr marL="1350020" indent="0" algn="ctr">
              <a:buNone/>
              <a:defRPr sz="2658"/>
            </a:lvl3pPr>
            <a:lvl4pPr marL="2025030" indent="0" algn="ctr">
              <a:buNone/>
              <a:defRPr sz="2362"/>
            </a:lvl4pPr>
            <a:lvl5pPr marL="2700040" indent="0" algn="ctr">
              <a:buNone/>
              <a:defRPr sz="2362"/>
            </a:lvl5pPr>
            <a:lvl6pPr marL="3375050" indent="0" algn="ctr">
              <a:buNone/>
              <a:defRPr sz="2362"/>
            </a:lvl6pPr>
            <a:lvl7pPr marL="4050060" indent="0" algn="ctr">
              <a:buNone/>
              <a:defRPr sz="2362"/>
            </a:lvl7pPr>
            <a:lvl8pPr marL="4725071" indent="0" algn="ctr">
              <a:buNone/>
              <a:defRPr sz="2362"/>
            </a:lvl8pPr>
            <a:lvl9pPr marL="5400081" indent="0" algn="ctr">
              <a:buNone/>
              <a:defRPr sz="2362"/>
            </a:lvl9pPr>
          </a:lstStyle>
          <a:p>
            <a:r>
              <a:rPr lang="pt-BR" dirty="0"/>
              <a:t>ifi@senado.leg.br</a:t>
            </a:r>
            <a:br>
              <a:rPr lang="pt-BR" dirty="0"/>
            </a:br>
            <a:endParaRPr lang="en-US" dirty="0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F9F4614E-4332-8939-F9EB-EF5F80C86D09}"/>
              </a:ext>
            </a:extLst>
          </p:cNvPr>
          <p:cNvSpPr/>
          <p:nvPr userDrawn="1"/>
        </p:nvSpPr>
        <p:spPr>
          <a:xfrm>
            <a:off x="3928836" y="1028700"/>
            <a:ext cx="5706556" cy="1419506"/>
          </a:xfrm>
          <a:custGeom>
            <a:avLst/>
            <a:gdLst/>
            <a:ahLst/>
            <a:cxnLst/>
            <a:rect l="l" t="t" r="r" b="b"/>
            <a:pathLst>
              <a:path w="5706556" h="1419506">
                <a:moveTo>
                  <a:pt x="0" y="0"/>
                </a:moveTo>
                <a:lnTo>
                  <a:pt x="5706556" y="0"/>
                </a:lnTo>
                <a:lnTo>
                  <a:pt x="5706556" y="1419506"/>
                </a:lnTo>
                <a:lnTo>
                  <a:pt x="0" y="141950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9" name="Espaço Reservado para Conteúdo 18">
            <a:extLst>
              <a:ext uri="{FF2B5EF4-FFF2-40B4-BE49-F238E27FC236}">
                <a16:creationId xmlns:a16="http://schemas.microsoft.com/office/drawing/2014/main" id="{D106C418-8CAD-E633-11DA-AA5FF90CC3C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0972800" y="2049743"/>
            <a:ext cx="5789613" cy="796925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Tx/>
              <a:buNone/>
              <a:defRPr sz="3200" baseline="0">
                <a:solidFill>
                  <a:srgbClr val="C66F67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3200" baseline="0">
                <a:solidFill>
                  <a:srgbClr val="C66F67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3200" baseline="0">
                <a:solidFill>
                  <a:srgbClr val="C66F67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3200" baseline="0">
                <a:solidFill>
                  <a:srgbClr val="C66F67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3200" baseline="0">
                <a:solidFill>
                  <a:srgbClr val="C66F67"/>
                </a:solidFill>
              </a:defRPr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07362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170" y="2564608"/>
            <a:ext cx="15525572" cy="4279106"/>
          </a:xfrm>
        </p:spPr>
        <p:txBody>
          <a:bodyPr anchor="b"/>
          <a:lstStyle>
            <a:lvl1pPr>
              <a:defRPr sz="885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8170" y="6884195"/>
            <a:ext cx="15525572" cy="2250281"/>
          </a:xfrm>
        </p:spPr>
        <p:txBody>
          <a:bodyPr/>
          <a:lstStyle>
            <a:lvl1pPr marL="0" indent="0">
              <a:buNone/>
              <a:defRPr sz="3543">
                <a:solidFill>
                  <a:schemeClr val="tx1">
                    <a:tint val="82000"/>
                  </a:schemeClr>
                </a:solidFill>
              </a:defRPr>
            </a:lvl1pPr>
            <a:lvl2pPr marL="675010" indent="0">
              <a:buNone/>
              <a:defRPr sz="2953">
                <a:solidFill>
                  <a:schemeClr val="tx1">
                    <a:tint val="82000"/>
                  </a:schemeClr>
                </a:solidFill>
              </a:defRPr>
            </a:lvl2pPr>
            <a:lvl3pPr marL="1350020" indent="0">
              <a:buNone/>
              <a:defRPr sz="2658">
                <a:solidFill>
                  <a:schemeClr val="tx1">
                    <a:tint val="82000"/>
                  </a:schemeClr>
                </a:solidFill>
              </a:defRPr>
            </a:lvl3pPr>
            <a:lvl4pPr marL="2025030" indent="0">
              <a:buNone/>
              <a:defRPr sz="2362">
                <a:solidFill>
                  <a:schemeClr val="tx1">
                    <a:tint val="82000"/>
                  </a:schemeClr>
                </a:solidFill>
              </a:defRPr>
            </a:lvl4pPr>
            <a:lvl5pPr marL="2700040" indent="0">
              <a:buNone/>
              <a:defRPr sz="2362">
                <a:solidFill>
                  <a:schemeClr val="tx1">
                    <a:tint val="82000"/>
                  </a:schemeClr>
                </a:solidFill>
              </a:defRPr>
            </a:lvl5pPr>
            <a:lvl6pPr marL="3375050" indent="0">
              <a:buNone/>
              <a:defRPr sz="2362">
                <a:solidFill>
                  <a:schemeClr val="tx1">
                    <a:tint val="82000"/>
                  </a:schemeClr>
                </a:solidFill>
              </a:defRPr>
            </a:lvl6pPr>
            <a:lvl7pPr marL="4050060" indent="0">
              <a:buNone/>
              <a:defRPr sz="2362">
                <a:solidFill>
                  <a:schemeClr val="tx1">
                    <a:tint val="82000"/>
                  </a:schemeClr>
                </a:solidFill>
              </a:defRPr>
            </a:lvl7pPr>
            <a:lvl8pPr marL="4725071" indent="0">
              <a:buNone/>
              <a:defRPr sz="2362">
                <a:solidFill>
                  <a:schemeClr val="tx1">
                    <a:tint val="82000"/>
                  </a:schemeClr>
                </a:solidFill>
              </a:defRPr>
            </a:lvl8pPr>
            <a:lvl9pPr marL="5400081" indent="0">
              <a:buNone/>
              <a:defRPr sz="236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37546" y="9534526"/>
            <a:ext cx="4050149" cy="547688"/>
          </a:xfrm>
          <a:prstGeom prst="rect">
            <a:avLst/>
          </a:prstGeom>
        </p:spPr>
        <p:txBody>
          <a:bodyPr/>
          <a:lstStyle/>
          <a:p>
            <a:fld id="{07BC3203-A47E-4964-847A-4FDBCA199CBD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62720" y="9534526"/>
            <a:ext cx="6075224" cy="547688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712968" y="9534526"/>
            <a:ext cx="4050149" cy="547688"/>
          </a:xfrm>
          <a:prstGeom prst="rect">
            <a:avLst/>
          </a:prstGeom>
        </p:spPr>
        <p:txBody>
          <a:bodyPr/>
          <a:lstStyle/>
          <a:p>
            <a:fld id="{A7EE8522-1A6D-432D-81A6-6F7B2C59071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862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7545" y="2738438"/>
            <a:ext cx="7650282" cy="652700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12836" y="2738438"/>
            <a:ext cx="7650282" cy="652700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37546" y="9534526"/>
            <a:ext cx="4050149" cy="547688"/>
          </a:xfrm>
          <a:prstGeom prst="rect">
            <a:avLst/>
          </a:prstGeom>
        </p:spPr>
        <p:txBody>
          <a:bodyPr/>
          <a:lstStyle/>
          <a:p>
            <a:fld id="{07BC3203-A47E-4964-847A-4FDBCA199CBD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62720" y="9534526"/>
            <a:ext cx="6075224" cy="547688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2712968" y="9534526"/>
            <a:ext cx="4050149" cy="547688"/>
          </a:xfrm>
          <a:prstGeom prst="rect">
            <a:avLst/>
          </a:prstGeom>
        </p:spPr>
        <p:txBody>
          <a:bodyPr/>
          <a:lstStyle/>
          <a:p>
            <a:fld id="{A7EE8522-1A6D-432D-81A6-6F7B2C59071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5508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547688"/>
            <a:ext cx="15525572" cy="198834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9891" y="2521745"/>
            <a:ext cx="7615123" cy="1235868"/>
          </a:xfrm>
        </p:spPr>
        <p:txBody>
          <a:bodyPr anchor="b"/>
          <a:lstStyle>
            <a:lvl1pPr marL="0" indent="0">
              <a:buNone/>
              <a:defRPr sz="3543" b="1"/>
            </a:lvl1pPr>
            <a:lvl2pPr marL="675010" indent="0">
              <a:buNone/>
              <a:defRPr sz="2953" b="1"/>
            </a:lvl2pPr>
            <a:lvl3pPr marL="1350020" indent="0">
              <a:buNone/>
              <a:defRPr sz="2658" b="1"/>
            </a:lvl3pPr>
            <a:lvl4pPr marL="2025030" indent="0">
              <a:buNone/>
              <a:defRPr sz="2362" b="1"/>
            </a:lvl4pPr>
            <a:lvl5pPr marL="2700040" indent="0">
              <a:buNone/>
              <a:defRPr sz="2362" b="1"/>
            </a:lvl5pPr>
            <a:lvl6pPr marL="3375050" indent="0">
              <a:buNone/>
              <a:defRPr sz="2362" b="1"/>
            </a:lvl6pPr>
            <a:lvl7pPr marL="4050060" indent="0">
              <a:buNone/>
              <a:defRPr sz="2362" b="1"/>
            </a:lvl7pPr>
            <a:lvl8pPr marL="4725071" indent="0">
              <a:buNone/>
              <a:defRPr sz="2362" b="1"/>
            </a:lvl8pPr>
            <a:lvl9pPr marL="5400081" indent="0">
              <a:buNone/>
              <a:defRPr sz="2362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891" y="3757613"/>
            <a:ext cx="7615123" cy="552688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2836" y="2521745"/>
            <a:ext cx="7652626" cy="1235868"/>
          </a:xfrm>
        </p:spPr>
        <p:txBody>
          <a:bodyPr anchor="b"/>
          <a:lstStyle>
            <a:lvl1pPr marL="0" indent="0">
              <a:buNone/>
              <a:defRPr sz="3543" b="1"/>
            </a:lvl1pPr>
            <a:lvl2pPr marL="675010" indent="0">
              <a:buNone/>
              <a:defRPr sz="2953" b="1"/>
            </a:lvl2pPr>
            <a:lvl3pPr marL="1350020" indent="0">
              <a:buNone/>
              <a:defRPr sz="2658" b="1"/>
            </a:lvl3pPr>
            <a:lvl4pPr marL="2025030" indent="0">
              <a:buNone/>
              <a:defRPr sz="2362" b="1"/>
            </a:lvl4pPr>
            <a:lvl5pPr marL="2700040" indent="0">
              <a:buNone/>
              <a:defRPr sz="2362" b="1"/>
            </a:lvl5pPr>
            <a:lvl6pPr marL="3375050" indent="0">
              <a:buNone/>
              <a:defRPr sz="2362" b="1"/>
            </a:lvl6pPr>
            <a:lvl7pPr marL="4050060" indent="0">
              <a:buNone/>
              <a:defRPr sz="2362" b="1"/>
            </a:lvl7pPr>
            <a:lvl8pPr marL="4725071" indent="0">
              <a:buNone/>
              <a:defRPr sz="2362" b="1"/>
            </a:lvl8pPr>
            <a:lvl9pPr marL="5400081" indent="0">
              <a:buNone/>
              <a:defRPr sz="2362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12836" y="3757613"/>
            <a:ext cx="7652626" cy="552688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237546" y="9534526"/>
            <a:ext cx="4050149" cy="547688"/>
          </a:xfrm>
          <a:prstGeom prst="rect">
            <a:avLst/>
          </a:prstGeom>
        </p:spPr>
        <p:txBody>
          <a:bodyPr/>
          <a:lstStyle/>
          <a:p>
            <a:fld id="{07BC3203-A47E-4964-847A-4FDBCA199CBD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962720" y="9534526"/>
            <a:ext cx="6075224" cy="547688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2712968" y="9534526"/>
            <a:ext cx="4050149" cy="547688"/>
          </a:xfrm>
          <a:prstGeom prst="rect">
            <a:avLst/>
          </a:prstGeom>
        </p:spPr>
        <p:txBody>
          <a:bodyPr/>
          <a:lstStyle/>
          <a:p>
            <a:fld id="{A7EE8522-1A6D-432D-81A6-6F7B2C59071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3421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237546" y="9534526"/>
            <a:ext cx="4050149" cy="547688"/>
          </a:xfrm>
          <a:prstGeom prst="rect">
            <a:avLst/>
          </a:prstGeom>
        </p:spPr>
        <p:txBody>
          <a:bodyPr/>
          <a:lstStyle/>
          <a:p>
            <a:fld id="{07BC3203-A47E-4964-847A-4FDBCA199CBD}" type="datetimeFigureOut">
              <a:rPr lang="pt-BR" smtClean="0"/>
              <a:t>09/12/2025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962720" y="9534526"/>
            <a:ext cx="6075224" cy="547688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2712968" y="9534526"/>
            <a:ext cx="4050149" cy="547688"/>
          </a:xfrm>
          <a:prstGeom prst="rect">
            <a:avLst/>
          </a:prstGeom>
        </p:spPr>
        <p:txBody>
          <a:bodyPr/>
          <a:lstStyle/>
          <a:p>
            <a:fld id="{A7EE8522-1A6D-432D-81A6-6F7B2C59071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3124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>
            <a:extLst>
              <a:ext uri="{FF2B5EF4-FFF2-40B4-BE49-F238E27FC236}">
                <a16:creationId xmlns:a16="http://schemas.microsoft.com/office/drawing/2014/main" id="{52911A9D-E9DE-6CAA-90A9-8017D29AA8B0}"/>
              </a:ext>
            </a:extLst>
          </p:cNvPr>
          <p:cNvSpPr/>
          <p:nvPr userDrawn="1"/>
        </p:nvSpPr>
        <p:spPr>
          <a:xfrm>
            <a:off x="12354527" y="0"/>
            <a:ext cx="5646139" cy="10287000"/>
          </a:xfrm>
          <a:custGeom>
            <a:avLst/>
            <a:gdLst/>
            <a:ahLst/>
            <a:cxnLst/>
            <a:rect l="l" t="t" r="r" b="b"/>
            <a:pathLst>
              <a:path w="19180010" h="13162282">
                <a:moveTo>
                  <a:pt x="0" y="0"/>
                </a:moveTo>
                <a:lnTo>
                  <a:pt x="19180010" y="0"/>
                </a:lnTo>
                <a:lnTo>
                  <a:pt x="19180010" y="13162282"/>
                </a:lnTo>
                <a:lnTo>
                  <a:pt x="0" y="13162282"/>
                </a:lnTo>
                <a:lnTo>
                  <a:pt x="0" y="0"/>
                </a:lnTo>
                <a:close/>
              </a:path>
            </a:pathLst>
          </a:custGeom>
          <a:blipFill>
            <a:blip r:embed="rId16"/>
            <a:stretch>
              <a:fillRect l="-239640" t="-2791" b="-53175"/>
            </a:stretch>
          </a:blipFill>
        </p:spPr>
        <p:txBody>
          <a:bodyPr/>
          <a:lstStyle/>
          <a:p>
            <a:endParaRPr lang="pt-BR" sz="1013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7546" y="547688"/>
            <a:ext cx="15525572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7546" y="2738438"/>
            <a:ext cx="15525572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579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4" r:id="rId2"/>
    <p:sldLayoutId id="2147483674" r:id="rId3"/>
    <p:sldLayoutId id="2147483685" r:id="rId4"/>
    <p:sldLayoutId id="2147483686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</p:sldLayoutIdLst>
  <p:txStyles>
    <p:titleStyle>
      <a:lvl1pPr algn="l" defTabSz="1350020" rtl="0" eaLnBrk="1" latinLnBrk="0" hangingPunct="1">
        <a:lnSpc>
          <a:spcPct val="90000"/>
        </a:lnSpc>
        <a:spcBef>
          <a:spcPct val="0"/>
        </a:spcBef>
        <a:buNone/>
        <a:defRPr sz="7200" b="0" kern="1200">
          <a:solidFill>
            <a:schemeClr val="accent4"/>
          </a:solidFill>
          <a:latin typeface="ITC Stone Sans Std Medium" panose="020B0702030503020204" pitchFamily="34" charset="0"/>
          <a:ea typeface="+mj-ea"/>
          <a:cs typeface="+mj-cs"/>
        </a:defRPr>
      </a:lvl1pPr>
    </p:titleStyle>
    <p:bodyStyle>
      <a:lvl1pPr marL="337505" indent="-337505" algn="l" defTabSz="1350020" rtl="0" eaLnBrk="1" latinLnBrk="0" hangingPunct="1">
        <a:lnSpc>
          <a:spcPct val="90000"/>
        </a:lnSpc>
        <a:spcBef>
          <a:spcPts val="1476"/>
        </a:spcBef>
        <a:buFont typeface="Arial" panose="020B0604020202020204" pitchFamily="34" charset="0"/>
        <a:buChar char="•"/>
        <a:defRPr sz="4134" kern="1200">
          <a:solidFill>
            <a:schemeClr val="tx1"/>
          </a:solidFill>
          <a:latin typeface="+mn-lt"/>
          <a:ea typeface="+mn-ea"/>
          <a:cs typeface="+mn-cs"/>
        </a:defRPr>
      </a:lvl1pPr>
      <a:lvl2pPr marL="1012515" indent="-337505" algn="l" defTabSz="135002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2pPr>
      <a:lvl3pPr marL="1687525" indent="-337505" algn="l" defTabSz="135002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953" kern="1200">
          <a:solidFill>
            <a:schemeClr val="tx1"/>
          </a:solidFill>
          <a:latin typeface="+mn-lt"/>
          <a:ea typeface="+mn-ea"/>
          <a:cs typeface="+mn-cs"/>
        </a:defRPr>
      </a:lvl3pPr>
      <a:lvl4pPr marL="2362535" indent="-337505" algn="l" defTabSz="135002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4pPr>
      <a:lvl5pPr marL="3037545" indent="-337505" algn="l" defTabSz="135002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5pPr>
      <a:lvl6pPr marL="3712555" indent="-337505" algn="l" defTabSz="135002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6pPr>
      <a:lvl7pPr marL="4387566" indent="-337505" algn="l" defTabSz="135002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7pPr>
      <a:lvl8pPr marL="5062576" indent="-337505" algn="l" defTabSz="135002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8pPr>
      <a:lvl9pPr marL="5737586" indent="-337505" algn="l" defTabSz="135002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1pPr>
      <a:lvl2pPr marL="675010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2pPr>
      <a:lvl3pPr marL="1350020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3pPr>
      <a:lvl4pPr marL="2025030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4pPr>
      <a:lvl5pPr marL="2700040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5pPr>
      <a:lvl6pPr marL="3375050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6pPr>
      <a:lvl7pPr marL="4050060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7pPr>
      <a:lvl8pPr marL="4725071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8pPr>
      <a:lvl9pPr marL="5400081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283A08CB-A386-D465-3413-718AC84A2D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62620" y="4788131"/>
            <a:ext cx="13500497" cy="1629294"/>
          </a:xfrm>
        </p:spPr>
        <p:txBody>
          <a:bodyPr>
            <a:normAutofit/>
          </a:bodyPr>
          <a:lstStyle/>
          <a:p>
            <a:r>
              <a:rPr lang="pt-BR" dirty="0"/>
              <a:t>Situação Fiscal Brasileira</a:t>
            </a:r>
          </a:p>
        </p:txBody>
      </p:sp>
      <p:sp>
        <p:nvSpPr>
          <p:cNvPr id="8" name="Subtítulo 7">
            <a:extLst>
              <a:ext uri="{FF2B5EF4-FFF2-40B4-BE49-F238E27FC236}">
                <a16:creationId xmlns:a16="http://schemas.microsoft.com/office/drawing/2014/main" id="{AD0BB71D-BC12-4581-0B0C-518879CA22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85520" y="7848600"/>
            <a:ext cx="13500497" cy="2133600"/>
          </a:xfrm>
        </p:spPr>
        <p:txBody>
          <a:bodyPr>
            <a:normAutofit/>
          </a:bodyPr>
          <a:lstStyle/>
          <a:p>
            <a:r>
              <a:rPr lang="pt-BR" i="1" dirty="0">
                <a:solidFill>
                  <a:srgbClr val="005D89"/>
                </a:solidFill>
              </a:rPr>
              <a:t>10 de dezembro de 2025</a:t>
            </a:r>
          </a:p>
          <a:p>
            <a:r>
              <a:rPr lang="pt-BR" i="1" dirty="0">
                <a:solidFill>
                  <a:srgbClr val="005D89"/>
                </a:solidFill>
              </a:rPr>
              <a:t>Comissão de Assuntos Econômicos – CAE</a:t>
            </a:r>
          </a:p>
          <a:p>
            <a:r>
              <a:rPr lang="pt-BR" i="1" dirty="0">
                <a:solidFill>
                  <a:srgbClr val="005D89"/>
                </a:solidFill>
              </a:rPr>
              <a:t>Senado Federal</a:t>
            </a:r>
          </a:p>
        </p:txBody>
      </p:sp>
    </p:spTree>
    <p:extLst>
      <p:ext uri="{BB962C8B-B14F-4D97-AF65-F5344CB8AC3E}">
        <p14:creationId xmlns:p14="http://schemas.microsoft.com/office/powerpoint/2010/main" val="793389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1D9C2B7-6D87-B9B4-6E39-F902D92AA8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767" y="2227810"/>
            <a:ext cx="16625455" cy="7597833"/>
          </a:xfrm>
        </p:spPr>
        <p:txBody>
          <a:bodyPr>
            <a:normAutofit/>
          </a:bodyPr>
          <a:lstStyle/>
          <a:p>
            <a:r>
              <a:rPr lang="pt-BR" sz="4000" b="1" u="sng" dirty="0">
                <a:solidFill>
                  <a:srgbClr val="005D89"/>
                </a:solidFill>
              </a:rPr>
              <a:t>Balanço da situação fiscal brasileira</a:t>
            </a:r>
          </a:p>
          <a:p>
            <a:endParaRPr lang="pt-BR" sz="4000" b="1" u="sng" dirty="0"/>
          </a:p>
          <a:p>
            <a:r>
              <a:rPr lang="pt-BR" dirty="0">
                <a:solidFill>
                  <a:srgbClr val="0070C0"/>
                </a:solidFill>
              </a:rPr>
              <a:t>1. Evolução recente e necessidades nacionais – ajuste estrutural profundo x ajuste superficial</a:t>
            </a:r>
          </a:p>
          <a:p>
            <a:pPr marL="514350" indent="-514350">
              <a:buAutoNum type="arabicPeriod"/>
            </a:pPr>
            <a:endParaRPr lang="pt-BR" dirty="0"/>
          </a:p>
          <a:p>
            <a:pPr marL="1132210" lvl="1" indent="-457200">
              <a:buFont typeface="Arial" panose="020B0604020202020204" pitchFamily="34" charset="0"/>
              <a:buChar char="•"/>
            </a:pPr>
            <a:r>
              <a:rPr lang="pt-BR" sz="2800" dirty="0"/>
              <a:t>Estancar crescimento explosivo da dívida pública (DBGG: 78,1% do PIB – set/25) e recuperar capacidade de investimentos</a:t>
            </a:r>
          </a:p>
          <a:p>
            <a:pPr marL="1132210" lvl="1" indent="-457200">
              <a:buFont typeface="Arial" panose="020B0604020202020204" pitchFamily="34" charset="0"/>
              <a:buChar char="•"/>
            </a:pPr>
            <a:endParaRPr lang="pt-BR" sz="2800" dirty="0"/>
          </a:p>
          <a:p>
            <a:pPr marL="1132210" lvl="1" indent="-457200">
              <a:buFont typeface="Arial" panose="020B0604020202020204" pitchFamily="34" charset="0"/>
              <a:buChar char="•"/>
            </a:pPr>
            <a:r>
              <a:rPr lang="pt-BR" sz="2800" dirty="0"/>
              <a:t>Gerar superávits primários e quebrar a rigidez orçamentária</a:t>
            </a:r>
          </a:p>
          <a:p>
            <a:pPr marL="1132210" lvl="1" indent="-457200">
              <a:buFont typeface="Arial" panose="020B0604020202020204" pitchFamily="34" charset="0"/>
              <a:buChar char="•"/>
            </a:pPr>
            <a:endParaRPr lang="pt-BR" sz="2800" dirty="0"/>
          </a:p>
          <a:p>
            <a:pPr marL="1132210" lvl="1" indent="-457200">
              <a:buFont typeface="Arial" panose="020B0604020202020204" pitchFamily="34" charset="0"/>
              <a:buChar char="•"/>
            </a:pPr>
            <a:r>
              <a:rPr lang="pt-BR" sz="2800" dirty="0"/>
              <a:t>Déficits primários recorrentes desde 2014 e engessamento orçamentário inédito</a:t>
            </a:r>
          </a:p>
          <a:p>
            <a:pPr marL="1132210" lvl="1" indent="-457200">
              <a:buFont typeface="Arial" panose="020B0604020202020204" pitchFamily="34" charset="0"/>
              <a:buChar char="•"/>
            </a:pP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524584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FA0952-3BA0-B6E4-0824-41F6131F6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6B2311E-DCDD-A541-5024-6988C2E33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767" y="2626822"/>
            <a:ext cx="16625455" cy="7198821"/>
          </a:xfrm>
        </p:spPr>
        <p:txBody>
          <a:bodyPr>
            <a:normAutofit fontScale="77500" lnSpcReduction="20000"/>
          </a:bodyPr>
          <a:lstStyle/>
          <a:p>
            <a:pPr lvl="1"/>
            <a:r>
              <a:rPr lang="pt-BR" sz="3900" dirty="0">
                <a:solidFill>
                  <a:srgbClr val="0070C0"/>
                </a:solidFill>
              </a:rPr>
              <a:t>2. Regras fiscais: papel e histórico</a:t>
            </a:r>
          </a:p>
          <a:p>
            <a:pPr lvl="1"/>
            <a:endParaRPr lang="pt-BR" sz="3200" dirty="0"/>
          </a:p>
          <a:p>
            <a:pPr marL="1132210" lvl="1" indent="-457200" algn="just">
              <a:buFont typeface="Arial" panose="020B0604020202020204" pitchFamily="34" charset="0"/>
              <a:buChar char="•"/>
            </a:pPr>
            <a:r>
              <a:rPr lang="pt-BR" sz="3600" dirty="0"/>
              <a:t>Disciplinar gastos e ancorar expectativas</a:t>
            </a:r>
          </a:p>
          <a:p>
            <a:pPr lvl="1"/>
            <a:endParaRPr lang="pt-BR" sz="3600" dirty="0"/>
          </a:p>
          <a:p>
            <a:pPr marL="1132210" lvl="1" indent="-457200">
              <a:buFont typeface="Arial" panose="020B0604020202020204" pitchFamily="34" charset="0"/>
              <a:buChar char="•"/>
            </a:pPr>
            <a:r>
              <a:rPr lang="pt-BR" sz="3600" dirty="0"/>
              <a:t>Do teto de gastos ao novo arcabouço fiscal – metas, excepcionalizações e banda de tolerância</a:t>
            </a:r>
          </a:p>
          <a:p>
            <a:endParaRPr lang="pt-BR" dirty="0"/>
          </a:p>
          <a:p>
            <a:pPr marL="676656">
              <a:spcBef>
                <a:spcPts val="738"/>
              </a:spcBef>
            </a:pPr>
            <a:r>
              <a:rPr lang="pt-BR" sz="3900" dirty="0">
                <a:solidFill>
                  <a:srgbClr val="0070C0"/>
                </a:solidFill>
              </a:rPr>
              <a:t>3. Quadro recente de aumento de despesas</a:t>
            </a:r>
          </a:p>
          <a:p>
            <a:pPr marL="676656">
              <a:spcBef>
                <a:spcPts val="738"/>
              </a:spcBef>
            </a:pPr>
            <a:endParaRPr lang="pt-BR" sz="3000" dirty="0">
              <a:solidFill>
                <a:srgbClr val="D0847E"/>
              </a:solidFill>
            </a:endParaRPr>
          </a:p>
          <a:p>
            <a:pPr marL="1133856" indent="-457200">
              <a:spcBef>
                <a:spcPts val="738"/>
              </a:spcBef>
              <a:buFont typeface="Arial" panose="020B0604020202020204" pitchFamily="34" charset="0"/>
              <a:buChar char="•"/>
            </a:pPr>
            <a:r>
              <a:rPr lang="pt-BR" sz="3600" dirty="0"/>
              <a:t>Volta das vinculações de saúde e educação</a:t>
            </a:r>
          </a:p>
          <a:p>
            <a:pPr marL="1133856" indent="-457200">
              <a:spcBef>
                <a:spcPts val="738"/>
              </a:spcBef>
              <a:buFont typeface="Arial" panose="020B0604020202020204" pitchFamily="34" charset="0"/>
              <a:buChar char="•"/>
            </a:pPr>
            <a:endParaRPr lang="pt-BR" sz="3600" dirty="0"/>
          </a:p>
          <a:p>
            <a:pPr marL="1133856" indent="-457200">
              <a:lnSpc>
                <a:spcPct val="120000"/>
              </a:lnSpc>
              <a:spcBef>
                <a:spcPts val="738"/>
              </a:spcBef>
              <a:buFont typeface="Arial" panose="020B0604020202020204" pitchFamily="34" charset="0"/>
              <a:buChar char="•"/>
            </a:pPr>
            <a:r>
              <a:rPr lang="pt-BR" sz="3600" dirty="0"/>
              <a:t>Retorno da política de valorização do salário-mínimo que indexam piso da previdência, BPC, seguro desemprego e abono salarial</a:t>
            </a:r>
          </a:p>
          <a:p>
            <a:pPr marL="1133856" indent="-457200">
              <a:spcBef>
                <a:spcPts val="738"/>
              </a:spcBef>
              <a:buFont typeface="Arial" panose="020B0604020202020204" pitchFamily="34" charset="0"/>
              <a:buChar char="•"/>
            </a:pPr>
            <a:endParaRPr lang="pt-BR" sz="3600" dirty="0"/>
          </a:p>
          <a:p>
            <a:pPr marL="1133856" indent="-457200">
              <a:spcBef>
                <a:spcPts val="738"/>
              </a:spcBef>
              <a:buFont typeface="Arial" panose="020B0604020202020204" pitchFamily="34" charset="0"/>
              <a:buChar char="•"/>
            </a:pPr>
            <a:r>
              <a:rPr lang="pt-BR" sz="3600" dirty="0"/>
              <a:t>Aumento exponencial da complementação da União ao FUNDEB (2020)</a:t>
            </a:r>
          </a:p>
          <a:p>
            <a:pPr marL="1133856" indent="-457200">
              <a:spcBef>
                <a:spcPts val="738"/>
              </a:spcBef>
              <a:buFont typeface="Arial" panose="020B0604020202020204" pitchFamily="34" charset="0"/>
              <a:buChar char="•"/>
            </a:pPr>
            <a:endParaRPr lang="pt-BR" sz="3600" dirty="0"/>
          </a:p>
          <a:p>
            <a:pPr marL="1133856" indent="-457200">
              <a:spcBef>
                <a:spcPts val="738"/>
              </a:spcBef>
              <a:buFont typeface="Arial" panose="020B0604020202020204" pitchFamily="34" charset="0"/>
              <a:buChar char="•"/>
            </a:pPr>
            <a:r>
              <a:rPr lang="pt-BR" sz="3600" dirty="0"/>
              <a:t>Aumento do Valor do Bolsa Família para R$ 600,00</a:t>
            </a:r>
          </a:p>
          <a:p>
            <a:pPr marL="1133856" indent="-457200">
              <a:spcBef>
                <a:spcPts val="738"/>
              </a:spcBef>
              <a:buFont typeface="Arial" panose="020B0604020202020204" pitchFamily="34" charset="0"/>
              <a:buChar char="•"/>
            </a:pPr>
            <a:endParaRPr lang="pt-BR" sz="3600" dirty="0"/>
          </a:p>
          <a:p>
            <a:pPr marL="1133856" indent="-457200">
              <a:spcBef>
                <a:spcPts val="738"/>
              </a:spcBef>
              <a:buFont typeface="Arial" panose="020B0604020202020204" pitchFamily="34" charset="0"/>
              <a:buChar char="•"/>
            </a:pPr>
            <a:r>
              <a:rPr lang="pt-BR" sz="3600" dirty="0"/>
              <a:t>Fundos criados pela Reforma Tributária (FNDR e FCBF)</a:t>
            </a:r>
          </a:p>
        </p:txBody>
      </p:sp>
    </p:spTree>
    <p:extLst>
      <p:ext uri="{BB962C8B-B14F-4D97-AF65-F5344CB8AC3E}">
        <p14:creationId xmlns:p14="http://schemas.microsoft.com/office/powerpoint/2010/main" val="329934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B53117-B4B1-5329-CF8D-D8B9A2C350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2F243F9-1C1C-5F11-EF3F-30E00547FD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7546" y="2356360"/>
            <a:ext cx="15525572" cy="7397240"/>
          </a:xfrm>
        </p:spPr>
        <p:txBody>
          <a:bodyPr>
            <a:normAutofit/>
          </a:bodyPr>
          <a:lstStyle/>
          <a:p>
            <a:pPr lvl="1"/>
            <a:r>
              <a:rPr lang="pt-BR" sz="3000" dirty="0">
                <a:solidFill>
                  <a:srgbClr val="0070C0"/>
                </a:solidFill>
              </a:rPr>
              <a:t>4. Esforço de ajuste pelo aumento de receitas</a:t>
            </a:r>
          </a:p>
          <a:p>
            <a:pPr lvl="1"/>
            <a:endParaRPr lang="pt-BR" sz="3200" dirty="0"/>
          </a:p>
          <a:p>
            <a:pPr marL="1132210" lvl="1" indent="-457200" algn="just">
              <a:buFont typeface="Arial" panose="020B0604020202020204" pitchFamily="34" charset="0"/>
              <a:buChar char="•"/>
            </a:pPr>
            <a:r>
              <a:rPr lang="pt-BR" sz="2800" dirty="0"/>
              <a:t>Medidas de 2023 e 2025</a:t>
            </a:r>
          </a:p>
          <a:p>
            <a:pPr lvl="1"/>
            <a:endParaRPr lang="pt-BR" sz="2800" dirty="0"/>
          </a:p>
          <a:p>
            <a:pPr marL="1132210" lvl="1" indent="-457200">
              <a:buFont typeface="Arial" panose="020B0604020202020204" pitchFamily="34" charset="0"/>
              <a:buChar char="•"/>
            </a:pPr>
            <a:r>
              <a:rPr lang="pt-BR" sz="2800" dirty="0"/>
              <a:t>Limites: a já elevada carga tributária (34% do PIB)</a:t>
            </a:r>
          </a:p>
          <a:p>
            <a:endParaRPr lang="pt-BR" dirty="0"/>
          </a:p>
          <a:p>
            <a:pPr marL="676656">
              <a:spcBef>
                <a:spcPts val="738"/>
              </a:spcBef>
            </a:pPr>
            <a:r>
              <a:rPr lang="pt-BR" sz="3000" dirty="0">
                <a:solidFill>
                  <a:srgbClr val="0070C0"/>
                </a:solidFill>
              </a:rPr>
              <a:t>5. Resultados:</a:t>
            </a:r>
          </a:p>
          <a:p>
            <a:pPr marL="676656">
              <a:spcBef>
                <a:spcPts val="738"/>
              </a:spcBef>
            </a:pPr>
            <a:endParaRPr lang="pt-BR" sz="3000" dirty="0">
              <a:solidFill>
                <a:srgbClr val="D0847E"/>
              </a:solidFill>
            </a:endParaRPr>
          </a:p>
          <a:p>
            <a:pPr marL="1133856" indent="-457200">
              <a:spcBef>
                <a:spcPts val="738"/>
              </a:spcBef>
              <a:buFont typeface="Arial" panose="020B0604020202020204" pitchFamily="34" charset="0"/>
              <a:buChar char="•"/>
            </a:pPr>
            <a:r>
              <a:rPr lang="pt-BR" sz="2800" dirty="0"/>
              <a:t>Persistência de déficits primários</a:t>
            </a:r>
          </a:p>
          <a:p>
            <a:pPr marL="1133856" indent="-457200">
              <a:spcBef>
                <a:spcPts val="738"/>
              </a:spcBef>
              <a:buFont typeface="Arial" panose="020B0604020202020204" pitchFamily="34" charset="0"/>
              <a:buChar char="•"/>
            </a:pPr>
            <a:endParaRPr lang="pt-BR" sz="2800" dirty="0"/>
          </a:p>
          <a:p>
            <a:pPr marL="1133856" indent="-457200">
              <a:lnSpc>
                <a:spcPct val="120000"/>
              </a:lnSpc>
              <a:spcBef>
                <a:spcPts val="738"/>
              </a:spcBef>
              <a:buFont typeface="Arial" panose="020B0604020202020204" pitchFamily="34" charset="0"/>
              <a:buChar char="•"/>
            </a:pPr>
            <a:r>
              <a:rPr lang="pt-BR" sz="2800" dirty="0"/>
              <a:t>Baixo nível de investimentos</a:t>
            </a:r>
          </a:p>
          <a:p>
            <a:pPr marL="1133856" indent="-457200">
              <a:spcBef>
                <a:spcPts val="738"/>
              </a:spcBef>
              <a:buFont typeface="Arial" panose="020B0604020202020204" pitchFamily="34" charset="0"/>
              <a:buChar char="•"/>
            </a:pPr>
            <a:endParaRPr lang="pt-BR" sz="2800" dirty="0"/>
          </a:p>
          <a:p>
            <a:pPr marL="1133856" indent="-457200">
              <a:spcBef>
                <a:spcPts val="738"/>
              </a:spcBef>
              <a:buFont typeface="Arial" panose="020B0604020202020204" pitchFamily="34" charset="0"/>
              <a:buChar char="•"/>
            </a:pPr>
            <a:r>
              <a:rPr lang="pt-BR" sz="2800" dirty="0"/>
              <a:t>Trajetória preocupante da dívida pública</a:t>
            </a:r>
          </a:p>
          <a:p>
            <a:pPr marL="676656">
              <a:spcBef>
                <a:spcPts val="738"/>
              </a:spcBef>
            </a:pP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4094623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88688AC2-7857-23CE-DF8A-E9E2FE08C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7544" y="2271522"/>
            <a:ext cx="15525572" cy="6174773"/>
          </a:xfrm>
        </p:spPr>
        <p:txBody>
          <a:bodyPr/>
          <a:lstStyle/>
          <a:p>
            <a:r>
              <a:rPr lang="pt-BR" b="1" dirty="0">
                <a:solidFill>
                  <a:srgbClr val="005D89"/>
                </a:solidFill>
              </a:rPr>
              <a:t>DBGG: projeções da IFI para os próximos 10 anos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0070C0"/>
                </a:solidFill>
              </a:rPr>
              <a:t>RAF 101 (</a:t>
            </a:r>
            <a:r>
              <a:rPr lang="pt-BR" dirty="0" err="1">
                <a:solidFill>
                  <a:srgbClr val="0070C0"/>
                </a:solidFill>
              </a:rPr>
              <a:t>jun</a:t>
            </a:r>
            <a:r>
              <a:rPr lang="pt-BR" dirty="0">
                <a:solidFill>
                  <a:srgbClr val="0070C0"/>
                </a:solidFill>
              </a:rPr>
              <a:t>/25):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7B78A9A2-8604-4E27-E351-F19B0C7467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9215" y="3625433"/>
            <a:ext cx="11502231" cy="6661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095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9991C828-8283-11CC-2B65-1881BF19EE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8860" dirty="0"/>
              <a:t>Obrigado!</a:t>
            </a:r>
            <a:endParaRPr lang="en-US" sz="8860" dirty="0"/>
          </a:p>
        </p:txBody>
      </p:sp>
      <p:sp>
        <p:nvSpPr>
          <p:cNvPr id="4" name="Subtítulo 3">
            <a:extLst>
              <a:ext uri="{FF2B5EF4-FFF2-40B4-BE49-F238E27FC236}">
                <a16:creationId xmlns:a16="http://schemas.microsoft.com/office/drawing/2014/main" id="{4088D60C-90A8-D99E-C037-587395A28D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61916" y="6720983"/>
            <a:ext cx="13500497" cy="796925"/>
          </a:xfrm>
        </p:spPr>
        <p:txBody>
          <a:bodyPr/>
          <a:lstStyle/>
          <a:p>
            <a:r>
              <a:rPr lang="pt-BR" dirty="0"/>
              <a:t>ifi@senado.leg.br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691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Cores IFI">
      <a:dk1>
        <a:srgbClr val="000000"/>
      </a:dk1>
      <a:lt1>
        <a:srgbClr val="FFFFFF"/>
      </a:lt1>
      <a:dk2>
        <a:srgbClr val="5B0B0A"/>
      </a:dk2>
      <a:lt2>
        <a:srgbClr val="E7E6E6"/>
      </a:lt2>
      <a:accent1>
        <a:srgbClr val="005D89"/>
      </a:accent1>
      <a:accent2>
        <a:srgbClr val="00ADFA"/>
      </a:accent2>
      <a:accent3>
        <a:srgbClr val="9EBBD3"/>
      </a:accent3>
      <a:accent4>
        <a:srgbClr val="BD534B"/>
      </a:accent4>
      <a:accent5>
        <a:srgbClr val="5B0B0A"/>
      </a:accent5>
      <a:accent6>
        <a:srgbClr val="0C585C"/>
      </a:accent6>
      <a:hlink>
        <a:srgbClr val="0563C1"/>
      </a:hlink>
      <a:folHlink>
        <a:srgbClr val="954F72"/>
      </a:folHlink>
    </a:clrScheme>
    <a:fontScheme name="Roboto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9b79835-a8e6-4e8f-b803-0afdc345e97e" xsi:nil="true"/>
    <lcf76f155ced4ddcb4097134ff3c332f xmlns="17a7816c-c6c4-42fa-950d-698a31d4181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191C9312DAE954FB5D04544E0E729FD" ma:contentTypeVersion="17" ma:contentTypeDescription="Crie um novo documento." ma:contentTypeScope="" ma:versionID="04fb5da3ed96abef54257ff52a3c24e7">
  <xsd:schema xmlns:xsd="http://www.w3.org/2001/XMLSchema" xmlns:xs="http://www.w3.org/2001/XMLSchema" xmlns:p="http://schemas.microsoft.com/office/2006/metadata/properties" xmlns:ns2="17a7816c-c6c4-42fa-950d-698a31d41815" xmlns:ns3="49b79835-a8e6-4e8f-b803-0afdc345e97e" targetNamespace="http://schemas.microsoft.com/office/2006/metadata/properties" ma:root="true" ma:fieldsID="9c467554e8624f3052186466ed291388" ns2:_="" ns3:_="">
    <xsd:import namespace="17a7816c-c6c4-42fa-950d-698a31d41815"/>
    <xsd:import namespace="49b79835-a8e6-4e8f-b803-0afdc345e9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a7816c-c6c4-42fa-950d-698a31d418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Marcações de imagem" ma:readOnly="false" ma:fieldId="{5cf76f15-5ced-4ddc-b409-7134ff3c332f}" ma:taxonomyMulti="true" ma:sspId="d2bda3a4-2e47-4d17-9188-24fd44e025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b79835-a8e6-4e8f-b803-0afdc345e97e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bfeb870a-89e8-4cde-aa98-5d6fb73f0edc}" ma:internalName="TaxCatchAll" ma:showField="CatchAllData" ma:web="49b79835-a8e6-4e8f-b803-0afdc345e97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77476ED-9728-4DE1-81CC-EC074028BF0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1BDDDF-9658-4F65-85E7-F9002BFC8744}">
  <ds:schemaRefs>
    <ds:schemaRef ds:uri="http://purl.org/dc/dcmitype/"/>
    <ds:schemaRef ds:uri="http://schemas.microsoft.com/office/infopath/2007/PartnerControls"/>
    <ds:schemaRef ds:uri="http://purl.org/dc/elements/1.1/"/>
    <ds:schemaRef ds:uri="http://www.w3.org/XML/1998/namespace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49b79835-a8e6-4e8f-b803-0afdc345e97e"/>
    <ds:schemaRef ds:uri="17a7816c-c6c4-42fa-950d-698a31d41815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004CB566-B774-4CB2-A71C-BC2AA2CE148A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17a7816c-c6c4-42fa-950d-698a31d41815"/>
    <ds:schemaRef ds:uri="49b79835-a8e6-4e8f-b803-0afdc345e97e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3417</TotalTime>
  <Words>241</Words>
  <Application>Microsoft Office PowerPoint</Application>
  <PresentationFormat>Personalizar</PresentationFormat>
  <Paragraphs>48</Paragraphs>
  <Slides>6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Aptos</vt:lpstr>
      <vt:lpstr>Arial</vt:lpstr>
      <vt:lpstr>ITC Stone Sans Std Medium</vt:lpstr>
      <vt:lpstr>Roboto</vt:lpstr>
      <vt:lpstr>Tema do Office</vt:lpstr>
      <vt:lpstr>Situação Fiscal Brasileira</vt:lpstr>
      <vt:lpstr>Apresentação do PowerPoint</vt:lpstr>
      <vt:lpstr>Apresentação do PowerPoint</vt:lpstr>
      <vt:lpstr>Apresentação do PowerPoint</vt:lpstr>
      <vt:lpstr>Apresentação do PowerPoint</vt:lpstr>
      <vt:lpstr>Obrigado!</vt:lpstr>
    </vt:vector>
  </TitlesOfParts>
  <Company>Senado Federal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Anna Clara Moreira</dc:creator>
  <cp:lastModifiedBy>Lucas Vinícius Penha Martins Bomfim Leal</cp:lastModifiedBy>
  <cp:revision>109</cp:revision>
  <dcterms:created xsi:type="dcterms:W3CDTF">2025-06-11T19:42:52Z</dcterms:created>
  <dcterms:modified xsi:type="dcterms:W3CDTF">2025-12-09T19:16:08Z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0x0101002191C9312DAE954FB5D04544E0E729FD</vt:lpwstr>
  </property>
</Properties>
</file>