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09" r:id="rId3"/>
    <p:sldId id="308" r:id="rId4"/>
    <p:sldId id="311" r:id="rId5"/>
    <p:sldId id="310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05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299" r:id="rId29"/>
    <p:sldId id="334" r:id="rId30"/>
    <p:sldId id="333" r:id="rId31"/>
    <p:sldId id="303" r:id="rId32"/>
    <p:sldId id="296" r:id="rId33"/>
  </p:sldIdLst>
  <p:sldSz cx="9144000" cy="6858000" type="screen4x3"/>
  <p:notesSz cx="6784975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gusto Goncalves Ferradaes" initials="AGF" lastIdx="2" clrIdx="0">
    <p:extLst>
      <p:ext uri="{19B8F6BF-5375-455C-9EA6-DF929625EA0E}">
        <p15:presenceInfo xmlns:p15="http://schemas.microsoft.com/office/powerpoint/2012/main" userId="S-1-5-21-2076597496-86852003-636688714-28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4944D1-5FB6-4902-9DCA-9772984239F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BD51215-FF2A-4375-A7D2-EE8C3D5B2DC0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 rtl="0"/>
          <a:r>
            <a:rPr lang="pt-BR" sz="3600" dirty="0" smtClean="0">
              <a:solidFill>
                <a:schemeClr val="bg1"/>
              </a:solidFill>
            </a:rPr>
            <a:t>TCU</a:t>
          </a:r>
          <a:endParaRPr lang="pt-BR" sz="3600" dirty="0">
            <a:solidFill>
              <a:schemeClr val="bg1"/>
            </a:solidFill>
          </a:endParaRPr>
        </a:p>
      </dgm:t>
    </dgm:pt>
    <dgm:pt modelId="{A97C6440-A117-4FCE-AFCF-1028727CD09D}" type="parTrans" cxnId="{B893BA3C-0CDA-4E79-9007-88394ACFCFCA}">
      <dgm:prSet/>
      <dgm:spPr/>
      <dgm:t>
        <a:bodyPr/>
        <a:lstStyle/>
        <a:p>
          <a:endParaRPr lang="pt-BR"/>
        </a:p>
      </dgm:t>
    </dgm:pt>
    <dgm:pt modelId="{309DC063-77AB-4EAE-9C2B-FDD3A46DB120}" type="sibTrans" cxnId="{B893BA3C-0CDA-4E79-9007-88394ACFCFCA}">
      <dgm:prSet/>
      <dgm:spPr/>
      <dgm:t>
        <a:bodyPr/>
        <a:lstStyle/>
        <a:p>
          <a:endParaRPr lang="pt-BR"/>
        </a:p>
      </dgm:t>
    </dgm:pt>
    <dgm:pt modelId="{AEC3C31D-E62A-488F-AC9D-6071CF34052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 rtl="0"/>
          <a:r>
            <a:rPr lang="pt-BR" sz="3600" dirty="0" smtClean="0">
              <a:solidFill>
                <a:schemeClr val="bg1"/>
              </a:solidFill>
            </a:rPr>
            <a:t>CONGRESSO NACIONAL</a:t>
          </a:r>
          <a:endParaRPr lang="pt-BR" sz="3600" dirty="0">
            <a:solidFill>
              <a:schemeClr val="bg1"/>
            </a:solidFill>
          </a:endParaRPr>
        </a:p>
      </dgm:t>
    </dgm:pt>
    <dgm:pt modelId="{4BE51254-6A55-499C-B13E-F08E683917F6}" type="parTrans" cxnId="{2F15C45F-3A80-45B1-9A47-250389F950CB}">
      <dgm:prSet/>
      <dgm:spPr/>
      <dgm:t>
        <a:bodyPr/>
        <a:lstStyle/>
        <a:p>
          <a:endParaRPr lang="pt-BR"/>
        </a:p>
      </dgm:t>
    </dgm:pt>
    <dgm:pt modelId="{1C1CF67F-0E2A-4FED-8B20-CFC01EC5F540}" type="sibTrans" cxnId="{2F15C45F-3A80-45B1-9A47-250389F950CB}">
      <dgm:prSet/>
      <dgm:spPr/>
      <dgm:t>
        <a:bodyPr/>
        <a:lstStyle/>
        <a:p>
          <a:endParaRPr lang="pt-BR"/>
        </a:p>
      </dgm:t>
    </dgm:pt>
    <dgm:pt modelId="{D8AD6F52-10CD-4AE8-BEA8-045BC46996A8}" type="pres">
      <dgm:prSet presAssocID="{B64944D1-5FB6-4902-9DCA-9772984239F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7FA0601-2ED0-4E5B-AB0A-856BE1BC9F89}" type="pres">
      <dgm:prSet presAssocID="{CBD51215-FF2A-4375-A7D2-EE8C3D5B2DC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E3C93B-C694-44D3-9ABA-C8D3998238F2}" type="pres">
      <dgm:prSet presAssocID="{309DC063-77AB-4EAE-9C2B-FDD3A46DB120}" presName="sibTrans" presStyleLbl="sibTrans2D1" presStyleIdx="0" presStyleCnt="1" custFlipVert="0" custFlipHor="1" custScaleX="20145" custScaleY="6198" custLinFactNeighborX="12264" custLinFactNeighborY="-5321"/>
      <dgm:spPr/>
      <dgm:t>
        <a:bodyPr/>
        <a:lstStyle/>
        <a:p>
          <a:endParaRPr lang="pt-BR"/>
        </a:p>
      </dgm:t>
    </dgm:pt>
    <dgm:pt modelId="{8BFF221E-064B-432C-A14E-000C5C87A8C1}" type="pres">
      <dgm:prSet presAssocID="{309DC063-77AB-4EAE-9C2B-FDD3A46DB120}" presName="connectorText" presStyleLbl="sibTrans2D1" presStyleIdx="0" presStyleCnt="1"/>
      <dgm:spPr/>
      <dgm:t>
        <a:bodyPr/>
        <a:lstStyle/>
        <a:p>
          <a:endParaRPr lang="pt-BR"/>
        </a:p>
      </dgm:t>
    </dgm:pt>
    <dgm:pt modelId="{34C9FDB1-4519-47E9-916A-0D3C7A99D2B0}" type="pres">
      <dgm:prSet presAssocID="{AEC3C31D-E62A-488F-AC9D-6071CF34052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F15C45F-3A80-45B1-9A47-250389F950CB}" srcId="{B64944D1-5FB6-4902-9DCA-9772984239F5}" destId="{AEC3C31D-E62A-488F-AC9D-6071CF340528}" srcOrd="1" destOrd="0" parTransId="{4BE51254-6A55-499C-B13E-F08E683917F6}" sibTransId="{1C1CF67F-0E2A-4FED-8B20-CFC01EC5F540}"/>
    <dgm:cxn modelId="{CBE94C4B-8F9C-4487-A60B-6CBF56CC1A14}" type="presOf" srcId="{CBD51215-FF2A-4375-A7D2-EE8C3D5B2DC0}" destId="{F7FA0601-2ED0-4E5B-AB0A-856BE1BC9F89}" srcOrd="0" destOrd="0" presId="urn:microsoft.com/office/officeart/2005/8/layout/process1"/>
    <dgm:cxn modelId="{CF673388-FE1A-4A43-A1C5-DB478905DA6B}" type="presOf" srcId="{309DC063-77AB-4EAE-9C2B-FDD3A46DB120}" destId="{8BFF221E-064B-432C-A14E-000C5C87A8C1}" srcOrd="1" destOrd="0" presId="urn:microsoft.com/office/officeart/2005/8/layout/process1"/>
    <dgm:cxn modelId="{B893BA3C-0CDA-4E79-9007-88394ACFCFCA}" srcId="{B64944D1-5FB6-4902-9DCA-9772984239F5}" destId="{CBD51215-FF2A-4375-A7D2-EE8C3D5B2DC0}" srcOrd="0" destOrd="0" parTransId="{A97C6440-A117-4FCE-AFCF-1028727CD09D}" sibTransId="{309DC063-77AB-4EAE-9C2B-FDD3A46DB120}"/>
    <dgm:cxn modelId="{6F41CF15-8CE1-482F-8BB2-26ACC8552E55}" type="presOf" srcId="{B64944D1-5FB6-4902-9DCA-9772984239F5}" destId="{D8AD6F52-10CD-4AE8-BEA8-045BC46996A8}" srcOrd="0" destOrd="0" presId="urn:microsoft.com/office/officeart/2005/8/layout/process1"/>
    <dgm:cxn modelId="{8D306E20-8B49-453D-8158-5B2236C3E072}" type="presOf" srcId="{309DC063-77AB-4EAE-9C2B-FDD3A46DB120}" destId="{92E3C93B-C694-44D3-9ABA-C8D3998238F2}" srcOrd="0" destOrd="0" presId="urn:microsoft.com/office/officeart/2005/8/layout/process1"/>
    <dgm:cxn modelId="{1B8E37F1-44EC-45D2-B851-F75DD672BFF3}" type="presOf" srcId="{AEC3C31D-E62A-488F-AC9D-6071CF340528}" destId="{34C9FDB1-4519-47E9-916A-0D3C7A99D2B0}" srcOrd="0" destOrd="0" presId="urn:microsoft.com/office/officeart/2005/8/layout/process1"/>
    <dgm:cxn modelId="{5F1AC185-F9A5-40C6-B4C8-7D6C03D0FFB7}" type="presParOf" srcId="{D8AD6F52-10CD-4AE8-BEA8-045BC46996A8}" destId="{F7FA0601-2ED0-4E5B-AB0A-856BE1BC9F89}" srcOrd="0" destOrd="0" presId="urn:microsoft.com/office/officeart/2005/8/layout/process1"/>
    <dgm:cxn modelId="{6D2786E2-6461-41AD-99C6-0F9C040474E5}" type="presParOf" srcId="{D8AD6F52-10CD-4AE8-BEA8-045BC46996A8}" destId="{92E3C93B-C694-44D3-9ABA-C8D3998238F2}" srcOrd="1" destOrd="0" presId="urn:microsoft.com/office/officeart/2005/8/layout/process1"/>
    <dgm:cxn modelId="{3198E34F-1239-4C5C-92D5-44AFF52DD8D4}" type="presParOf" srcId="{92E3C93B-C694-44D3-9ABA-C8D3998238F2}" destId="{8BFF221E-064B-432C-A14E-000C5C87A8C1}" srcOrd="0" destOrd="0" presId="urn:microsoft.com/office/officeart/2005/8/layout/process1"/>
    <dgm:cxn modelId="{3FBE8531-01DF-476E-97A7-B4D371063BC1}" type="presParOf" srcId="{D8AD6F52-10CD-4AE8-BEA8-045BC46996A8}" destId="{34C9FDB1-4519-47E9-916A-0D3C7A99D2B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7453FB-F292-417A-A040-A2194FEDB4F4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94BE2B1-47EE-4D87-9434-90EF1D220EE6}">
      <dgm:prSet phldrT="[Texto]"/>
      <dgm:spPr/>
      <dgm:t>
        <a:bodyPr/>
        <a:lstStyle/>
        <a:p>
          <a:r>
            <a:rPr lang="pt-BR" dirty="0" err="1" smtClean="0"/>
            <a:t>TCEs</a:t>
          </a:r>
          <a:r>
            <a:rPr lang="pt-BR" dirty="0" smtClean="0"/>
            <a:t> e TCMS</a:t>
          </a:r>
          <a:endParaRPr lang="pt-BR" dirty="0"/>
        </a:p>
      </dgm:t>
    </dgm:pt>
    <dgm:pt modelId="{D3B389D7-B016-409E-B214-77527F1938D9}" type="parTrans" cxnId="{E7577FE5-F9E1-47DD-B033-C04A037733D7}">
      <dgm:prSet/>
      <dgm:spPr/>
      <dgm:t>
        <a:bodyPr/>
        <a:lstStyle/>
        <a:p>
          <a:endParaRPr lang="pt-BR"/>
        </a:p>
      </dgm:t>
    </dgm:pt>
    <dgm:pt modelId="{EC22D2F8-4B4A-40CB-995C-6138BA9F364D}" type="sibTrans" cxnId="{E7577FE5-F9E1-47DD-B033-C04A037733D7}">
      <dgm:prSet/>
      <dgm:spPr/>
      <dgm:t>
        <a:bodyPr/>
        <a:lstStyle/>
        <a:p>
          <a:endParaRPr lang="pt-BR"/>
        </a:p>
      </dgm:t>
    </dgm:pt>
    <dgm:pt modelId="{28E639E4-0D81-4E57-9B54-49D94DDBB009}">
      <dgm:prSet phldrT="[Texto]" custT="1"/>
      <dgm:spPr/>
      <dgm:t>
        <a:bodyPr/>
        <a:lstStyle/>
        <a:p>
          <a:r>
            <a:rPr lang="pt-BR" sz="1900" b="1" dirty="0" smtClean="0"/>
            <a:t>IRREGU-LARIDADE</a:t>
          </a:r>
          <a:endParaRPr lang="pt-BR" sz="1900" b="1" dirty="0"/>
        </a:p>
      </dgm:t>
    </dgm:pt>
    <dgm:pt modelId="{5401B584-A02E-4FCB-92D8-11BC562E35B1}" type="parTrans" cxnId="{C1A1B087-F022-419E-993C-203254F222E5}">
      <dgm:prSet/>
      <dgm:spPr/>
      <dgm:t>
        <a:bodyPr/>
        <a:lstStyle/>
        <a:p>
          <a:endParaRPr lang="pt-BR"/>
        </a:p>
      </dgm:t>
    </dgm:pt>
    <dgm:pt modelId="{28A063D8-B1F7-4507-8AB1-81EF7555AF40}" type="sibTrans" cxnId="{C1A1B087-F022-419E-993C-203254F222E5}">
      <dgm:prSet/>
      <dgm:spPr/>
      <dgm:t>
        <a:bodyPr/>
        <a:lstStyle/>
        <a:p>
          <a:endParaRPr lang="pt-BR"/>
        </a:p>
      </dgm:t>
    </dgm:pt>
    <dgm:pt modelId="{4FB04ADF-C254-4B89-ACA6-BF03BF92AF1E}">
      <dgm:prSet phldrT="[Texto]"/>
      <dgm:spPr/>
      <dgm:t>
        <a:bodyPr/>
        <a:lstStyle/>
        <a:p>
          <a:r>
            <a:rPr lang="pt-BR" dirty="0" smtClean="0"/>
            <a:t>TCU</a:t>
          </a:r>
          <a:endParaRPr lang="pt-BR" dirty="0"/>
        </a:p>
      </dgm:t>
    </dgm:pt>
    <dgm:pt modelId="{91C1925B-39AF-4C72-95B5-4246155A712B}" type="parTrans" cxnId="{7B66AE2B-67F2-4E2F-B5D4-8A53DA74D537}">
      <dgm:prSet/>
      <dgm:spPr/>
      <dgm:t>
        <a:bodyPr/>
        <a:lstStyle/>
        <a:p>
          <a:endParaRPr lang="pt-BR"/>
        </a:p>
      </dgm:t>
    </dgm:pt>
    <dgm:pt modelId="{DE55E4EB-79C2-4EDE-8F9E-E5FA791E5D9A}" type="sibTrans" cxnId="{7B66AE2B-67F2-4E2F-B5D4-8A53DA74D537}">
      <dgm:prSet/>
      <dgm:spPr/>
      <dgm:t>
        <a:bodyPr/>
        <a:lstStyle/>
        <a:p>
          <a:endParaRPr lang="pt-BR"/>
        </a:p>
      </dgm:t>
    </dgm:pt>
    <dgm:pt modelId="{74395078-2C46-4030-83D2-5DD298F01DB0}">
      <dgm:prSet phldrT="[Texto]" custT="1"/>
      <dgm:spPr/>
      <dgm:t>
        <a:bodyPr/>
        <a:lstStyle/>
        <a:p>
          <a:r>
            <a:rPr lang="pt-BR" sz="1900" b="1" dirty="0" smtClean="0"/>
            <a:t>DETER-MINA AO BNDES</a:t>
          </a:r>
          <a:endParaRPr lang="pt-BR" sz="1900" b="1" dirty="0"/>
        </a:p>
      </dgm:t>
    </dgm:pt>
    <dgm:pt modelId="{60510B77-480D-4E4C-8BC9-25A92DC6CA97}" type="parTrans" cxnId="{35911FF9-D9A7-456F-9E82-0BA15C36AAB4}">
      <dgm:prSet/>
      <dgm:spPr/>
      <dgm:t>
        <a:bodyPr/>
        <a:lstStyle/>
        <a:p>
          <a:endParaRPr lang="pt-BR"/>
        </a:p>
      </dgm:t>
    </dgm:pt>
    <dgm:pt modelId="{ACB1B3FE-F890-41F8-B3A7-D23527ACC585}" type="sibTrans" cxnId="{35911FF9-D9A7-456F-9E82-0BA15C36AAB4}">
      <dgm:prSet/>
      <dgm:spPr/>
      <dgm:t>
        <a:bodyPr/>
        <a:lstStyle/>
        <a:p>
          <a:endParaRPr lang="pt-BR"/>
        </a:p>
      </dgm:t>
    </dgm:pt>
    <dgm:pt modelId="{F855B718-3141-4FD1-A73E-520B82C59477}">
      <dgm:prSet phldrT="[Texto]"/>
      <dgm:spPr/>
      <dgm:t>
        <a:bodyPr/>
        <a:lstStyle/>
        <a:p>
          <a:r>
            <a:rPr lang="pt-BR" dirty="0" smtClean="0"/>
            <a:t>BNDES</a:t>
          </a:r>
          <a:endParaRPr lang="pt-BR" dirty="0"/>
        </a:p>
      </dgm:t>
    </dgm:pt>
    <dgm:pt modelId="{97F086D5-31BF-4B63-9631-8DDFCCBE14D5}" type="parTrans" cxnId="{EB47A7FC-DD7E-40B6-AF6F-786541FF287F}">
      <dgm:prSet/>
      <dgm:spPr/>
      <dgm:t>
        <a:bodyPr/>
        <a:lstStyle/>
        <a:p>
          <a:endParaRPr lang="pt-BR"/>
        </a:p>
      </dgm:t>
    </dgm:pt>
    <dgm:pt modelId="{55A52D48-425E-47DE-A40A-1DA01F2CD2B7}" type="sibTrans" cxnId="{EB47A7FC-DD7E-40B6-AF6F-786541FF287F}">
      <dgm:prSet/>
      <dgm:spPr/>
      <dgm:t>
        <a:bodyPr/>
        <a:lstStyle/>
        <a:p>
          <a:endParaRPr lang="pt-BR"/>
        </a:p>
      </dgm:t>
    </dgm:pt>
    <dgm:pt modelId="{11BBD8C3-6DEC-43CC-A376-9A1058E908F3}">
      <dgm:prSet phldrT="[Texto]" custT="1"/>
      <dgm:spPr/>
      <dgm:t>
        <a:bodyPr/>
        <a:lstStyle/>
        <a:p>
          <a:r>
            <a:rPr lang="pt-BR" sz="1900" b="1" dirty="0" smtClean="0"/>
            <a:t>INTER-ROMPE O FLUXO</a:t>
          </a:r>
          <a:endParaRPr lang="pt-BR" sz="1900" b="1" dirty="0"/>
        </a:p>
      </dgm:t>
    </dgm:pt>
    <dgm:pt modelId="{535EBC69-477D-47DF-B734-3BF012A89D76}" type="parTrans" cxnId="{BBABCBBD-B4CB-4C87-ADEB-C6B3FCD61816}">
      <dgm:prSet/>
      <dgm:spPr/>
      <dgm:t>
        <a:bodyPr/>
        <a:lstStyle/>
        <a:p>
          <a:endParaRPr lang="pt-BR"/>
        </a:p>
      </dgm:t>
    </dgm:pt>
    <dgm:pt modelId="{18FAB327-80A2-46C2-8DDE-0DA2C5FD730A}" type="sibTrans" cxnId="{BBABCBBD-B4CB-4C87-ADEB-C6B3FCD61816}">
      <dgm:prSet/>
      <dgm:spPr/>
      <dgm:t>
        <a:bodyPr/>
        <a:lstStyle/>
        <a:p>
          <a:endParaRPr lang="pt-BR"/>
        </a:p>
      </dgm:t>
    </dgm:pt>
    <dgm:pt modelId="{DA5A4D2B-593A-413C-863D-C2D82DBBA9B3}" type="pres">
      <dgm:prSet presAssocID="{697453FB-F292-417A-A040-A2194FEDB4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95815E3-6A59-42C9-99B6-2B5E467A1FD1}" type="pres">
      <dgm:prSet presAssocID="{294BE2B1-47EE-4D87-9434-90EF1D220EE6}" presName="compNode" presStyleCnt="0"/>
      <dgm:spPr/>
    </dgm:pt>
    <dgm:pt modelId="{C112D225-A338-4ED6-AA83-074EBDDE7466}" type="pres">
      <dgm:prSet presAssocID="{294BE2B1-47EE-4D87-9434-90EF1D220EE6}" presName="noGeometry" presStyleCnt="0"/>
      <dgm:spPr/>
    </dgm:pt>
    <dgm:pt modelId="{FD728AE5-BC8E-4BDF-89E1-4C2ADDB26B07}" type="pres">
      <dgm:prSet presAssocID="{294BE2B1-47EE-4D87-9434-90EF1D220EE6}" presName="childTextVisible" presStyleLbl="bgAccFollowNode1" presStyleIdx="0" presStyleCnt="3" custLinFactNeighborX="2038" custLinFactNeighborY="94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44255B-7CD5-4EA1-870D-94D9709DBF2F}" type="pres">
      <dgm:prSet presAssocID="{294BE2B1-47EE-4D87-9434-90EF1D220EE6}" presName="childTextHidden" presStyleLbl="bgAccFollowNode1" presStyleIdx="0" presStyleCnt="3"/>
      <dgm:spPr/>
      <dgm:t>
        <a:bodyPr/>
        <a:lstStyle/>
        <a:p>
          <a:endParaRPr lang="pt-BR"/>
        </a:p>
      </dgm:t>
    </dgm:pt>
    <dgm:pt modelId="{F90263D2-4EBA-4E96-8F35-DC83D2F959C1}" type="pres">
      <dgm:prSet presAssocID="{294BE2B1-47EE-4D87-9434-90EF1D220EE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1B1828B-0799-4CC5-86F4-ED00A7723179}" type="pres">
      <dgm:prSet presAssocID="{294BE2B1-47EE-4D87-9434-90EF1D220EE6}" presName="aSpace" presStyleCnt="0"/>
      <dgm:spPr/>
    </dgm:pt>
    <dgm:pt modelId="{FAA336E9-E2BA-4BCF-803D-CB2E1A3DC648}" type="pres">
      <dgm:prSet presAssocID="{4FB04ADF-C254-4B89-ACA6-BF03BF92AF1E}" presName="compNode" presStyleCnt="0"/>
      <dgm:spPr/>
    </dgm:pt>
    <dgm:pt modelId="{E8FD30C5-2450-41E0-9B74-EFE475C7C578}" type="pres">
      <dgm:prSet presAssocID="{4FB04ADF-C254-4B89-ACA6-BF03BF92AF1E}" presName="noGeometry" presStyleCnt="0"/>
      <dgm:spPr/>
    </dgm:pt>
    <dgm:pt modelId="{E2F7DD2F-59F1-4C4A-97D1-19CD0E866811}" type="pres">
      <dgm:prSet presAssocID="{4FB04ADF-C254-4B89-ACA6-BF03BF92AF1E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D4E2A3B-6B2A-431E-AD16-9C7300F4E7AB}" type="pres">
      <dgm:prSet presAssocID="{4FB04ADF-C254-4B89-ACA6-BF03BF92AF1E}" presName="childTextHidden" presStyleLbl="bgAccFollowNode1" presStyleIdx="1" presStyleCnt="3"/>
      <dgm:spPr/>
      <dgm:t>
        <a:bodyPr/>
        <a:lstStyle/>
        <a:p>
          <a:endParaRPr lang="pt-BR"/>
        </a:p>
      </dgm:t>
    </dgm:pt>
    <dgm:pt modelId="{85A15CB3-AAD4-46C5-9F29-4AC2382EFF15}" type="pres">
      <dgm:prSet presAssocID="{4FB04ADF-C254-4B89-ACA6-BF03BF92AF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E89A69-DFA0-466E-9160-4006AC5CF510}" type="pres">
      <dgm:prSet presAssocID="{4FB04ADF-C254-4B89-ACA6-BF03BF92AF1E}" presName="aSpace" presStyleCnt="0"/>
      <dgm:spPr/>
    </dgm:pt>
    <dgm:pt modelId="{7D80A9FF-CB81-485F-AAFA-7CEEF240C229}" type="pres">
      <dgm:prSet presAssocID="{F855B718-3141-4FD1-A73E-520B82C59477}" presName="compNode" presStyleCnt="0"/>
      <dgm:spPr/>
    </dgm:pt>
    <dgm:pt modelId="{F0CE98C4-B1E7-4F09-A1CF-35F7A4AC0554}" type="pres">
      <dgm:prSet presAssocID="{F855B718-3141-4FD1-A73E-520B82C59477}" presName="noGeometry" presStyleCnt="0"/>
      <dgm:spPr/>
    </dgm:pt>
    <dgm:pt modelId="{6BFABC63-6D01-4325-A33D-5D53C492709A}" type="pres">
      <dgm:prSet presAssocID="{F855B718-3141-4FD1-A73E-520B82C59477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97F543-FC9D-44B6-B7E9-4C1F686BADC4}" type="pres">
      <dgm:prSet presAssocID="{F855B718-3141-4FD1-A73E-520B82C59477}" presName="childTextHidden" presStyleLbl="bgAccFollowNode1" presStyleIdx="2" presStyleCnt="3"/>
      <dgm:spPr/>
      <dgm:t>
        <a:bodyPr/>
        <a:lstStyle/>
        <a:p>
          <a:endParaRPr lang="pt-BR"/>
        </a:p>
      </dgm:t>
    </dgm:pt>
    <dgm:pt modelId="{3B7CA1E6-CEC4-496C-AF81-551035DCEA3E}" type="pres">
      <dgm:prSet presAssocID="{F855B718-3141-4FD1-A73E-520B82C5947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1A1B087-F022-419E-993C-203254F222E5}" srcId="{294BE2B1-47EE-4D87-9434-90EF1D220EE6}" destId="{28E639E4-0D81-4E57-9B54-49D94DDBB009}" srcOrd="0" destOrd="0" parTransId="{5401B584-A02E-4FCB-92D8-11BC562E35B1}" sibTransId="{28A063D8-B1F7-4507-8AB1-81EF7555AF40}"/>
    <dgm:cxn modelId="{16F797DE-675E-4F34-B894-E51210D3AAEB}" type="presOf" srcId="{11BBD8C3-6DEC-43CC-A376-9A1058E908F3}" destId="{6BFABC63-6D01-4325-A33D-5D53C492709A}" srcOrd="0" destOrd="0" presId="urn:microsoft.com/office/officeart/2005/8/layout/hProcess6"/>
    <dgm:cxn modelId="{296C11BF-B927-4181-8511-06B250D17A0C}" type="presOf" srcId="{F855B718-3141-4FD1-A73E-520B82C59477}" destId="{3B7CA1E6-CEC4-496C-AF81-551035DCEA3E}" srcOrd="0" destOrd="0" presId="urn:microsoft.com/office/officeart/2005/8/layout/hProcess6"/>
    <dgm:cxn modelId="{BBABCBBD-B4CB-4C87-ADEB-C6B3FCD61816}" srcId="{F855B718-3141-4FD1-A73E-520B82C59477}" destId="{11BBD8C3-6DEC-43CC-A376-9A1058E908F3}" srcOrd="0" destOrd="0" parTransId="{535EBC69-477D-47DF-B734-3BF012A89D76}" sibTransId="{18FAB327-80A2-46C2-8DDE-0DA2C5FD730A}"/>
    <dgm:cxn modelId="{707F2981-8DD1-4AE9-A931-5715B6B1A61E}" type="presOf" srcId="{28E639E4-0D81-4E57-9B54-49D94DDBB009}" destId="{FD728AE5-BC8E-4BDF-89E1-4C2ADDB26B07}" srcOrd="0" destOrd="0" presId="urn:microsoft.com/office/officeart/2005/8/layout/hProcess6"/>
    <dgm:cxn modelId="{B9804B67-0BB2-4A76-9A5D-DD00CAE0BEF1}" type="presOf" srcId="{294BE2B1-47EE-4D87-9434-90EF1D220EE6}" destId="{F90263D2-4EBA-4E96-8F35-DC83D2F959C1}" srcOrd="0" destOrd="0" presId="urn:microsoft.com/office/officeart/2005/8/layout/hProcess6"/>
    <dgm:cxn modelId="{29151AE3-C34C-4806-85BD-FAB109EA70B0}" type="presOf" srcId="{74395078-2C46-4030-83D2-5DD298F01DB0}" destId="{BD4E2A3B-6B2A-431E-AD16-9C7300F4E7AB}" srcOrd="1" destOrd="0" presId="urn:microsoft.com/office/officeart/2005/8/layout/hProcess6"/>
    <dgm:cxn modelId="{38E7935D-8A8B-4A9B-B276-CEDA67A68C01}" type="presOf" srcId="{4FB04ADF-C254-4B89-ACA6-BF03BF92AF1E}" destId="{85A15CB3-AAD4-46C5-9F29-4AC2382EFF15}" srcOrd="0" destOrd="0" presId="urn:microsoft.com/office/officeart/2005/8/layout/hProcess6"/>
    <dgm:cxn modelId="{7B66AE2B-67F2-4E2F-B5D4-8A53DA74D537}" srcId="{697453FB-F292-417A-A040-A2194FEDB4F4}" destId="{4FB04ADF-C254-4B89-ACA6-BF03BF92AF1E}" srcOrd="1" destOrd="0" parTransId="{91C1925B-39AF-4C72-95B5-4246155A712B}" sibTransId="{DE55E4EB-79C2-4EDE-8F9E-E5FA791E5D9A}"/>
    <dgm:cxn modelId="{E7577FE5-F9E1-47DD-B033-C04A037733D7}" srcId="{697453FB-F292-417A-A040-A2194FEDB4F4}" destId="{294BE2B1-47EE-4D87-9434-90EF1D220EE6}" srcOrd="0" destOrd="0" parTransId="{D3B389D7-B016-409E-B214-77527F1938D9}" sibTransId="{EC22D2F8-4B4A-40CB-995C-6138BA9F364D}"/>
    <dgm:cxn modelId="{3588172D-1AC0-46B2-87B5-46C8B2A108F7}" type="presOf" srcId="{697453FB-F292-417A-A040-A2194FEDB4F4}" destId="{DA5A4D2B-593A-413C-863D-C2D82DBBA9B3}" srcOrd="0" destOrd="0" presId="urn:microsoft.com/office/officeart/2005/8/layout/hProcess6"/>
    <dgm:cxn modelId="{558DF3F9-4AE3-4763-8E10-846E0CE32299}" type="presOf" srcId="{11BBD8C3-6DEC-43CC-A376-9A1058E908F3}" destId="{CA97F543-FC9D-44B6-B7E9-4C1F686BADC4}" srcOrd="1" destOrd="0" presId="urn:microsoft.com/office/officeart/2005/8/layout/hProcess6"/>
    <dgm:cxn modelId="{9BEBA33C-91C3-48A8-AB2B-273B6A50C95F}" type="presOf" srcId="{74395078-2C46-4030-83D2-5DD298F01DB0}" destId="{E2F7DD2F-59F1-4C4A-97D1-19CD0E866811}" srcOrd="0" destOrd="0" presId="urn:microsoft.com/office/officeart/2005/8/layout/hProcess6"/>
    <dgm:cxn modelId="{333C516D-A6EB-4DB5-9960-16E49EEEBC09}" type="presOf" srcId="{28E639E4-0D81-4E57-9B54-49D94DDBB009}" destId="{3744255B-7CD5-4EA1-870D-94D9709DBF2F}" srcOrd="1" destOrd="0" presId="urn:microsoft.com/office/officeart/2005/8/layout/hProcess6"/>
    <dgm:cxn modelId="{EB47A7FC-DD7E-40B6-AF6F-786541FF287F}" srcId="{697453FB-F292-417A-A040-A2194FEDB4F4}" destId="{F855B718-3141-4FD1-A73E-520B82C59477}" srcOrd="2" destOrd="0" parTransId="{97F086D5-31BF-4B63-9631-8DDFCCBE14D5}" sibTransId="{55A52D48-425E-47DE-A40A-1DA01F2CD2B7}"/>
    <dgm:cxn modelId="{35911FF9-D9A7-456F-9E82-0BA15C36AAB4}" srcId="{4FB04ADF-C254-4B89-ACA6-BF03BF92AF1E}" destId="{74395078-2C46-4030-83D2-5DD298F01DB0}" srcOrd="0" destOrd="0" parTransId="{60510B77-480D-4E4C-8BC9-25A92DC6CA97}" sibTransId="{ACB1B3FE-F890-41F8-B3A7-D23527ACC585}"/>
    <dgm:cxn modelId="{0578F6FE-2848-48EF-9EAF-B546BFE2E35A}" type="presParOf" srcId="{DA5A4D2B-593A-413C-863D-C2D82DBBA9B3}" destId="{A95815E3-6A59-42C9-99B6-2B5E467A1FD1}" srcOrd="0" destOrd="0" presId="urn:microsoft.com/office/officeart/2005/8/layout/hProcess6"/>
    <dgm:cxn modelId="{4DB16844-5610-4D5D-ACAD-5F2A36F22B14}" type="presParOf" srcId="{A95815E3-6A59-42C9-99B6-2B5E467A1FD1}" destId="{C112D225-A338-4ED6-AA83-074EBDDE7466}" srcOrd="0" destOrd="0" presId="urn:microsoft.com/office/officeart/2005/8/layout/hProcess6"/>
    <dgm:cxn modelId="{B5F2AA39-DC46-4E59-9AAD-14DF8C820A78}" type="presParOf" srcId="{A95815E3-6A59-42C9-99B6-2B5E467A1FD1}" destId="{FD728AE5-BC8E-4BDF-89E1-4C2ADDB26B07}" srcOrd="1" destOrd="0" presId="urn:microsoft.com/office/officeart/2005/8/layout/hProcess6"/>
    <dgm:cxn modelId="{1315D57F-D4C0-44CB-8303-7F4E72EBB939}" type="presParOf" srcId="{A95815E3-6A59-42C9-99B6-2B5E467A1FD1}" destId="{3744255B-7CD5-4EA1-870D-94D9709DBF2F}" srcOrd="2" destOrd="0" presId="urn:microsoft.com/office/officeart/2005/8/layout/hProcess6"/>
    <dgm:cxn modelId="{D522A030-D7A2-4981-82C3-ED2C27BB7B69}" type="presParOf" srcId="{A95815E3-6A59-42C9-99B6-2B5E467A1FD1}" destId="{F90263D2-4EBA-4E96-8F35-DC83D2F959C1}" srcOrd="3" destOrd="0" presId="urn:microsoft.com/office/officeart/2005/8/layout/hProcess6"/>
    <dgm:cxn modelId="{7BA27BDB-E55A-43B7-88EF-B2A68F4714BB}" type="presParOf" srcId="{DA5A4D2B-593A-413C-863D-C2D82DBBA9B3}" destId="{F1B1828B-0799-4CC5-86F4-ED00A7723179}" srcOrd="1" destOrd="0" presId="urn:microsoft.com/office/officeart/2005/8/layout/hProcess6"/>
    <dgm:cxn modelId="{827D46D6-094A-4829-88C7-FFDE4B1E79F8}" type="presParOf" srcId="{DA5A4D2B-593A-413C-863D-C2D82DBBA9B3}" destId="{FAA336E9-E2BA-4BCF-803D-CB2E1A3DC648}" srcOrd="2" destOrd="0" presId="urn:microsoft.com/office/officeart/2005/8/layout/hProcess6"/>
    <dgm:cxn modelId="{D70F1342-1D36-4619-87A7-7F15375073FD}" type="presParOf" srcId="{FAA336E9-E2BA-4BCF-803D-CB2E1A3DC648}" destId="{E8FD30C5-2450-41E0-9B74-EFE475C7C578}" srcOrd="0" destOrd="0" presId="urn:microsoft.com/office/officeart/2005/8/layout/hProcess6"/>
    <dgm:cxn modelId="{22D66FAF-CB0B-48B1-AB45-17D2EC34BE13}" type="presParOf" srcId="{FAA336E9-E2BA-4BCF-803D-CB2E1A3DC648}" destId="{E2F7DD2F-59F1-4C4A-97D1-19CD0E866811}" srcOrd="1" destOrd="0" presId="urn:microsoft.com/office/officeart/2005/8/layout/hProcess6"/>
    <dgm:cxn modelId="{72C7F508-6D8F-44B4-BB91-41F5F70FE5F3}" type="presParOf" srcId="{FAA336E9-E2BA-4BCF-803D-CB2E1A3DC648}" destId="{BD4E2A3B-6B2A-431E-AD16-9C7300F4E7AB}" srcOrd="2" destOrd="0" presId="urn:microsoft.com/office/officeart/2005/8/layout/hProcess6"/>
    <dgm:cxn modelId="{233CBED5-0880-4BBA-8B50-6F323DBD4668}" type="presParOf" srcId="{FAA336E9-E2BA-4BCF-803D-CB2E1A3DC648}" destId="{85A15CB3-AAD4-46C5-9F29-4AC2382EFF15}" srcOrd="3" destOrd="0" presId="urn:microsoft.com/office/officeart/2005/8/layout/hProcess6"/>
    <dgm:cxn modelId="{76B72F7E-708B-4A43-AE9F-0CE5C01FC375}" type="presParOf" srcId="{DA5A4D2B-593A-413C-863D-C2D82DBBA9B3}" destId="{10E89A69-DFA0-466E-9160-4006AC5CF510}" srcOrd="3" destOrd="0" presId="urn:microsoft.com/office/officeart/2005/8/layout/hProcess6"/>
    <dgm:cxn modelId="{81AE5044-BF71-4A83-A80B-8A0F90D67521}" type="presParOf" srcId="{DA5A4D2B-593A-413C-863D-C2D82DBBA9B3}" destId="{7D80A9FF-CB81-485F-AAFA-7CEEF240C229}" srcOrd="4" destOrd="0" presId="urn:microsoft.com/office/officeart/2005/8/layout/hProcess6"/>
    <dgm:cxn modelId="{321ACC4A-4EE1-4B20-A904-BAB806D95AC2}" type="presParOf" srcId="{7D80A9FF-CB81-485F-AAFA-7CEEF240C229}" destId="{F0CE98C4-B1E7-4F09-A1CF-35F7A4AC0554}" srcOrd="0" destOrd="0" presId="urn:microsoft.com/office/officeart/2005/8/layout/hProcess6"/>
    <dgm:cxn modelId="{53767502-1482-48F5-9871-8C38F4F108CB}" type="presParOf" srcId="{7D80A9FF-CB81-485F-AAFA-7CEEF240C229}" destId="{6BFABC63-6D01-4325-A33D-5D53C492709A}" srcOrd="1" destOrd="0" presId="urn:microsoft.com/office/officeart/2005/8/layout/hProcess6"/>
    <dgm:cxn modelId="{AE0B6085-4057-4C7E-BFAC-438458D18AB4}" type="presParOf" srcId="{7D80A9FF-CB81-485F-AAFA-7CEEF240C229}" destId="{CA97F543-FC9D-44B6-B7E9-4C1F686BADC4}" srcOrd="2" destOrd="0" presId="urn:microsoft.com/office/officeart/2005/8/layout/hProcess6"/>
    <dgm:cxn modelId="{9BF3C71C-F358-4F16-A0F0-F28531EC1DB9}" type="presParOf" srcId="{7D80A9FF-CB81-485F-AAFA-7CEEF240C229}" destId="{3B7CA1E6-CEC4-496C-AF81-551035DCEA3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D73CACC-96BA-4BD6-8089-1D26272CFB15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DEB076F6-6679-45EF-B8F6-0E9F4D1E98B6}">
      <dgm:prSet phldrT="[Texto]"/>
      <dgm:spPr/>
      <dgm:t>
        <a:bodyPr/>
        <a:lstStyle/>
        <a:p>
          <a:r>
            <a:rPr lang="pt-BR" dirty="0" smtClean="0"/>
            <a:t>Sobrepreço de R$ 84 milhões</a:t>
          </a:r>
          <a:endParaRPr lang="pt-BR" dirty="0"/>
        </a:p>
      </dgm:t>
    </dgm:pt>
    <dgm:pt modelId="{320E4317-25D4-4538-AEF0-9B4FA033CE92}" type="parTrans" cxnId="{090FF1A1-65C7-49A6-8A4C-F1346E448CB9}">
      <dgm:prSet/>
      <dgm:spPr/>
      <dgm:t>
        <a:bodyPr/>
        <a:lstStyle/>
        <a:p>
          <a:endParaRPr lang="pt-BR"/>
        </a:p>
      </dgm:t>
    </dgm:pt>
    <dgm:pt modelId="{1F999A21-E196-4060-B6E4-2F2EFFD83AC4}" type="sibTrans" cxnId="{090FF1A1-65C7-49A6-8A4C-F1346E448CB9}">
      <dgm:prSet/>
      <dgm:spPr/>
      <dgm:t>
        <a:bodyPr/>
        <a:lstStyle/>
        <a:p>
          <a:endParaRPr lang="pt-BR"/>
        </a:p>
      </dgm:t>
    </dgm:pt>
    <dgm:pt modelId="{3334843D-996C-45A8-A02F-B2B23846ED57}">
      <dgm:prSet phldrT="[Texto]"/>
      <dgm:spPr/>
      <dgm:t>
        <a:bodyPr/>
        <a:lstStyle/>
        <a:p>
          <a:r>
            <a:rPr lang="pt-BR" dirty="0" smtClean="0"/>
            <a:t>Governo do Estado informou ter tomada as providências para a revisão do contrato.</a:t>
          </a:r>
          <a:endParaRPr lang="pt-BR" dirty="0"/>
        </a:p>
      </dgm:t>
    </dgm:pt>
    <dgm:pt modelId="{FEAF2138-A628-424C-91C9-2874D1BDB190}" type="parTrans" cxnId="{AA4DE162-1120-4ADA-9683-5191ABA1648C}">
      <dgm:prSet/>
      <dgm:spPr/>
      <dgm:t>
        <a:bodyPr/>
        <a:lstStyle/>
        <a:p>
          <a:endParaRPr lang="pt-BR"/>
        </a:p>
      </dgm:t>
    </dgm:pt>
    <dgm:pt modelId="{F8EC651E-77E4-4D1B-B8A7-36B2777B6C54}" type="sibTrans" cxnId="{AA4DE162-1120-4ADA-9683-5191ABA1648C}">
      <dgm:prSet/>
      <dgm:spPr/>
      <dgm:t>
        <a:bodyPr/>
        <a:lstStyle/>
        <a:p>
          <a:endParaRPr lang="pt-BR"/>
        </a:p>
      </dgm:t>
    </dgm:pt>
    <dgm:pt modelId="{3AF043BB-01AC-47A4-B7EB-3022022643A4}" type="pres">
      <dgm:prSet presAssocID="{AD73CACC-96BA-4BD6-8089-1D26272CFB15}" presName="linearFlow" presStyleCnt="0">
        <dgm:presLayoutVars>
          <dgm:dir/>
          <dgm:resizeHandles val="exact"/>
        </dgm:presLayoutVars>
      </dgm:prSet>
      <dgm:spPr/>
    </dgm:pt>
    <dgm:pt modelId="{FA4B018D-7956-4FBF-B1B3-517FC64487C1}" type="pres">
      <dgm:prSet presAssocID="{DEB076F6-6679-45EF-B8F6-0E9F4D1E98B6}" presName="composite" presStyleCnt="0"/>
      <dgm:spPr/>
    </dgm:pt>
    <dgm:pt modelId="{241142C3-C348-426A-83BA-69F293421BAB}" type="pres">
      <dgm:prSet presAssocID="{DEB076F6-6679-45EF-B8F6-0E9F4D1E98B6}" presName="imgShp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BE42B3F-DB7E-4001-95D3-F9611D6F0B19}" type="pres">
      <dgm:prSet presAssocID="{DEB076F6-6679-45EF-B8F6-0E9F4D1E98B6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DC529B-AC19-403E-8F33-163201E1261B}" type="pres">
      <dgm:prSet presAssocID="{1F999A21-E196-4060-B6E4-2F2EFFD83AC4}" presName="spacing" presStyleCnt="0"/>
      <dgm:spPr/>
    </dgm:pt>
    <dgm:pt modelId="{6BDB4753-0208-4DBF-BFAA-E6AA86DDC724}" type="pres">
      <dgm:prSet presAssocID="{3334843D-996C-45A8-A02F-B2B23846ED57}" presName="composite" presStyleCnt="0"/>
      <dgm:spPr/>
    </dgm:pt>
    <dgm:pt modelId="{FD61E86C-88C9-4C1F-AEE8-C47F1BBA9FA7}" type="pres">
      <dgm:prSet presAssocID="{3334843D-996C-45A8-A02F-B2B23846ED57}" presName="imgShp" presStyleLbl="fgImgPlace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CDE66F1-42EC-48E2-A3C5-F36A44748D7D}" type="pres">
      <dgm:prSet presAssocID="{3334843D-996C-45A8-A02F-B2B23846ED57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FC605A5-F353-4480-BC00-B9630AD86EF0}" type="presOf" srcId="{3334843D-996C-45A8-A02F-B2B23846ED57}" destId="{8CDE66F1-42EC-48E2-A3C5-F36A44748D7D}" srcOrd="0" destOrd="0" presId="urn:microsoft.com/office/officeart/2005/8/layout/vList3#1"/>
    <dgm:cxn modelId="{090FF1A1-65C7-49A6-8A4C-F1346E448CB9}" srcId="{AD73CACC-96BA-4BD6-8089-1D26272CFB15}" destId="{DEB076F6-6679-45EF-B8F6-0E9F4D1E98B6}" srcOrd="0" destOrd="0" parTransId="{320E4317-25D4-4538-AEF0-9B4FA033CE92}" sibTransId="{1F999A21-E196-4060-B6E4-2F2EFFD83AC4}"/>
    <dgm:cxn modelId="{AA4DE162-1120-4ADA-9683-5191ABA1648C}" srcId="{AD73CACC-96BA-4BD6-8089-1D26272CFB15}" destId="{3334843D-996C-45A8-A02F-B2B23846ED57}" srcOrd="1" destOrd="0" parTransId="{FEAF2138-A628-424C-91C9-2874D1BDB190}" sibTransId="{F8EC651E-77E4-4D1B-B8A7-36B2777B6C54}"/>
    <dgm:cxn modelId="{D2DF0128-968E-476B-8F73-4624F72F4991}" type="presOf" srcId="{AD73CACC-96BA-4BD6-8089-1D26272CFB15}" destId="{3AF043BB-01AC-47A4-B7EB-3022022643A4}" srcOrd="0" destOrd="0" presId="urn:microsoft.com/office/officeart/2005/8/layout/vList3#1"/>
    <dgm:cxn modelId="{799EBFC4-723E-4978-BB06-C29782DBB298}" type="presOf" srcId="{DEB076F6-6679-45EF-B8F6-0E9F4D1E98B6}" destId="{ABE42B3F-DB7E-4001-95D3-F9611D6F0B19}" srcOrd="0" destOrd="0" presId="urn:microsoft.com/office/officeart/2005/8/layout/vList3#1"/>
    <dgm:cxn modelId="{852C8449-A6B5-47FA-81AE-83768D97EB41}" type="presParOf" srcId="{3AF043BB-01AC-47A4-B7EB-3022022643A4}" destId="{FA4B018D-7956-4FBF-B1B3-517FC64487C1}" srcOrd="0" destOrd="0" presId="urn:microsoft.com/office/officeart/2005/8/layout/vList3#1"/>
    <dgm:cxn modelId="{09DFA10A-8062-4DD5-9ABD-2CB1B4443A98}" type="presParOf" srcId="{FA4B018D-7956-4FBF-B1B3-517FC64487C1}" destId="{241142C3-C348-426A-83BA-69F293421BAB}" srcOrd="0" destOrd="0" presId="urn:microsoft.com/office/officeart/2005/8/layout/vList3#1"/>
    <dgm:cxn modelId="{9A6BDA5A-C7BA-4EF4-8278-3B236F27BAFB}" type="presParOf" srcId="{FA4B018D-7956-4FBF-B1B3-517FC64487C1}" destId="{ABE42B3F-DB7E-4001-95D3-F9611D6F0B19}" srcOrd="1" destOrd="0" presId="urn:microsoft.com/office/officeart/2005/8/layout/vList3#1"/>
    <dgm:cxn modelId="{B01A1534-9F6C-4852-86C1-E3347F96BB17}" type="presParOf" srcId="{3AF043BB-01AC-47A4-B7EB-3022022643A4}" destId="{A6DC529B-AC19-403E-8F33-163201E1261B}" srcOrd="1" destOrd="0" presId="urn:microsoft.com/office/officeart/2005/8/layout/vList3#1"/>
    <dgm:cxn modelId="{D8A03E44-480E-4BE3-94A4-DD22BDE6CE28}" type="presParOf" srcId="{3AF043BB-01AC-47A4-B7EB-3022022643A4}" destId="{6BDB4753-0208-4DBF-BFAA-E6AA86DDC724}" srcOrd="2" destOrd="0" presId="urn:microsoft.com/office/officeart/2005/8/layout/vList3#1"/>
    <dgm:cxn modelId="{C46A8417-A837-4076-90C5-B1FF3422743B}" type="presParOf" srcId="{6BDB4753-0208-4DBF-BFAA-E6AA86DDC724}" destId="{FD61E86C-88C9-4C1F-AEE8-C47F1BBA9FA7}" srcOrd="0" destOrd="0" presId="urn:microsoft.com/office/officeart/2005/8/layout/vList3#1"/>
    <dgm:cxn modelId="{55A48742-9B08-49DE-9E9F-237091E0D3F5}" type="presParOf" srcId="{6BDB4753-0208-4DBF-BFAA-E6AA86DDC724}" destId="{8CDE66F1-42EC-48E2-A3C5-F36A44748D7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806291-43FB-4437-9F2C-06B20768B67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6B2BD2C-129F-4489-B5D9-9237A5133E97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tx1"/>
              </a:solidFill>
            </a:rPr>
            <a:t>Fiscalizações</a:t>
          </a:r>
          <a:endParaRPr lang="pt-BR" sz="2100" dirty="0">
            <a:solidFill>
              <a:schemeClr val="tx1"/>
            </a:solidFill>
          </a:endParaRPr>
        </a:p>
      </dgm:t>
    </dgm:pt>
    <dgm:pt modelId="{3388BD22-9F94-494E-9712-FD1BB73486C7}" type="parTrans" cxnId="{48F73608-7A21-4A21-88A1-29F81A8F012F}">
      <dgm:prSet/>
      <dgm:spPr/>
      <dgm:t>
        <a:bodyPr/>
        <a:lstStyle/>
        <a:p>
          <a:endParaRPr lang="pt-BR"/>
        </a:p>
      </dgm:t>
    </dgm:pt>
    <dgm:pt modelId="{2B2F57B0-58D2-40BE-B53F-0BE91AA71262}" type="sibTrans" cxnId="{48F73608-7A21-4A21-88A1-29F81A8F012F}">
      <dgm:prSet/>
      <dgm:spPr/>
      <dgm:t>
        <a:bodyPr/>
        <a:lstStyle/>
        <a:p>
          <a:endParaRPr lang="pt-BR"/>
        </a:p>
      </dgm:t>
    </dgm:pt>
    <dgm:pt modelId="{33B4E6D0-0F02-4719-8608-443484CC138B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tx1"/>
              </a:solidFill>
            </a:rPr>
            <a:t>Plenário</a:t>
          </a:r>
          <a:endParaRPr lang="pt-BR" sz="2100" dirty="0">
            <a:solidFill>
              <a:schemeClr val="tx1"/>
            </a:solidFill>
          </a:endParaRPr>
        </a:p>
      </dgm:t>
    </dgm:pt>
    <dgm:pt modelId="{6E69DA10-B2F3-4E4B-8F61-D1A237D967E5}" type="parTrans" cxnId="{FCFDB98C-5C3C-4BD6-86C9-78DA4729A13E}">
      <dgm:prSet/>
      <dgm:spPr/>
      <dgm:t>
        <a:bodyPr/>
        <a:lstStyle/>
        <a:p>
          <a:endParaRPr lang="pt-BR"/>
        </a:p>
      </dgm:t>
    </dgm:pt>
    <dgm:pt modelId="{B97EF904-2DE6-4478-A96E-0311548D016C}" type="sibTrans" cxnId="{FCFDB98C-5C3C-4BD6-86C9-78DA4729A13E}">
      <dgm:prSet/>
      <dgm:spPr/>
      <dgm:t>
        <a:bodyPr/>
        <a:lstStyle/>
        <a:p>
          <a:endParaRPr lang="pt-BR"/>
        </a:p>
      </dgm:t>
    </dgm:pt>
    <dgm:pt modelId="{48155E8C-E1CB-443A-A92E-4653D013E539}">
      <dgm:prSet phldrT="[Texto]" custT="1"/>
      <dgm:spPr/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Ministro relator da Copa</a:t>
          </a:r>
          <a:endParaRPr lang="pt-BR" sz="2000" dirty="0">
            <a:solidFill>
              <a:schemeClr val="tx1"/>
            </a:solidFill>
          </a:endParaRPr>
        </a:p>
      </dgm:t>
    </dgm:pt>
    <dgm:pt modelId="{D89BFA77-69A6-40E2-92CB-86E634D1BC76}" type="parTrans" cxnId="{92FFE951-3D35-47AD-B4E6-3AED2D72EC5E}">
      <dgm:prSet/>
      <dgm:spPr/>
      <dgm:t>
        <a:bodyPr/>
        <a:lstStyle/>
        <a:p>
          <a:endParaRPr lang="pt-BR"/>
        </a:p>
      </dgm:t>
    </dgm:pt>
    <dgm:pt modelId="{1FB11D6A-9DA9-4C6D-A646-AA4967EEA9FC}" type="sibTrans" cxnId="{92FFE951-3D35-47AD-B4E6-3AED2D72EC5E}">
      <dgm:prSet/>
      <dgm:spPr/>
      <dgm:t>
        <a:bodyPr/>
        <a:lstStyle/>
        <a:p>
          <a:endParaRPr lang="pt-BR"/>
        </a:p>
      </dgm:t>
    </dgm:pt>
    <dgm:pt modelId="{126A413F-6AC5-473A-ABC1-1B79851AE997}">
      <dgm:prSet custT="1"/>
      <dgm:spPr/>
      <dgm:t>
        <a:bodyPr/>
        <a:lstStyle/>
        <a:p>
          <a:r>
            <a:rPr lang="pt-BR" sz="2100" b="1" dirty="0" smtClean="0">
              <a:solidFill>
                <a:schemeClr val="tx1"/>
              </a:solidFill>
            </a:rPr>
            <a:t>DECISÕES DO TCU</a:t>
          </a:r>
          <a:endParaRPr lang="pt-BR" sz="2100" b="1" dirty="0">
            <a:solidFill>
              <a:schemeClr val="tx1"/>
            </a:solidFill>
          </a:endParaRPr>
        </a:p>
      </dgm:t>
    </dgm:pt>
    <dgm:pt modelId="{7F428F0E-7F57-49AD-8142-BCB40D584165}" type="sibTrans" cxnId="{688132AC-0AD9-4723-9A75-7DB6DF9FB487}">
      <dgm:prSet/>
      <dgm:spPr/>
      <dgm:t>
        <a:bodyPr/>
        <a:lstStyle/>
        <a:p>
          <a:endParaRPr lang="pt-BR"/>
        </a:p>
      </dgm:t>
    </dgm:pt>
    <dgm:pt modelId="{6D5FC027-BBC0-4966-8308-48112E164F46}" type="parTrans" cxnId="{688132AC-0AD9-4723-9A75-7DB6DF9FB487}">
      <dgm:prSet/>
      <dgm:spPr/>
      <dgm:t>
        <a:bodyPr/>
        <a:lstStyle/>
        <a:p>
          <a:endParaRPr lang="pt-BR"/>
        </a:p>
      </dgm:t>
    </dgm:pt>
    <dgm:pt modelId="{344167BA-077C-4936-9E06-F9DA69E1BC54}" type="pres">
      <dgm:prSet presAssocID="{96806291-43FB-4437-9F2C-06B20768B67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47A1089-42FF-427B-94F6-7C8DC508C2D5}" type="pres">
      <dgm:prSet presAssocID="{96806291-43FB-4437-9F2C-06B20768B67D}" presName="arrow" presStyleLbl="bgShp" presStyleIdx="0" presStyleCnt="1"/>
      <dgm:spPr/>
    </dgm:pt>
    <dgm:pt modelId="{AE782409-E2F5-41A7-9167-E88ECC88D565}" type="pres">
      <dgm:prSet presAssocID="{96806291-43FB-4437-9F2C-06B20768B67D}" presName="linearProcess" presStyleCnt="0"/>
      <dgm:spPr/>
    </dgm:pt>
    <dgm:pt modelId="{FE861617-3CC0-4C6B-80D9-E11581833595}" type="pres">
      <dgm:prSet presAssocID="{56B2BD2C-129F-4489-B5D9-9237A5133E97}" presName="textNode" presStyleLbl="node1" presStyleIdx="0" presStyleCnt="4" custScaleX="364203" custScaleY="40567" custLinFactX="18547" custLinFactNeighborX="100000" custLinFactNeighborY="-11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7B69DFF-02CB-4AE2-B197-27C0BAD33448}" type="pres">
      <dgm:prSet presAssocID="{2B2F57B0-58D2-40BE-B53F-0BE91AA71262}" presName="sibTrans" presStyleCnt="0"/>
      <dgm:spPr/>
    </dgm:pt>
    <dgm:pt modelId="{417AB6D1-E692-4929-A474-6F6F9542713E}" type="pres">
      <dgm:prSet presAssocID="{33B4E6D0-0F02-4719-8608-443484CC138B}" presName="textNode" presStyleLbl="node1" presStyleIdx="1" presStyleCnt="4" custScaleX="281416" custScaleY="40567" custLinFactX="297441" custLinFactNeighborX="300000" custLinFactNeighborY="-11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05148A-CA16-4146-AED6-A6792134E6D9}" type="pres">
      <dgm:prSet presAssocID="{B97EF904-2DE6-4478-A96E-0311548D016C}" presName="sibTrans" presStyleCnt="0"/>
      <dgm:spPr/>
    </dgm:pt>
    <dgm:pt modelId="{CED0A540-C07A-4236-B8D4-DB9B8AD9397B}" type="pres">
      <dgm:prSet presAssocID="{126A413F-6AC5-473A-ABC1-1B79851AE997}" presName="textNode" presStyleLbl="node1" presStyleIdx="2" presStyleCnt="4" custScaleX="576897" custLinFactX="289510" custLinFactNeighborX="300000" custLinFactNeighborY="35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CFFC00F-B31B-4262-A82E-B33FF72A23E4}" type="pres">
      <dgm:prSet presAssocID="{7F428F0E-7F57-49AD-8142-BCB40D584165}" presName="sibTrans" presStyleCnt="0"/>
      <dgm:spPr/>
    </dgm:pt>
    <dgm:pt modelId="{D2342416-4B30-45A9-BB0B-3005E96C690C}" type="pres">
      <dgm:prSet presAssocID="{48155E8C-E1CB-443A-A92E-4653D013E539}" presName="textNode" presStyleLbl="node1" presStyleIdx="3" presStyleCnt="4" custScaleX="318510" custScaleY="40567" custLinFactX="-736210" custLinFactNeighborX="-800000" custLinFactNeighborY="-11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E41F097-FA2B-493D-A5F3-F4A551390516}" type="presOf" srcId="{48155E8C-E1CB-443A-A92E-4653D013E539}" destId="{D2342416-4B30-45A9-BB0B-3005E96C690C}" srcOrd="0" destOrd="0" presId="urn:microsoft.com/office/officeart/2005/8/layout/hProcess9"/>
    <dgm:cxn modelId="{48F73608-7A21-4A21-88A1-29F81A8F012F}" srcId="{96806291-43FB-4437-9F2C-06B20768B67D}" destId="{56B2BD2C-129F-4489-B5D9-9237A5133E97}" srcOrd="0" destOrd="0" parTransId="{3388BD22-9F94-494E-9712-FD1BB73486C7}" sibTransId="{2B2F57B0-58D2-40BE-B53F-0BE91AA71262}"/>
    <dgm:cxn modelId="{9ADE63A8-096E-4B03-9DBC-A85665608E9B}" type="presOf" srcId="{96806291-43FB-4437-9F2C-06B20768B67D}" destId="{344167BA-077C-4936-9E06-F9DA69E1BC54}" srcOrd="0" destOrd="0" presId="urn:microsoft.com/office/officeart/2005/8/layout/hProcess9"/>
    <dgm:cxn modelId="{FCFDB98C-5C3C-4BD6-86C9-78DA4729A13E}" srcId="{96806291-43FB-4437-9F2C-06B20768B67D}" destId="{33B4E6D0-0F02-4719-8608-443484CC138B}" srcOrd="1" destOrd="0" parTransId="{6E69DA10-B2F3-4E4B-8F61-D1A237D967E5}" sibTransId="{B97EF904-2DE6-4478-A96E-0311548D016C}"/>
    <dgm:cxn modelId="{688132AC-0AD9-4723-9A75-7DB6DF9FB487}" srcId="{96806291-43FB-4437-9F2C-06B20768B67D}" destId="{126A413F-6AC5-473A-ABC1-1B79851AE997}" srcOrd="2" destOrd="0" parTransId="{6D5FC027-BBC0-4966-8308-48112E164F46}" sibTransId="{7F428F0E-7F57-49AD-8142-BCB40D584165}"/>
    <dgm:cxn modelId="{8D567837-B73F-4F2A-BE09-5350DA76DF48}" type="presOf" srcId="{33B4E6D0-0F02-4719-8608-443484CC138B}" destId="{417AB6D1-E692-4929-A474-6F6F9542713E}" srcOrd="0" destOrd="0" presId="urn:microsoft.com/office/officeart/2005/8/layout/hProcess9"/>
    <dgm:cxn modelId="{0AEE8FFF-240F-485B-BEE6-497AC985CE68}" type="presOf" srcId="{56B2BD2C-129F-4489-B5D9-9237A5133E97}" destId="{FE861617-3CC0-4C6B-80D9-E11581833595}" srcOrd="0" destOrd="0" presId="urn:microsoft.com/office/officeart/2005/8/layout/hProcess9"/>
    <dgm:cxn modelId="{92FFE951-3D35-47AD-B4E6-3AED2D72EC5E}" srcId="{96806291-43FB-4437-9F2C-06B20768B67D}" destId="{48155E8C-E1CB-443A-A92E-4653D013E539}" srcOrd="3" destOrd="0" parTransId="{D89BFA77-69A6-40E2-92CB-86E634D1BC76}" sibTransId="{1FB11D6A-9DA9-4C6D-A646-AA4967EEA9FC}"/>
    <dgm:cxn modelId="{B265A607-61B7-4C81-864A-ADB1B021C9CE}" type="presOf" srcId="{126A413F-6AC5-473A-ABC1-1B79851AE997}" destId="{CED0A540-C07A-4236-B8D4-DB9B8AD9397B}" srcOrd="0" destOrd="0" presId="urn:microsoft.com/office/officeart/2005/8/layout/hProcess9"/>
    <dgm:cxn modelId="{276725EC-82FD-4291-94E4-527F3F43337A}" type="presParOf" srcId="{344167BA-077C-4936-9E06-F9DA69E1BC54}" destId="{A47A1089-42FF-427B-94F6-7C8DC508C2D5}" srcOrd="0" destOrd="0" presId="urn:microsoft.com/office/officeart/2005/8/layout/hProcess9"/>
    <dgm:cxn modelId="{CB19A837-36AF-40A7-8AE5-ECCE76E2B3A7}" type="presParOf" srcId="{344167BA-077C-4936-9E06-F9DA69E1BC54}" destId="{AE782409-E2F5-41A7-9167-E88ECC88D565}" srcOrd="1" destOrd="0" presId="urn:microsoft.com/office/officeart/2005/8/layout/hProcess9"/>
    <dgm:cxn modelId="{C71E3AAD-F165-4A4F-AC21-1A3C7849374F}" type="presParOf" srcId="{AE782409-E2F5-41A7-9167-E88ECC88D565}" destId="{FE861617-3CC0-4C6B-80D9-E11581833595}" srcOrd="0" destOrd="0" presId="urn:microsoft.com/office/officeart/2005/8/layout/hProcess9"/>
    <dgm:cxn modelId="{69E6F304-D335-45BF-9208-B9B3ECC9FAB0}" type="presParOf" srcId="{AE782409-E2F5-41A7-9167-E88ECC88D565}" destId="{D7B69DFF-02CB-4AE2-B197-27C0BAD33448}" srcOrd="1" destOrd="0" presId="urn:microsoft.com/office/officeart/2005/8/layout/hProcess9"/>
    <dgm:cxn modelId="{0EB4C561-C5E6-4E24-A480-8F1CB9F3AAC9}" type="presParOf" srcId="{AE782409-E2F5-41A7-9167-E88ECC88D565}" destId="{417AB6D1-E692-4929-A474-6F6F9542713E}" srcOrd="2" destOrd="0" presId="urn:microsoft.com/office/officeart/2005/8/layout/hProcess9"/>
    <dgm:cxn modelId="{0D1006E6-C6AD-4448-BD53-6674D520EE54}" type="presParOf" srcId="{AE782409-E2F5-41A7-9167-E88ECC88D565}" destId="{8905148A-CA16-4146-AED6-A6792134E6D9}" srcOrd="3" destOrd="0" presId="urn:microsoft.com/office/officeart/2005/8/layout/hProcess9"/>
    <dgm:cxn modelId="{231CCA48-8D5B-434E-922C-60C774A16B35}" type="presParOf" srcId="{AE782409-E2F5-41A7-9167-E88ECC88D565}" destId="{CED0A540-C07A-4236-B8D4-DB9B8AD9397B}" srcOrd="4" destOrd="0" presId="urn:microsoft.com/office/officeart/2005/8/layout/hProcess9"/>
    <dgm:cxn modelId="{24483EC5-9EB7-4D51-BC89-30157F2A3C51}" type="presParOf" srcId="{AE782409-E2F5-41A7-9167-E88ECC88D565}" destId="{6CFFC00F-B31B-4262-A82E-B33FF72A23E4}" srcOrd="5" destOrd="0" presId="urn:microsoft.com/office/officeart/2005/8/layout/hProcess9"/>
    <dgm:cxn modelId="{C180F869-56B8-4832-A300-B78A1F4FA1E5}" type="presParOf" srcId="{AE782409-E2F5-41A7-9167-E88ECC88D565}" destId="{D2342416-4B30-45A9-BB0B-3005E96C690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962342-64D8-4E97-B63B-92406C98A73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04F4932-6704-4D79-B073-46182470C48A}">
      <dgm:prSet phldrT="[Texto]"/>
      <dgm:spPr>
        <a:solidFill>
          <a:schemeClr val="bg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 smtClean="0"/>
            <a:t>TCU</a:t>
          </a:r>
          <a:endParaRPr lang="pt-BR" dirty="0"/>
        </a:p>
      </dgm:t>
    </dgm:pt>
    <dgm:pt modelId="{E60A3EB3-1F5A-4E2C-872E-C360EBB2D30B}" type="parTrans" cxnId="{A41E4769-20DC-443F-92DA-C63FB871459F}">
      <dgm:prSet/>
      <dgm:spPr/>
      <dgm:t>
        <a:bodyPr/>
        <a:lstStyle/>
        <a:p>
          <a:endParaRPr lang="pt-BR"/>
        </a:p>
      </dgm:t>
    </dgm:pt>
    <dgm:pt modelId="{D770688B-B158-41C7-99AD-9FE01643D6A7}" type="sibTrans" cxnId="{A41E4769-20DC-443F-92DA-C63FB871459F}">
      <dgm:prSet/>
      <dgm:spPr/>
      <dgm:t>
        <a:bodyPr/>
        <a:lstStyle/>
        <a:p>
          <a:endParaRPr lang="pt-BR"/>
        </a:p>
      </dgm:t>
    </dgm:pt>
    <dgm:pt modelId="{EA9DC5F7-BE03-4072-B592-36160D6C83BB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Financiamentos com o BNDES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2EA6D9C9-E5B5-4DFC-AFC2-1D1708AB88AE}" type="parTrans" cxnId="{8DBB0ADF-B010-41C4-9DC4-A5AA4A2788D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8BEEC267-7273-415F-89AA-43BBAF3706A2}" type="sibTrans" cxnId="{8DBB0ADF-B010-41C4-9DC4-A5AA4A2788D4}">
      <dgm:prSet/>
      <dgm:spPr/>
      <dgm:t>
        <a:bodyPr/>
        <a:lstStyle/>
        <a:p>
          <a:endParaRPr lang="pt-BR"/>
        </a:p>
      </dgm:t>
    </dgm:pt>
    <dgm:pt modelId="{7DC5E4D1-5A92-40F3-BCFF-C17E0B8455FE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Financiamentos com a CAIXA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5330EAB4-9DC0-4731-97B8-C10620C51F2F}" type="parTrans" cxnId="{0F0420C8-8195-4D98-BEE1-0744BE69327D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B1BB8329-851F-454D-8959-85E91628B474}" type="sibTrans" cxnId="{0F0420C8-8195-4D98-BEE1-0744BE69327D}">
      <dgm:prSet/>
      <dgm:spPr/>
      <dgm:t>
        <a:bodyPr/>
        <a:lstStyle/>
        <a:p>
          <a:endParaRPr lang="pt-BR"/>
        </a:p>
      </dgm:t>
    </dgm:pt>
    <dgm:pt modelId="{D229D9FB-7C29-41AE-8DCB-994D38543B81}">
      <dgm:prSet phldrT="[Texto]"/>
      <dgm:spPr>
        <a:solidFill>
          <a:schemeClr val="bg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 err="1" smtClean="0"/>
            <a:t>TCEs</a:t>
          </a:r>
          <a:r>
            <a:rPr lang="pt-BR" dirty="0" smtClean="0"/>
            <a:t> e </a:t>
          </a:r>
          <a:r>
            <a:rPr lang="pt-BR" dirty="0" err="1" smtClean="0"/>
            <a:t>TCMs</a:t>
          </a:r>
          <a:endParaRPr lang="pt-BR" dirty="0"/>
        </a:p>
      </dgm:t>
    </dgm:pt>
    <dgm:pt modelId="{1B74F9EC-B794-474E-8F87-11D8FF0FF86D}" type="parTrans" cxnId="{B364C89A-A82F-416C-B04D-F0C510C2DE9F}">
      <dgm:prSet/>
      <dgm:spPr/>
      <dgm:t>
        <a:bodyPr/>
        <a:lstStyle/>
        <a:p>
          <a:endParaRPr lang="pt-BR"/>
        </a:p>
      </dgm:t>
    </dgm:pt>
    <dgm:pt modelId="{3AF641E1-DE7D-4AC9-9558-30E18919D369}" type="sibTrans" cxnId="{B364C89A-A82F-416C-B04D-F0C510C2DE9F}">
      <dgm:prSet/>
      <dgm:spPr/>
      <dgm:t>
        <a:bodyPr/>
        <a:lstStyle/>
        <a:p>
          <a:endParaRPr lang="pt-BR"/>
        </a:p>
      </dgm:t>
    </dgm:pt>
    <dgm:pt modelId="{9D5AFF0A-F46B-458C-BAB2-E9D495DE7CBF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ESTÁDIOS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25F3EB86-3A74-481F-8307-F380F1A431A0}" type="parTrans" cxnId="{0CBAF1B0-43DA-438F-A0E9-E742916BD53B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53606585-1E00-435C-92EA-7D7CF91F230B}" type="sibTrans" cxnId="{0CBAF1B0-43DA-438F-A0E9-E742916BD53B}">
      <dgm:prSet/>
      <dgm:spPr/>
      <dgm:t>
        <a:bodyPr/>
        <a:lstStyle/>
        <a:p>
          <a:endParaRPr lang="pt-BR"/>
        </a:p>
      </dgm:t>
    </dgm:pt>
    <dgm:pt modelId="{EC11B803-BC8B-4CEB-AB63-86C32AEC1115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MOBILIDADE</a:t>
          </a:r>
          <a:r>
            <a:rPr lang="pt-BR" sz="1800" dirty="0" smtClean="0">
              <a:solidFill>
                <a:schemeClr val="accent1">
                  <a:lumMod val="25000"/>
                </a:schemeClr>
              </a:solidFill>
            </a:rPr>
            <a:t> </a:t>
          </a:r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URBANA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8BC8A666-7F83-40BF-8128-C58EF5834E7C}" type="parTrans" cxnId="{1B0B3F07-E169-4FC2-9154-143D259B8916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08FDB8A4-B7EC-4FCF-89E8-1AD54CD02F07}" type="sibTrans" cxnId="{1B0B3F07-E169-4FC2-9154-143D259B8916}">
      <dgm:prSet/>
      <dgm:spPr/>
      <dgm:t>
        <a:bodyPr/>
        <a:lstStyle/>
        <a:p>
          <a:endParaRPr lang="pt-BR"/>
        </a:p>
      </dgm:t>
    </dgm:pt>
    <dgm:pt modelId="{85059154-AD7B-4492-BB06-11DAAF8919AF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PORTOS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B15B4A2E-8E35-494B-8DBC-2A17744F8014}" type="parTrans" cxnId="{1CE64FA6-C2BB-483F-BB7E-2EE0AF89D07C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956E09B5-6613-4ED0-AAE8-D5C89740E578}" type="sibTrans" cxnId="{1CE64FA6-C2BB-483F-BB7E-2EE0AF89D07C}">
      <dgm:prSet/>
      <dgm:spPr/>
      <dgm:t>
        <a:bodyPr/>
        <a:lstStyle/>
        <a:p>
          <a:endParaRPr lang="pt-BR"/>
        </a:p>
      </dgm:t>
    </dgm:pt>
    <dgm:pt modelId="{73CEE920-5189-40F4-BF9B-FE4E122AAD8F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AEROPORTOS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98BECA9F-383B-4661-B14A-C91420E936B1}" type="parTrans" cxnId="{76F2BD46-3E83-4D2B-BB30-C95F583716DA}">
      <dgm:prSet/>
      <dgm:spPr>
        <a:ln>
          <a:solidFill>
            <a:schemeClr val="accent4">
              <a:lumMod val="75000"/>
              <a:lumOff val="25000"/>
            </a:schemeClr>
          </a:solidFill>
        </a:ln>
      </dgm:spPr>
      <dgm:t>
        <a:bodyPr/>
        <a:lstStyle/>
        <a:p>
          <a:endParaRPr lang="pt-BR"/>
        </a:p>
      </dgm:t>
    </dgm:pt>
    <dgm:pt modelId="{63AEFF70-2ECD-4F1A-98BC-2573FCAC068C}" type="sibTrans" cxnId="{76F2BD46-3E83-4D2B-BB30-C95F583716DA}">
      <dgm:prSet/>
      <dgm:spPr/>
      <dgm:t>
        <a:bodyPr/>
        <a:lstStyle/>
        <a:p>
          <a:endParaRPr lang="pt-BR"/>
        </a:p>
      </dgm:t>
    </dgm:pt>
    <dgm:pt modelId="{AB417728-708C-4866-BA49-780E2CF50E5B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Colaboração técnica com os </a:t>
          </a:r>
          <a:r>
            <a:rPr lang="pt-BR" sz="1800" b="1" dirty="0" err="1" smtClean="0">
              <a:solidFill>
                <a:schemeClr val="accent1">
                  <a:lumMod val="25000"/>
                </a:schemeClr>
              </a:solidFill>
            </a:rPr>
            <a:t>TCEs</a:t>
          </a:r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 e </a:t>
          </a:r>
          <a:r>
            <a:rPr lang="pt-BR" sz="1800" b="1" dirty="0" err="1" smtClean="0">
              <a:solidFill>
                <a:schemeClr val="accent1">
                  <a:lumMod val="25000"/>
                </a:schemeClr>
              </a:solidFill>
            </a:rPr>
            <a:t>TCMs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518E7572-F441-475A-A633-E5668975AE78}" type="parTrans" cxnId="{05EA9A41-0489-4BDF-B5E7-9DF9EF079F25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87A8A253-6BB1-42F0-9993-961B6505650E}" type="sibTrans" cxnId="{05EA9A41-0489-4BDF-B5E7-9DF9EF079F25}">
      <dgm:prSet/>
      <dgm:spPr/>
      <dgm:t>
        <a:bodyPr/>
        <a:lstStyle/>
        <a:p>
          <a:endParaRPr lang="pt-BR"/>
        </a:p>
      </dgm:t>
    </dgm:pt>
    <dgm:pt modelId="{F3004DE1-3727-4027-B5A2-75973614ADF4}">
      <dgm:prSet phldrT="[Texto]"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1800" b="1" dirty="0" smtClean="0">
              <a:solidFill>
                <a:schemeClr val="accent1">
                  <a:lumMod val="25000"/>
                </a:schemeClr>
              </a:solidFill>
            </a:rPr>
            <a:t>Outros empreendimentos com recursos estaduais e municipais</a:t>
          </a:r>
          <a:endParaRPr lang="pt-BR" sz="1800" b="1" dirty="0">
            <a:solidFill>
              <a:schemeClr val="accent1">
                <a:lumMod val="25000"/>
              </a:schemeClr>
            </a:solidFill>
          </a:endParaRPr>
        </a:p>
      </dgm:t>
    </dgm:pt>
    <dgm:pt modelId="{5A71F830-0A55-404D-ADD2-11BE3F92543E}" type="parTrans" cxnId="{534CA376-EBA4-4309-A247-46D1BABC49EA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DC8535A2-2523-41CA-BE3C-A88F9BEE8717}" type="sibTrans" cxnId="{534CA376-EBA4-4309-A247-46D1BABC49EA}">
      <dgm:prSet/>
      <dgm:spPr/>
      <dgm:t>
        <a:bodyPr/>
        <a:lstStyle/>
        <a:p>
          <a:endParaRPr lang="pt-BR"/>
        </a:p>
      </dgm:t>
    </dgm:pt>
    <dgm:pt modelId="{33F7EA7E-6C1F-4A42-9591-B04F228EBD63}" type="pres">
      <dgm:prSet presAssocID="{EC962342-64D8-4E97-B63B-92406C98A73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4572B80A-A1B2-469C-AA00-1E98DEB91D78}" type="pres">
      <dgm:prSet presAssocID="{004F4932-6704-4D79-B073-46182470C48A}" presName="root" presStyleCnt="0"/>
      <dgm:spPr/>
    </dgm:pt>
    <dgm:pt modelId="{2F065564-9339-4C3C-94B9-C024DA33ED21}" type="pres">
      <dgm:prSet presAssocID="{004F4932-6704-4D79-B073-46182470C48A}" presName="rootComposite" presStyleCnt="0"/>
      <dgm:spPr/>
    </dgm:pt>
    <dgm:pt modelId="{5ADE98A6-FE0C-41CC-8898-2CF0B88A9AAA}" type="pres">
      <dgm:prSet presAssocID="{004F4932-6704-4D79-B073-46182470C48A}" presName="rootText" presStyleLbl="node1" presStyleIdx="0" presStyleCnt="2" custLinFactX="-10354" custLinFactNeighborX="-100000" custLinFactNeighborY="-600"/>
      <dgm:spPr/>
      <dgm:t>
        <a:bodyPr/>
        <a:lstStyle/>
        <a:p>
          <a:endParaRPr lang="pt-BR"/>
        </a:p>
      </dgm:t>
    </dgm:pt>
    <dgm:pt modelId="{F9955E1A-A154-45EC-B09A-EAE5C3F72F63}" type="pres">
      <dgm:prSet presAssocID="{004F4932-6704-4D79-B073-46182470C48A}" presName="rootConnector" presStyleLbl="node1" presStyleIdx="0" presStyleCnt="2"/>
      <dgm:spPr/>
      <dgm:t>
        <a:bodyPr/>
        <a:lstStyle/>
        <a:p>
          <a:endParaRPr lang="pt-BR"/>
        </a:p>
      </dgm:t>
    </dgm:pt>
    <dgm:pt modelId="{41639097-EAF0-45D9-9411-0C3347546652}" type="pres">
      <dgm:prSet presAssocID="{004F4932-6704-4D79-B073-46182470C48A}" presName="childShape" presStyleCnt="0"/>
      <dgm:spPr/>
    </dgm:pt>
    <dgm:pt modelId="{DDCED780-6A3D-4986-952B-E73913E2615D}" type="pres">
      <dgm:prSet presAssocID="{2EA6D9C9-E5B5-4DFC-AFC2-1D1708AB88AE}" presName="Name13" presStyleLbl="parChTrans1D2" presStyleIdx="0" presStyleCnt="8"/>
      <dgm:spPr/>
      <dgm:t>
        <a:bodyPr/>
        <a:lstStyle/>
        <a:p>
          <a:endParaRPr lang="pt-BR"/>
        </a:p>
      </dgm:t>
    </dgm:pt>
    <dgm:pt modelId="{DF5B627D-A05B-465A-9099-B24490ACF54B}" type="pres">
      <dgm:prSet presAssocID="{EA9DC5F7-BE03-4072-B592-36160D6C83BB}" presName="childText" presStyleLbl="bgAcc1" presStyleIdx="0" presStyleCnt="8" custScaleX="299737" custScaleY="109667" custLinFactNeighborX="-32545" custLinFactNeighborY="1046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C43F04-44DB-4D38-A886-5D0E907C7ACE}" type="pres">
      <dgm:prSet presAssocID="{5330EAB4-9DC0-4731-97B8-C10620C51F2F}" presName="Name13" presStyleLbl="parChTrans1D2" presStyleIdx="1" presStyleCnt="8"/>
      <dgm:spPr/>
      <dgm:t>
        <a:bodyPr/>
        <a:lstStyle/>
        <a:p>
          <a:endParaRPr lang="pt-BR"/>
        </a:p>
      </dgm:t>
    </dgm:pt>
    <dgm:pt modelId="{0EDEED77-FD6D-455C-8836-4F4BACCA9AAB}" type="pres">
      <dgm:prSet presAssocID="{7DC5E4D1-5A92-40F3-BCFF-C17E0B8455FE}" presName="childText" presStyleLbl="bgAcc1" presStyleIdx="1" presStyleCnt="8" custScaleX="347300" custScaleY="136082" custLinFactNeighborX="-28924" custLinFactNeighborY="57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E9438E-3D01-4131-8116-C6EAD711F0B9}" type="pres">
      <dgm:prSet presAssocID="{B15B4A2E-8E35-494B-8DBC-2A17744F8014}" presName="Name13" presStyleLbl="parChTrans1D2" presStyleIdx="2" presStyleCnt="8"/>
      <dgm:spPr/>
      <dgm:t>
        <a:bodyPr/>
        <a:lstStyle/>
        <a:p>
          <a:endParaRPr lang="pt-BR"/>
        </a:p>
      </dgm:t>
    </dgm:pt>
    <dgm:pt modelId="{E9E15105-163A-4F76-A3E3-4F2BB98120F9}" type="pres">
      <dgm:prSet presAssocID="{85059154-AD7B-4492-BB06-11DAAF8919AF}" presName="childText" presStyleLbl="bgAcc1" presStyleIdx="2" presStyleCnt="8" custScaleX="299570" custScaleY="127878" custLinFactNeighborX="-28924" custLinFactNeighborY="95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AF9315-3434-47A7-AFC1-83E27998558B}" type="pres">
      <dgm:prSet presAssocID="{98BECA9F-383B-4661-B14A-C91420E936B1}" presName="Name13" presStyleLbl="parChTrans1D2" presStyleIdx="3" presStyleCnt="8"/>
      <dgm:spPr/>
      <dgm:t>
        <a:bodyPr/>
        <a:lstStyle/>
        <a:p>
          <a:endParaRPr lang="pt-BR"/>
        </a:p>
      </dgm:t>
    </dgm:pt>
    <dgm:pt modelId="{E4F428FD-02E1-44CB-BF1A-7ABDDE909EDB}" type="pres">
      <dgm:prSet presAssocID="{73CEE920-5189-40F4-BF9B-FE4E122AAD8F}" presName="childText" presStyleLbl="bgAcc1" presStyleIdx="3" presStyleCnt="8" custScaleX="301910" custScaleY="82403" custLinFactNeighborX="-28924" custLinFactNeighborY="397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46EAB3-EA77-43D3-896D-1FEEBE7D996C}" type="pres">
      <dgm:prSet presAssocID="{518E7572-F441-475A-A633-E5668975AE78}" presName="Name13" presStyleLbl="parChTrans1D2" presStyleIdx="4" presStyleCnt="8"/>
      <dgm:spPr/>
      <dgm:t>
        <a:bodyPr/>
        <a:lstStyle/>
        <a:p>
          <a:endParaRPr lang="pt-BR"/>
        </a:p>
      </dgm:t>
    </dgm:pt>
    <dgm:pt modelId="{F23145FA-219C-4E8C-8228-429E404941F1}" type="pres">
      <dgm:prSet presAssocID="{AB417728-708C-4866-BA49-780E2CF50E5B}" presName="childText" presStyleLbl="bgAcc1" presStyleIdx="4" presStyleCnt="8" custScaleX="294231" custScaleY="100140" custLinFactNeighborX="-28924" custLinFactNeighborY="-14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633DE0-F62B-472F-96FA-DB721B29CD45}" type="pres">
      <dgm:prSet presAssocID="{D229D9FB-7C29-41AE-8DCB-994D38543B81}" presName="root" presStyleCnt="0"/>
      <dgm:spPr/>
    </dgm:pt>
    <dgm:pt modelId="{2D308DE3-C8EE-49BC-9305-02F5C91251FA}" type="pres">
      <dgm:prSet presAssocID="{D229D9FB-7C29-41AE-8DCB-994D38543B81}" presName="rootComposite" presStyleCnt="0"/>
      <dgm:spPr/>
    </dgm:pt>
    <dgm:pt modelId="{534EA6C2-E496-4A25-93AA-581B74A2BC62}" type="pres">
      <dgm:prSet presAssocID="{D229D9FB-7C29-41AE-8DCB-994D38543B81}" presName="rootText" presStyleLbl="node1" presStyleIdx="1" presStyleCnt="2" custScaleX="221119" custLinFactNeighborX="9232" custLinFactNeighborY="-449"/>
      <dgm:spPr/>
      <dgm:t>
        <a:bodyPr/>
        <a:lstStyle/>
        <a:p>
          <a:endParaRPr lang="pt-BR"/>
        </a:p>
      </dgm:t>
    </dgm:pt>
    <dgm:pt modelId="{62E6A7FA-DBE8-4789-9ABB-68F5071D078D}" type="pres">
      <dgm:prSet presAssocID="{D229D9FB-7C29-41AE-8DCB-994D38543B81}" presName="rootConnector" presStyleLbl="node1" presStyleIdx="1" presStyleCnt="2"/>
      <dgm:spPr/>
      <dgm:t>
        <a:bodyPr/>
        <a:lstStyle/>
        <a:p>
          <a:endParaRPr lang="pt-BR"/>
        </a:p>
      </dgm:t>
    </dgm:pt>
    <dgm:pt modelId="{046F364F-03D8-49F8-B783-63D74DA064F9}" type="pres">
      <dgm:prSet presAssocID="{D229D9FB-7C29-41AE-8DCB-994D38543B81}" presName="childShape" presStyleCnt="0"/>
      <dgm:spPr/>
    </dgm:pt>
    <dgm:pt modelId="{329CDC33-CA4D-437D-9151-1C43412CBC0E}" type="pres">
      <dgm:prSet presAssocID="{25F3EB86-3A74-481F-8307-F380F1A431A0}" presName="Name13" presStyleLbl="parChTrans1D2" presStyleIdx="5" presStyleCnt="8"/>
      <dgm:spPr/>
      <dgm:t>
        <a:bodyPr/>
        <a:lstStyle/>
        <a:p>
          <a:endParaRPr lang="pt-BR"/>
        </a:p>
      </dgm:t>
    </dgm:pt>
    <dgm:pt modelId="{AF5C197C-A613-4891-A6CB-692621489B15}" type="pres">
      <dgm:prSet presAssocID="{9D5AFF0A-F46B-458C-BAB2-E9D495DE7CBF}" presName="childText" presStyleLbl="bgAcc1" presStyleIdx="5" presStyleCnt="8" custScaleX="313596" custLinFactNeighborX="28944" custLinFactNeighborY="331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C2BE63-D196-4491-92C7-4A8D6464A2C8}" type="pres">
      <dgm:prSet presAssocID="{8BC8A666-7F83-40BF-8128-C58EF5834E7C}" presName="Name13" presStyleLbl="parChTrans1D2" presStyleIdx="6" presStyleCnt="8"/>
      <dgm:spPr/>
      <dgm:t>
        <a:bodyPr/>
        <a:lstStyle/>
        <a:p>
          <a:endParaRPr lang="pt-BR"/>
        </a:p>
      </dgm:t>
    </dgm:pt>
    <dgm:pt modelId="{341DE390-0611-4163-8DFD-29F75D7712B9}" type="pres">
      <dgm:prSet presAssocID="{EC11B803-BC8B-4CEB-AB63-86C32AEC1115}" presName="childText" presStyleLbl="bgAcc1" presStyleIdx="6" presStyleCnt="8" custScaleX="294252" custLinFactNeighborX="30726" custLinFactNeighborY="442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00A1C1-FDB0-48A8-B8C7-88375DCE899E}" type="pres">
      <dgm:prSet presAssocID="{5A71F830-0A55-404D-ADD2-11BE3F92543E}" presName="Name13" presStyleLbl="parChTrans1D2" presStyleIdx="7" presStyleCnt="8"/>
      <dgm:spPr/>
      <dgm:t>
        <a:bodyPr/>
        <a:lstStyle/>
        <a:p>
          <a:endParaRPr lang="pt-BR"/>
        </a:p>
      </dgm:t>
    </dgm:pt>
    <dgm:pt modelId="{C459E6B2-DA7D-4DFA-A6BA-614B7F58F737}" type="pres">
      <dgm:prSet presAssocID="{F3004DE1-3727-4027-B5A2-75973614ADF4}" presName="childText" presStyleLbl="bgAcc1" presStyleIdx="7" presStyleCnt="8" custScaleX="430982" custScaleY="152437" custLinFactNeighborX="32646" custLinFactNeighborY="511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C841BEA-E7B7-44FB-B993-B6D94916078D}" type="presOf" srcId="{AB417728-708C-4866-BA49-780E2CF50E5B}" destId="{F23145FA-219C-4E8C-8228-429E404941F1}" srcOrd="0" destOrd="0" presId="urn:microsoft.com/office/officeart/2005/8/layout/hierarchy3"/>
    <dgm:cxn modelId="{B3FAD791-BC18-428F-A3DF-BA1087AE77A7}" type="presOf" srcId="{D229D9FB-7C29-41AE-8DCB-994D38543B81}" destId="{62E6A7FA-DBE8-4789-9ABB-68F5071D078D}" srcOrd="1" destOrd="0" presId="urn:microsoft.com/office/officeart/2005/8/layout/hierarchy3"/>
    <dgm:cxn modelId="{76F2BD46-3E83-4D2B-BB30-C95F583716DA}" srcId="{004F4932-6704-4D79-B073-46182470C48A}" destId="{73CEE920-5189-40F4-BF9B-FE4E122AAD8F}" srcOrd="3" destOrd="0" parTransId="{98BECA9F-383B-4661-B14A-C91420E936B1}" sibTransId="{63AEFF70-2ECD-4F1A-98BC-2573FCAC068C}"/>
    <dgm:cxn modelId="{2616342B-600E-456D-BC5F-F538A50A06BD}" type="presOf" srcId="{004F4932-6704-4D79-B073-46182470C48A}" destId="{5ADE98A6-FE0C-41CC-8898-2CF0B88A9AAA}" srcOrd="0" destOrd="0" presId="urn:microsoft.com/office/officeart/2005/8/layout/hierarchy3"/>
    <dgm:cxn modelId="{0CBAF1B0-43DA-438F-A0E9-E742916BD53B}" srcId="{D229D9FB-7C29-41AE-8DCB-994D38543B81}" destId="{9D5AFF0A-F46B-458C-BAB2-E9D495DE7CBF}" srcOrd="0" destOrd="0" parTransId="{25F3EB86-3A74-481F-8307-F380F1A431A0}" sibTransId="{53606585-1E00-435C-92EA-7D7CF91F230B}"/>
    <dgm:cxn modelId="{8FCCAA35-8D51-498B-96EA-1714B6E6BD31}" type="presOf" srcId="{98BECA9F-383B-4661-B14A-C91420E936B1}" destId="{FBAF9315-3434-47A7-AFC1-83E27998558B}" srcOrd="0" destOrd="0" presId="urn:microsoft.com/office/officeart/2005/8/layout/hierarchy3"/>
    <dgm:cxn modelId="{05EA9A41-0489-4BDF-B5E7-9DF9EF079F25}" srcId="{004F4932-6704-4D79-B073-46182470C48A}" destId="{AB417728-708C-4866-BA49-780E2CF50E5B}" srcOrd="4" destOrd="0" parTransId="{518E7572-F441-475A-A633-E5668975AE78}" sibTransId="{87A8A253-6BB1-42F0-9993-961B6505650E}"/>
    <dgm:cxn modelId="{14B43289-7759-41FC-862B-1E42C088D240}" type="presOf" srcId="{D229D9FB-7C29-41AE-8DCB-994D38543B81}" destId="{534EA6C2-E496-4A25-93AA-581B74A2BC62}" srcOrd="0" destOrd="0" presId="urn:microsoft.com/office/officeart/2005/8/layout/hierarchy3"/>
    <dgm:cxn modelId="{D41408A5-6FCF-4BB0-8774-4102372A4341}" type="presOf" srcId="{2EA6D9C9-E5B5-4DFC-AFC2-1D1708AB88AE}" destId="{DDCED780-6A3D-4986-952B-E73913E2615D}" srcOrd="0" destOrd="0" presId="urn:microsoft.com/office/officeart/2005/8/layout/hierarchy3"/>
    <dgm:cxn modelId="{8552BF1E-D6C1-4266-9504-9583287C8CE9}" type="presOf" srcId="{EC962342-64D8-4E97-B63B-92406C98A735}" destId="{33F7EA7E-6C1F-4A42-9591-B04F228EBD63}" srcOrd="0" destOrd="0" presId="urn:microsoft.com/office/officeart/2005/8/layout/hierarchy3"/>
    <dgm:cxn modelId="{1B3003EB-D28B-4775-A9A7-52291EF62D78}" type="presOf" srcId="{EA9DC5F7-BE03-4072-B592-36160D6C83BB}" destId="{DF5B627D-A05B-465A-9099-B24490ACF54B}" srcOrd="0" destOrd="0" presId="urn:microsoft.com/office/officeart/2005/8/layout/hierarchy3"/>
    <dgm:cxn modelId="{84BF3703-079D-4E4D-A20F-D565B1E84D12}" type="presOf" srcId="{EC11B803-BC8B-4CEB-AB63-86C32AEC1115}" destId="{341DE390-0611-4163-8DFD-29F75D7712B9}" srcOrd="0" destOrd="0" presId="urn:microsoft.com/office/officeart/2005/8/layout/hierarchy3"/>
    <dgm:cxn modelId="{8DBB0ADF-B010-41C4-9DC4-A5AA4A2788D4}" srcId="{004F4932-6704-4D79-B073-46182470C48A}" destId="{EA9DC5F7-BE03-4072-B592-36160D6C83BB}" srcOrd="0" destOrd="0" parTransId="{2EA6D9C9-E5B5-4DFC-AFC2-1D1708AB88AE}" sibTransId="{8BEEC267-7273-415F-89AA-43BBAF3706A2}"/>
    <dgm:cxn modelId="{E7884F90-854C-40F3-ACD7-C2D0FB79CDB0}" type="presOf" srcId="{518E7572-F441-475A-A633-E5668975AE78}" destId="{2B46EAB3-EA77-43D3-896D-1FEEBE7D996C}" srcOrd="0" destOrd="0" presId="urn:microsoft.com/office/officeart/2005/8/layout/hierarchy3"/>
    <dgm:cxn modelId="{CAB7DA72-23AD-4B89-B087-4B9E9ED7AA56}" type="presOf" srcId="{B15B4A2E-8E35-494B-8DBC-2A17744F8014}" destId="{81E9438E-3D01-4131-8116-C6EAD711F0B9}" srcOrd="0" destOrd="0" presId="urn:microsoft.com/office/officeart/2005/8/layout/hierarchy3"/>
    <dgm:cxn modelId="{534CA376-EBA4-4309-A247-46D1BABC49EA}" srcId="{D229D9FB-7C29-41AE-8DCB-994D38543B81}" destId="{F3004DE1-3727-4027-B5A2-75973614ADF4}" srcOrd="2" destOrd="0" parTransId="{5A71F830-0A55-404D-ADD2-11BE3F92543E}" sibTransId="{DC8535A2-2523-41CA-BE3C-A88F9BEE8717}"/>
    <dgm:cxn modelId="{273B502B-537F-4B4D-897C-725947A7DB2B}" type="presOf" srcId="{F3004DE1-3727-4027-B5A2-75973614ADF4}" destId="{C459E6B2-DA7D-4DFA-A6BA-614B7F58F737}" srcOrd="0" destOrd="0" presId="urn:microsoft.com/office/officeart/2005/8/layout/hierarchy3"/>
    <dgm:cxn modelId="{5E258F76-92B6-4B64-AEE7-F6594D96C1A2}" type="presOf" srcId="{5A71F830-0A55-404D-ADD2-11BE3F92543E}" destId="{B400A1C1-FDB0-48A8-B8C7-88375DCE899E}" srcOrd="0" destOrd="0" presId="urn:microsoft.com/office/officeart/2005/8/layout/hierarchy3"/>
    <dgm:cxn modelId="{0F0420C8-8195-4D98-BEE1-0744BE69327D}" srcId="{004F4932-6704-4D79-B073-46182470C48A}" destId="{7DC5E4D1-5A92-40F3-BCFF-C17E0B8455FE}" srcOrd="1" destOrd="0" parTransId="{5330EAB4-9DC0-4731-97B8-C10620C51F2F}" sibTransId="{B1BB8329-851F-454D-8959-85E91628B474}"/>
    <dgm:cxn modelId="{93A1D03B-5BF3-4EE9-9B3D-2AF4B9E4A037}" type="presOf" srcId="{7DC5E4D1-5A92-40F3-BCFF-C17E0B8455FE}" destId="{0EDEED77-FD6D-455C-8836-4F4BACCA9AAB}" srcOrd="0" destOrd="0" presId="urn:microsoft.com/office/officeart/2005/8/layout/hierarchy3"/>
    <dgm:cxn modelId="{06FB5607-850E-4CD9-AD0E-21782F08A059}" type="presOf" srcId="{9D5AFF0A-F46B-458C-BAB2-E9D495DE7CBF}" destId="{AF5C197C-A613-4891-A6CB-692621489B15}" srcOrd="0" destOrd="0" presId="urn:microsoft.com/office/officeart/2005/8/layout/hierarchy3"/>
    <dgm:cxn modelId="{A41E4769-20DC-443F-92DA-C63FB871459F}" srcId="{EC962342-64D8-4E97-B63B-92406C98A735}" destId="{004F4932-6704-4D79-B073-46182470C48A}" srcOrd="0" destOrd="0" parTransId="{E60A3EB3-1F5A-4E2C-872E-C360EBB2D30B}" sibTransId="{D770688B-B158-41C7-99AD-9FE01643D6A7}"/>
    <dgm:cxn modelId="{AB9176F4-48BB-4422-B9A0-C26EB142F21C}" type="presOf" srcId="{004F4932-6704-4D79-B073-46182470C48A}" destId="{F9955E1A-A154-45EC-B09A-EAE5C3F72F63}" srcOrd="1" destOrd="0" presId="urn:microsoft.com/office/officeart/2005/8/layout/hierarchy3"/>
    <dgm:cxn modelId="{B364C89A-A82F-416C-B04D-F0C510C2DE9F}" srcId="{EC962342-64D8-4E97-B63B-92406C98A735}" destId="{D229D9FB-7C29-41AE-8DCB-994D38543B81}" srcOrd="1" destOrd="0" parTransId="{1B74F9EC-B794-474E-8F87-11D8FF0FF86D}" sibTransId="{3AF641E1-DE7D-4AC9-9558-30E18919D369}"/>
    <dgm:cxn modelId="{D0D76D7D-8AD4-46B1-910F-67DD5E0B4D8A}" type="presOf" srcId="{73CEE920-5189-40F4-BF9B-FE4E122AAD8F}" destId="{E4F428FD-02E1-44CB-BF1A-7ABDDE909EDB}" srcOrd="0" destOrd="0" presId="urn:microsoft.com/office/officeart/2005/8/layout/hierarchy3"/>
    <dgm:cxn modelId="{1CE64FA6-C2BB-483F-BB7E-2EE0AF89D07C}" srcId="{004F4932-6704-4D79-B073-46182470C48A}" destId="{85059154-AD7B-4492-BB06-11DAAF8919AF}" srcOrd="2" destOrd="0" parTransId="{B15B4A2E-8E35-494B-8DBC-2A17744F8014}" sibTransId="{956E09B5-6613-4ED0-AAE8-D5C89740E578}"/>
    <dgm:cxn modelId="{1B0B3F07-E169-4FC2-9154-143D259B8916}" srcId="{D229D9FB-7C29-41AE-8DCB-994D38543B81}" destId="{EC11B803-BC8B-4CEB-AB63-86C32AEC1115}" srcOrd="1" destOrd="0" parTransId="{8BC8A666-7F83-40BF-8128-C58EF5834E7C}" sibTransId="{08FDB8A4-B7EC-4FCF-89E8-1AD54CD02F07}"/>
    <dgm:cxn modelId="{0FF072AB-32B4-4786-9EC7-9DF9072CC1C3}" type="presOf" srcId="{8BC8A666-7F83-40BF-8128-C58EF5834E7C}" destId="{02C2BE63-D196-4491-92C7-4A8D6464A2C8}" srcOrd="0" destOrd="0" presId="urn:microsoft.com/office/officeart/2005/8/layout/hierarchy3"/>
    <dgm:cxn modelId="{3A8CAA72-161E-48AF-AA97-87CA7E61901C}" type="presOf" srcId="{5330EAB4-9DC0-4731-97B8-C10620C51F2F}" destId="{06C43F04-44DB-4D38-A886-5D0E907C7ACE}" srcOrd="0" destOrd="0" presId="urn:microsoft.com/office/officeart/2005/8/layout/hierarchy3"/>
    <dgm:cxn modelId="{70383660-B8FD-470E-9AC9-F4A93AA01117}" type="presOf" srcId="{25F3EB86-3A74-481F-8307-F380F1A431A0}" destId="{329CDC33-CA4D-437D-9151-1C43412CBC0E}" srcOrd="0" destOrd="0" presId="urn:microsoft.com/office/officeart/2005/8/layout/hierarchy3"/>
    <dgm:cxn modelId="{984B3B41-80F0-4862-A918-C3ED5969C5B0}" type="presOf" srcId="{85059154-AD7B-4492-BB06-11DAAF8919AF}" destId="{E9E15105-163A-4F76-A3E3-4F2BB98120F9}" srcOrd="0" destOrd="0" presId="urn:microsoft.com/office/officeart/2005/8/layout/hierarchy3"/>
    <dgm:cxn modelId="{0D127F51-60A2-4981-B763-02546792A8BF}" type="presParOf" srcId="{33F7EA7E-6C1F-4A42-9591-B04F228EBD63}" destId="{4572B80A-A1B2-469C-AA00-1E98DEB91D78}" srcOrd="0" destOrd="0" presId="urn:microsoft.com/office/officeart/2005/8/layout/hierarchy3"/>
    <dgm:cxn modelId="{AAD29AAF-EE0B-4AB5-9819-E2918906EE01}" type="presParOf" srcId="{4572B80A-A1B2-469C-AA00-1E98DEB91D78}" destId="{2F065564-9339-4C3C-94B9-C024DA33ED21}" srcOrd="0" destOrd="0" presId="urn:microsoft.com/office/officeart/2005/8/layout/hierarchy3"/>
    <dgm:cxn modelId="{0846C03D-8F01-45F7-9EEC-2A5F4160D88F}" type="presParOf" srcId="{2F065564-9339-4C3C-94B9-C024DA33ED21}" destId="{5ADE98A6-FE0C-41CC-8898-2CF0B88A9AAA}" srcOrd="0" destOrd="0" presId="urn:microsoft.com/office/officeart/2005/8/layout/hierarchy3"/>
    <dgm:cxn modelId="{D6926E50-FB65-4B77-AC10-392AE851D873}" type="presParOf" srcId="{2F065564-9339-4C3C-94B9-C024DA33ED21}" destId="{F9955E1A-A154-45EC-B09A-EAE5C3F72F63}" srcOrd="1" destOrd="0" presId="urn:microsoft.com/office/officeart/2005/8/layout/hierarchy3"/>
    <dgm:cxn modelId="{C2B01B25-DC4B-425C-A67F-479E6CBE74F3}" type="presParOf" srcId="{4572B80A-A1B2-469C-AA00-1E98DEB91D78}" destId="{41639097-EAF0-45D9-9411-0C3347546652}" srcOrd="1" destOrd="0" presId="urn:microsoft.com/office/officeart/2005/8/layout/hierarchy3"/>
    <dgm:cxn modelId="{16656D12-97FF-4962-91E6-80E3FBA87BEC}" type="presParOf" srcId="{41639097-EAF0-45D9-9411-0C3347546652}" destId="{DDCED780-6A3D-4986-952B-E73913E2615D}" srcOrd="0" destOrd="0" presId="urn:microsoft.com/office/officeart/2005/8/layout/hierarchy3"/>
    <dgm:cxn modelId="{ECCE4993-138F-4F61-8B33-6C5E0F820E1A}" type="presParOf" srcId="{41639097-EAF0-45D9-9411-0C3347546652}" destId="{DF5B627D-A05B-465A-9099-B24490ACF54B}" srcOrd="1" destOrd="0" presId="urn:microsoft.com/office/officeart/2005/8/layout/hierarchy3"/>
    <dgm:cxn modelId="{F749730B-C9FF-4A51-B222-401E6A2D09D1}" type="presParOf" srcId="{41639097-EAF0-45D9-9411-0C3347546652}" destId="{06C43F04-44DB-4D38-A886-5D0E907C7ACE}" srcOrd="2" destOrd="0" presId="urn:microsoft.com/office/officeart/2005/8/layout/hierarchy3"/>
    <dgm:cxn modelId="{2C1B107C-86B0-4676-BB67-7EC0184545D6}" type="presParOf" srcId="{41639097-EAF0-45D9-9411-0C3347546652}" destId="{0EDEED77-FD6D-455C-8836-4F4BACCA9AAB}" srcOrd="3" destOrd="0" presId="urn:microsoft.com/office/officeart/2005/8/layout/hierarchy3"/>
    <dgm:cxn modelId="{F1991C73-45E6-4DFB-B735-7B5B61E0792D}" type="presParOf" srcId="{41639097-EAF0-45D9-9411-0C3347546652}" destId="{81E9438E-3D01-4131-8116-C6EAD711F0B9}" srcOrd="4" destOrd="0" presId="urn:microsoft.com/office/officeart/2005/8/layout/hierarchy3"/>
    <dgm:cxn modelId="{F74C8ECE-1A68-4A43-BA4D-FC6AC544ED6A}" type="presParOf" srcId="{41639097-EAF0-45D9-9411-0C3347546652}" destId="{E9E15105-163A-4F76-A3E3-4F2BB98120F9}" srcOrd="5" destOrd="0" presId="urn:microsoft.com/office/officeart/2005/8/layout/hierarchy3"/>
    <dgm:cxn modelId="{BDD706FC-BDCE-4A68-A6B8-39193D7F814A}" type="presParOf" srcId="{41639097-EAF0-45D9-9411-0C3347546652}" destId="{FBAF9315-3434-47A7-AFC1-83E27998558B}" srcOrd="6" destOrd="0" presId="urn:microsoft.com/office/officeart/2005/8/layout/hierarchy3"/>
    <dgm:cxn modelId="{6C5BA030-246C-41D0-AA90-1D67B431AB5E}" type="presParOf" srcId="{41639097-EAF0-45D9-9411-0C3347546652}" destId="{E4F428FD-02E1-44CB-BF1A-7ABDDE909EDB}" srcOrd="7" destOrd="0" presId="urn:microsoft.com/office/officeart/2005/8/layout/hierarchy3"/>
    <dgm:cxn modelId="{5D439E59-A4D4-4F3E-80CC-8F696DE22A87}" type="presParOf" srcId="{41639097-EAF0-45D9-9411-0C3347546652}" destId="{2B46EAB3-EA77-43D3-896D-1FEEBE7D996C}" srcOrd="8" destOrd="0" presId="urn:microsoft.com/office/officeart/2005/8/layout/hierarchy3"/>
    <dgm:cxn modelId="{8F01FE4D-D288-4FE6-BDA9-31CAC2B8F824}" type="presParOf" srcId="{41639097-EAF0-45D9-9411-0C3347546652}" destId="{F23145FA-219C-4E8C-8228-429E404941F1}" srcOrd="9" destOrd="0" presId="urn:microsoft.com/office/officeart/2005/8/layout/hierarchy3"/>
    <dgm:cxn modelId="{B3FAA300-F9F5-4B42-A758-C4E8C5E049F6}" type="presParOf" srcId="{33F7EA7E-6C1F-4A42-9591-B04F228EBD63}" destId="{71633DE0-F62B-472F-96FA-DB721B29CD45}" srcOrd="1" destOrd="0" presId="urn:microsoft.com/office/officeart/2005/8/layout/hierarchy3"/>
    <dgm:cxn modelId="{17C6A14C-5B74-4406-B735-9254D19A125B}" type="presParOf" srcId="{71633DE0-F62B-472F-96FA-DB721B29CD45}" destId="{2D308DE3-C8EE-49BC-9305-02F5C91251FA}" srcOrd="0" destOrd="0" presId="urn:microsoft.com/office/officeart/2005/8/layout/hierarchy3"/>
    <dgm:cxn modelId="{D23BD9FC-CE41-4E60-820B-577914E5FC80}" type="presParOf" srcId="{2D308DE3-C8EE-49BC-9305-02F5C91251FA}" destId="{534EA6C2-E496-4A25-93AA-581B74A2BC62}" srcOrd="0" destOrd="0" presId="urn:microsoft.com/office/officeart/2005/8/layout/hierarchy3"/>
    <dgm:cxn modelId="{94FD1106-FA84-4F4B-AFAF-77D7F1B2F9EC}" type="presParOf" srcId="{2D308DE3-C8EE-49BC-9305-02F5C91251FA}" destId="{62E6A7FA-DBE8-4789-9ABB-68F5071D078D}" srcOrd="1" destOrd="0" presId="urn:microsoft.com/office/officeart/2005/8/layout/hierarchy3"/>
    <dgm:cxn modelId="{854C7CA0-7EAC-4E66-A0DB-AFA89AEF330C}" type="presParOf" srcId="{71633DE0-F62B-472F-96FA-DB721B29CD45}" destId="{046F364F-03D8-49F8-B783-63D74DA064F9}" srcOrd="1" destOrd="0" presId="urn:microsoft.com/office/officeart/2005/8/layout/hierarchy3"/>
    <dgm:cxn modelId="{4AFC40AA-A30B-4172-88AE-F2170461C77E}" type="presParOf" srcId="{046F364F-03D8-49F8-B783-63D74DA064F9}" destId="{329CDC33-CA4D-437D-9151-1C43412CBC0E}" srcOrd="0" destOrd="0" presId="urn:microsoft.com/office/officeart/2005/8/layout/hierarchy3"/>
    <dgm:cxn modelId="{C1C7FC48-F0E4-42AC-97DB-AA51969DB04C}" type="presParOf" srcId="{046F364F-03D8-49F8-B783-63D74DA064F9}" destId="{AF5C197C-A613-4891-A6CB-692621489B15}" srcOrd="1" destOrd="0" presId="urn:microsoft.com/office/officeart/2005/8/layout/hierarchy3"/>
    <dgm:cxn modelId="{0D5F419F-9832-48B7-9861-231696F0304C}" type="presParOf" srcId="{046F364F-03D8-49F8-B783-63D74DA064F9}" destId="{02C2BE63-D196-4491-92C7-4A8D6464A2C8}" srcOrd="2" destOrd="0" presId="urn:microsoft.com/office/officeart/2005/8/layout/hierarchy3"/>
    <dgm:cxn modelId="{30B8DA07-CC71-40E2-A346-4107BF473749}" type="presParOf" srcId="{046F364F-03D8-49F8-B783-63D74DA064F9}" destId="{341DE390-0611-4163-8DFD-29F75D7712B9}" srcOrd="3" destOrd="0" presId="urn:microsoft.com/office/officeart/2005/8/layout/hierarchy3"/>
    <dgm:cxn modelId="{9C1DEE83-FCD0-4601-B1E4-9F172D7253B6}" type="presParOf" srcId="{046F364F-03D8-49F8-B783-63D74DA064F9}" destId="{B400A1C1-FDB0-48A8-B8C7-88375DCE899E}" srcOrd="4" destOrd="0" presId="urn:microsoft.com/office/officeart/2005/8/layout/hierarchy3"/>
    <dgm:cxn modelId="{596509FC-2BED-4B0C-8478-358B59947CE4}" type="presParOf" srcId="{046F364F-03D8-49F8-B783-63D74DA064F9}" destId="{C459E6B2-DA7D-4DFA-A6BA-614B7F58F737}" srcOrd="5" destOrd="0" presId="urn:microsoft.com/office/officeart/2005/8/layout/hierarchy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0AA2A4-C3CE-4A47-B41C-FAE3943BF22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EB2E69E-9112-4721-B809-4BDE6138F5BB}">
      <dgm:prSet phldrT="[Texto]" custT="1"/>
      <dgm:spPr/>
      <dgm:t>
        <a:bodyPr/>
        <a:lstStyle/>
        <a:p>
          <a:r>
            <a:rPr lang="pt-BR" sz="2000" dirty="0" smtClean="0">
              <a:solidFill>
                <a:srgbClr val="002060"/>
              </a:solidFill>
            </a:rPr>
            <a:t>Portos</a:t>
          </a:r>
          <a:endParaRPr lang="pt-BR" sz="2000" dirty="0">
            <a:solidFill>
              <a:srgbClr val="002060"/>
            </a:solidFill>
          </a:endParaRPr>
        </a:p>
      </dgm:t>
    </dgm:pt>
    <dgm:pt modelId="{80B525CF-DB7E-43C2-A630-359189986B05}" type="parTrans" cxnId="{8FE939F6-7129-437E-AAF9-25D04ADCA5E4}">
      <dgm:prSet/>
      <dgm:spPr/>
      <dgm:t>
        <a:bodyPr/>
        <a:lstStyle/>
        <a:p>
          <a:endParaRPr lang="pt-BR"/>
        </a:p>
      </dgm:t>
    </dgm:pt>
    <dgm:pt modelId="{2AE8235B-8BE9-426B-A79F-9F93CF076606}" type="sibTrans" cxnId="{8FE939F6-7129-437E-AAF9-25D04ADCA5E4}">
      <dgm:prSet/>
      <dgm:spPr/>
      <dgm:t>
        <a:bodyPr/>
        <a:lstStyle/>
        <a:p>
          <a:endParaRPr lang="pt-BR"/>
        </a:p>
      </dgm:t>
    </dgm:pt>
    <dgm:pt modelId="{F5236E03-1E7B-49D6-A946-DBFC52D9F62B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R$ 650 mi</a:t>
          </a:r>
          <a:endParaRPr lang="pt-BR" b="1" dirty="0">
            <a:solidFill>
              <a:srgbClr val="002060"/>
            </a:solidFill>
          </a:endParaRPr>
        </a:p>
      </dgm:t>
    </dgm:pt>
    <dgm:pt modelId="{AC0B7BCD-EB4C-481D-AFD3-6EBA6C0E4B96}" type="parTrans" cxnId="{405E7B3F-B319-456D-BADE-C91201AD950D}">
      <dgm:prSet/>
      <dgm:spPr/>
      <dgm:t>
        <a:bodyPr/>
        <a:lstStyle/>
        <a:p>
          <a:endParaRPr lang="pt-BR"/>
        </a:p>
      </dgm:t>
    </dgm:pt>
    <dgm:pt modelId="{09FCAD68-314B-4616-A87C-47681AFE6685}" type="sibTrans" cxnId="{405E7B3F-B319-456D-BADE-C91201AD950D}">
      <dgm:prSet/>
      <dgm:spPr/>
      <dgm:t>
        <a:bodyPr/>
        <a:lstStyle/>
        <a:p>
          <a:endParaRPr lang="pt-BR"/>
        </a:p>
      </dgm:t>
    </dgm:pt>
    <dgm:pt modelId="{7043B7E9-8CD9-4FCA-824B-C6895BCB3497}">
      <dgm:prSet phldrT="[Texto]" custT="1"/>
      <dgm:spPr/>
      <dgm:t>
        <a:bodyPr/>
        <a:lstStyle/>
        <a:p>
          <a:r>
            <a:rPr lang="pt-BR" sz="2000" dirty="0" smtClean="0">
              <a:solidFill>
                <a:srgbClr val="002060"/>
              </a:solidFill>
            </a:rPr>
            <a:t>Aero-portos</a:t>
          </a:r>
          <a:endParaRPr lang="pt-BR" sz="2000" dirty="0">
            <a:solidFill>
              <a:srgbClr val="002060"/>
            </a:solidFill>
          </a:endParaRPr>
        </a:p>
      </dgm:t>
    </dgm:pt>
    <dgm:pt modelId="{B09F965F-27CC-409D-A0F6-B5712BF7BACD}" type="parTrans" cxnId="{F4FDE1F7-874F-4515-831C-ADB820E0A74F}">
      <dgm:prSet/>
      <dgm:spPr/>
      <dgm:t>
        <a:bodyPr/>
        <a:lstStyle/>
        <a:p>
          <a:endParaRPr lang="pt-BR"/>
        </a:p>
      </dgm:t>
    </dgm:pt>
    <dgm:pt modelId="{20E1E094-41EE-4A90-B45C-44496F3F03CB}" type="sibTrans" cxnId="{F4FDE1F7-874F-4515-831C-ADB820E0A74F}">
      <dgm:prSet/>
      <dgm:spPr/>
      <dgm:t>
        <a:bodyPr/>
        <a:lstStyle/>
        <a:p>
          <a:endParaRPr lang="pt-BR"/>
        </a:p>
      </dgm:t>
    </dgm:pt>
    <dgm:pt modelId="{F8405C73-CB5A-4438-BA34-94FDE30E955E}">
      <dgm:prSet phldrT="[Texto]" custT="1"/>
      <dgm:spPr/>
      <dgm:t>
        <a:bodyPr/>
        <a:lstStyle/>
        <a:p>
          <a:r>
            <a:rPr lang="pt-BR" sz="2000" b="0" dirty="0" smtClean="0">
              <a:solidFill>
                <a:srgbClr val="002060"/>
              </a:solidFill>
            </a:rPr>
            <a:t>Arenas</a:t>
          </a:r>
          <a:endParaRPr lang="pt-BR" sz="2000" dirty="0">
            <a:solidFill>
              <a:srgbClr val="002060"/>
            </a:solidFill>
          </a:endParaRPr>
        </a:p>
      </dgm:t>
    </dgm:pt>
    <dgm:pt modelId="{5B44AD53-B567-45FB-BEDA-1A3B1B123854}" type="parTrans" cxnId="{8D29D5A1-307E-444D-BAD1-8E84B85E8274}">
      <dgm:prSet/>
      <dgm:spPr/>
      <dgm:t>
        <a:bodyPr/>
        <a:lstStyle/>
        <a:p>
          <a:endParaRPr lang="pt-BR"/>
        </a:p>
      </dgm:t>
    </dgm:pt>
    <dgm:pt modelId="{40D824F8-7D93-4C9B-A0BE-02FEA538D2D3}" type="sibTrans" cxnId="{8D29D5A1-307E-444D-BAD1-8E84B85E8274}">
      <dgm:prSet/>
      <dgm:spPr/>
      <dgm:t>
        <a:bodyPr/>
        <a:lstStyle/>
        <a:p>
          <a:endParaRPr lang="pt-BR"/>
        </a:p>
      </dgm:t>
    </dgm:pt>
    <dgm:pt modelId="{15728A49-6F2F-47C9-87B5-3308382FFFAE}">
      <dgm:prSet phldrT="[Texto]" custT="1"/>
      <dgm:spPr/>
      <dgm:t>
        <a:bodyPr/>
        <a:lstStyle/>
        <a:p>
          <a:r>
            <a:rPr lang="pt-BR" sz="2000" b="0" dirty="0" smtClean="0">
              <a:solidFill>
                <a:srgbClr val="002060"/>
              </a:solidFill>
            </a:rPr>
            <a:t>Mob. Urbana</a:t>
          </a:r>
          <a:endParaRPr lang="pt-BR" sz="2000" dirty="0">
            <a:solidFill>
              <a:srgbClr val="002060"/>
            </a:solidFill>
          </a:endParaRPr>
        </a:p>
      </dgm:t>
    </dgm:pt>
    <dgm:pt modelId="{66F2A031-FAA9-44A5-A31B-EF386B36052D}" type="parTrans" cxnId="{16FF1F90-FA43-4556-9219-5BF985C4AC90}">
      <dgm:prSet/>
      <dgm:spPr/>
      <dgm:t>
        <a:bodyPr/>
        <a:lstStyle/>
        <a:p>
          <a:endParaRPr lang="pt-BR"/>
        </a:p>
      </dgm:t>
    </dgm:pt>
    <dgm:pt modelId="{4219580B-1F2C-407D-9F33-18D9CAE9FD8A}" type="sibTrans" cxnId="{16FF1F90-FA43-4556-9219-5BF985C4AC90}">
      <dgm:prSet/>
      <dgm:spPr/>
      <dgm:t>
        <a:bodyPr/>
        <a:lstStyle/>
        <a:p>
          <a:endParaRPr lang="pt-BR"/>
        </a:p>
      </dgm:t>
    </dgm:pt>
    <dgm:pt modelId="{746383CA-1035-4A21-91D6-29103D615057}" type="pres">
      <dgm:prSet presAssocID="{760AA2A4-C3CE-4A47-B41C-FAE3943BF22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A08ADBD-0194-4E0F-8FB9-3AF8D9AE9B4E}" type="pres">
      <dgm:prSet presAssocID="{4EB2E69E-9112-4721-B809-4BDE6138F5BB}" presName="node" presStyleLbl="node1" presStyleIdx="0" presStyleCnt="5" custScaleX="235083" custScaleY="199417" custLinFactX="171264" custLinFactNeighborX="200000" custLinFactNeighborY="-489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3741C8-27A9-4F60-B9C6-76751DEDCF53}" type="pres">
      <dgm:prSet presAssocID="{2AE8235B-8BE9-426B-A79F-9F93CF076606}" presName="spacerL" presStyleCnt="0"/>
      <dgm:spPr/>
    </dgm:pt>
    <dgm:pt modelId="{A7534F0B-92A7-4C0A-9BF1-EA094B111E8A}" type="pres">
      <dgm:prSet presAssocID="{2AE8235B-8BE9-426B-A79F-9F93CF076606}" presName="sibTrans" presStyleLbl="sibTrans2D1" presStyleIdx="0" presStyleCnt="4" custScaleX="128476" custScaleY="104395" custLinFactX="294815" custLinFactNeighborX="300000" custLinFactNeighborY="16127"/>
      <dgm:spPr/>
      <dgm:t>
        <a:bodyPr/>
        <a:lstStyle/>
        <a:p>
          <a:endParaRPr lang="pt-BR"/>
        </a:p>
      </dgm:t>
    </dgm:pt>
    <dgm:pt modelId="{6B07EEB2-69D9-4F68-B337-72D57ACB3BC7}" type="pres">
      <dgm:prSet presAssocID="{2AE8235B-8BE9-426B-A79F-9F93CF076606}" presName="spacerR" presStyleCnt="0"/>
      <dgm:spPr/>
    </dgm:pt>
    <dgm:pt modelId="{AC1F95BD-8A1D-4C3D-BB9B-925BAAC99087}" type="pres">
      <dgm:prSet presAssocID="{7043B7E9-8CD9-4FCA-824B-C6895BCB3497}" presName="node" presStyleLbl="node1" presStyleIdx="1" presStyleCnt="5" custScaleX="273530" custScaleY="204952" custLinFactX="187575" custLinFactNeighborX="200000" custLinFactNeighborY="185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DCB529-FA80-4CAC-B23A-4EC8AF8E0E49}" type="pres">
      <dgm:prSet presAssocID="{20E1E094-41EE-4A90-B45C-44496F3F03CB}" presName="spacerL" presStyleCnt="0"/>
      <dgm:spPr/>
    </dgm:pt>
    <dgm:pt modelId="{B66E4158-998E-4983-89DE-142A91313B98}" type="pres">
      <dgm:prSet presAssocID="{20E1E094-41EE-4A90-B45C-44496F3F03CB}" presName="sibTrans" presStyleLbl="sibTrans2D1" presStyleIdx="1" presStyleCnt="4" custLinFactX="336647" custLinFactNeighborX="400000" custLinFactNeighborY="-7826"/>
      <dgm:spPr/>
      <dgm:t>
        <a:bodyPr/>
        <a:lstStyle/>
        <a:p>
          <a:endParaRPr lang="pt-BR"/>
        </a:p>
      </dgm:t>
    </dgm:pt>
    <dgm:pt modelId="{FF4D8051-4422-4404-95F1-A040FEF28A4E}" type="pres">
      <dgm:prSet presAssocID="{20E1E094-41EE-4A90-B45C-44496F3F03CB}" presName="spacerR" presStyleCnt="0"/>
      <dgm:spPr/>
    </dgm:pt>
    <dgm:pt modelId="{FD796921-8735-4118-84E0-84AFE9E300BE}" type="pres">
      <dgm:prSet presAssocID="{F8405C73-CB5A-4438-BA34-94FDE30E955E}" presName="node" presStyleLbl="node1" presStyleIdx="2" presStyleCnt="5" custScaleX="237713" custScaleY="228067" custLinFactX="204334" custLinFactNeighborX="3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47A21F-B50C-41DF-819B-A35549CDA973}" type="pres">
      <dgm:prSet presAssocID="{40D824F8-7D93-4C9B-A0BE-02FEA538D2D3}" presName="spacerL" presStyleCnt="0"/>
      <dgm:spPr/>
    </dgm:pt>
    <dgm:pt modelId="{BF5591C1-178C-4C29-8EF4-4A7F43EEB10A}" type="pres">
      <dgm:prSet presAssocID="{40D824F8-7D93-4C9B-A0BE-02FEA538D2D3}" presName="sibTrans" presStyleLbl="sibTrans2D1" presStyleIdx="2" presStyleCnt="4" custLinFactX="353930" custLinFactNeighborX="400000" custLinFactNeighborY="-7826"/>
      <dgm:spPr/>
      <dgm:t>
        <a:bodyPr/>
        <a:lstStyle/>
        <a:p>
          <a:endParaRPr lang="pt-BR"/>
        </a:p>
      </dgm:t>
    </dgm:pt>
    <dgm:pt modelId="{F58F6E52-48CC-4C1C-9FAE-C7C9BDB7E68C}" type="pres">
      <dgm:prSet presAssocID="{40D824F8-7D93-4C9B-A0BE-02FEA538D2D3}" presName="spacerR" presStyleCnt="0"/>
      <dgm:spPr/>
    </dgm:pt>
    <dgm:pt modelId="{9414817A-17AE-4260-B8BA-9E413D85263C}" type="pres">
      <dgm:prSet presAssocID="{15728A49-6F2F-47C9-87B5-3308382FFFAE}" presName="node" presStyleLbl="node1" presStyleIdx="3" presStyleCnt="5" custScaleX="295072" custScaleY="206397" custLinFactX="227774" custLinFactNeighborX="300000" custLinFactNeighborY="-1083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3B8F15-6799-48A6-B6B0-2BD24A8D527C}" type="pres">
      <dgm:prSet presAssocID="{4219580B-1F2C-407D-9F33-18D9CAE9FD8A}" presName="spacerL" presStyleCnt="0"/>
      <dgm:spPr/>
    </dgm:pt>
    <dgm:pt modelId="{59F4D68A-88DE-4600-9200-A9E9F230DA12}" type="pres">
      <dgm:prSet presAssocID="{4219580B-1F2C-407D-9F33-18D9CAE9FD8A}" presName="sibTrans" presStyleLbl="sibTrans2D1" presStyleIdx="3" presStyleCnt="4" custLinFactX="430914" custLinFactNeighborX="500000" custLinFactNeighborY="-27164"/>
      <dgm:spPr/>
      <dgm:t>
        <a:bodyPr/>
        <a:lstStyle/>
        <a:p>
          <a:endParaRPr lang="pt-BR"/>
        </a:p>
      </dgm:t>
    </dgm:pt>
    <dgm:pt modelId="{2E857680-819A-45AA-8C6E-123603045A7C}" type="pres">
      <dgm:prSet presAssocID="{4219580B-1F2C-407D-9F33-18D9CAE9FD8A}" presName="spacerR" presStyleCnt="0"/>
      <dgm:spPr/>
    </dgm:pt>
    <dgm:pt modelId="{454AA315-FA94-41BD-8CF1-A43A93800D47}" type="pres">
      <dgm:prSet presAssocID="{F5236E03-1E7B-49D6-A946-DBFC52D9F62B}" presName="node" presStyleLbl="node1" presStyleIdx="4" presStyleCnt="5" custScaleX="352200" custScaleY="149694" custLinFactX="-1139666" custLinFactY="100000" custLinFactNeighborX="-1200000" custLinFactNeighborY="1631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321F3F1-2B60-47E4-A38B-650A31C19C57}" type="presOf" srcId="{F8405C73-CB5A-4438-BA34-94FDE30E955E}" destId="{FD796921-8735-4118-84E0-84AFE9E300BE}" srcOrd="0" destOrd="0" presId="urn:microsoft.com/office/officeart/2005/8/layout/equation1"/>
    <dgm:cxn modelId="{8D29D5A1-307E-444D-BAD1-8E84B85E8274}" srcId="{760AA2A4-C3CE-4A47-B41C-FAE3943BF223}" destId="{F8405C73-CB5A-4438-BA34-94FDE30E955E}" srcOrd="2" destOrd="0" parTransId="{5B44AD53-B567-45FB-BEDA-1A3B1B123854}" sibTransId="{40D824F8-7D93-4C9B-A0BE-02FEA538D2D3}"/>
    <dgm:cxn modelId="{E0C480B2-D9AC-466F-BD3A-66E33C8AF8AD}" type="presOf" srcId="{760AA2A4-C3CE-4A47-B41C-FAE3943BF223}" destId="{746383CA-1035-4A21-91D6-29103D615057}" srcOrd="0" destOrd="0" presId="urn:microsoft.com/office/officeart/2005/8/layout/equation1"/>
    <dgm:cxn modelId="{8FE939F6-7129-437E-AAF9-25D04ADCA5E4}" srcId="{760AA2A4-C3CE-4A47-B41C-FAE3943BF223}" destId="{4EB2E69E-9112-4721-B809-4BDE6138F5BB}" srcOrd="0" destOrd="0" parTransId="{80B525CF-DB7E-43C2-A630-359189986B05}" sibTransId="{2AE8235B-8BE9-426B-A79F-9F93CF076606}"/>
    <dgm:cxn modelId="{F139EE7D-2CF0-4BBA-A989-EBF9D6D14031}" type="presOf" srcId="{2AE8235B-8BE9-426B-A79F-9F93CF076606}" destId="{A7534F0B-92A7-4C0A-9BF1-EA094B111E8A}" srcOrd="0" destOrd="0" presId="urn:microsoft.com/office/officeart/2005/8/layout/equation1"/>
    <dgm:cxn modelId="{13758E62-14CC-4789-B556-2D5DD06EAF1E}" type="presOf" srcId="{40D824F8-7D93-4C9B-A0BE-02FEA538D2D3}" destId="{BF5591C1-178C-4C29-8EF4-4A7F43EEB10A}" srcOrd="0" destOrd="0" presId="urn:microsoft.com/office/officeart/2005/8/layout/equation1"/>
    <dgm:cxn modelId="{64EF8A68-88B6-44AF-9D37-F6B7662FB312}" type="presOf" srcId="{7043B7E9-8CD9-4FCA-824B-C6895BCB3497}" destId="{AC1F95BD-8A1D-4C3D-BB9B-925BAAC99087}" srcOrd="0" destOrd="0" presId="urn:microsoft.com/office/officeart/2005/8/layout/equation1"/>
    <dgm:cxn modelId="{F1E3C460-91AF-4B9E-9895-9560E27BE3B1}" type="presOf" srcId="{20E1E094-41EE-4A90-B45C-44496F3F03CB}" destId="{B66E4158-998E-4983-89DE-142A91313B98}" srcOrd="0" destOrd="0" presId="urn:microsoft.com/office/officeart/2005/8/layout/equation1"/>
    <dgm:cxn modelId="{16FF1F90-FA43-4556-9219-5BF985C4AC90}" srcId="{760AA2A4-C3CE-4A47-B41C-FAE3943BF223}" destId="{15728A49-6F2F-47C9-87B5-3308382FFFAE}" srcOrd="3" destOrd="0" parTransId="{66F2A031-FAA9-44A5-A31B-EF386B36052D}" sibTransId="{4219580B-1F2C-407D-9F33-18D9CAE9FD8A}"/>
    <dgm:cxn modelId="{405E7B3F-B319-456D-BADE-C91201AD950D}" srcId="{760AA2A4-C3CE-4A47-B41C-FAE3943BF223}" destId="{F5236E03-1E7B-49D6-A946-DBFC52D9F62B}" srcOrd="4" destOrd="0" parTransId="{AC0B7BCD-EB4C-481D-AFD3-6EBA6C0E4B96}" sibTransId="{09FCAD68-314B-4616-A87C-47681AFE6685}"/>
    <dgm:cxn modelId="{033580F8-FEA9-48DB-8AB7-E23F607A7E2B}" type="presOf" srcId="{F5236E03-1E7B-49D6-A946-DBFC52D9F62B}" destId="{454AA315-FA94-41BD-8CF1-A43A93800D47}" srcOrd="0" destOrd="0" presId="urn:microsoft.com/office/officeart/2005/8/layout/equation1"/>
    <dgm:cxn modelId="{8027A317-E224-490C-9024-A2CFC87C09CB}" type="presOf" srcId="{15728A49-6F2F-47C9-87B5-3308382FFFAE}" destId="{9414817A-17AE-4260-B8BA-9E413D85263C}" srcOrd="0" destOrd="0" presId="urn:microsoft.com/office/officeart/2005/8/layout/equation1"/>
    <dgm:cxn modelId="{1C9B533D-69E3-4593-B54B-2F3F9644DD92}" type="presOf" srcId="{4EB2E69E-9112-4721-B809-4BDE6138F5BB}" destId="{CA08ADBD-0194-4E0F-8FB9-3AF8D9AE9B4E}" srcOrd="0" destOrd="0" presId="urn:microsoft.com/office/officeart/2005/8/layout/equation1"/>
    <dgm:cxn modelId="{3FBDACFC-C7AB-4F3A-98FA-5E12866599CB}" type="presOf" srcId="{4219580B-1F2C-407D-9F33-18D9CAE9FD8A}" destId="{59F4D68A-88DE-4600-9200-A9E9F230DA12}" srcOrd="0" destOrd="0" presId="urn:microsoft.com/office/officeart/2005/8/layout/equation1"/>
    <dgm:cxn modelId="{F4FDE1F7-874F-4515-831C-ADB820E0A74F}" srcId="{760AA2A4-C3CE-4A47-B41C-FAE3943BF223}" destId="{7043B7E9-8CD9-4FCA-824B-C6895BCB3497}" srcOrd="1" destOrd="0" parTransId="{B09F965F-27CC-409D-A0F6-B5712BF7BACD}" sibTransId="{20E1E094-41EE-4A90-B45C-44496F3F03CB}"/>
    <dgm:cxn modelId="{74235A7A-0129-4892-82D1-DD81784AD2E6}" type="presParOf" srcId="{746383CA-1035-4A21-91D6-29103D615057}" destId="{CA08ADBD-0194-4E0F-8FB9-3AF8D9AE9B4E}" srcOrd="0" destOrd="0" presId="urn:microsoft.com/office/officeart/2005/8/layout/equation1"/>
    <dgm:cxn modelId="{4842BB56-13B0-4E8C-A138-8E7C6597694B}" type="presParOf" srcId="{746383CA-1035-4A21-91D6-29103D615057}" destId="{0C3741C8-27A9-4F60-B9C6-76751DEDCF53}" srcOrd="1" destOrd="0" presId="urn:microsoft.com/office/officeart/2005/8/layout/equation1"/>
    <dgm:cxn modelId="{A278B95E-4671-43B7-9756-126AD2ABC6B9}" type="presParOf" srcId="{746383CA-1035-4A21-91D6-29103D615057}" destId="{A7534F0B-92A7-4C0A-9BF1-EA094B111E8A}" srcOrd="2" destOrd="0" presId="urn:microsoft.com/office/officeart/2005/8/layout/equation1"/>
    <dgm:cxn modelId="{F80ECD60-DA41-4228-A453-9A57289B1A89}" type="presParOf" srcId="{746383CA-1035-4A21-91D6-29103D615057}" destId="{6B07EEB2-69D9-4F68-B337-72D57ACB3BC7}" srcOrd="3" destOrd="0" presId="urn:microsoft.com/office/officeart/2005/8/layout/equation1"/>
    <dgm:cxn modelId="{1F7F3786-1A2B-4E2A-9ED2-C1A35A9F0B28}" type="presParOf" srcId="{746383CA-1035-4A21-91D6-29103D615057}" destId="{AC1F95BD-8A1D-4C3D-BB9B-925BAAC99087}" srcOrd="4" destOrd="0" presId="urn:microsoft.com/office/officeart/2005/8/layout/equation1"/>
    <dgm:cxn modelId="{2F20D2BF-996E-4F53-9807-F8E09DF403F3}" type="presParOf" srcId="{746383CA-1035-4A21-91D6-29103D615057}" destId="{ECDCB529-FA80-4CAC-B23A-4EC8AF8E0E49}" srcOrd="5" destOrd="0" presId="urn:microsoft.com/office/officeart/2005/8/layout/equation1"/>
    <dgm:cxn modelId="{8326B410-596E-4AAD-874A-0329B71A1F48}" type="presParOf" srcId="{746383CA-1035-4A21-91D6-29103D615057}" destId="{B66E4158-998E-4983-89DE-142A91313B98}" srcOrd="6" destOrd="0" presId="urn:microsoft.com/office/officeart/2005/8/layout/equation1"/>
    <dgm:cxn modelId="{B7FCF173-6F13-4CF1-93B8-BAC0E08D1B35}" type="presParOf" srcId="{746383CA-1035-4A21-91D6-29103D615057}" destId="{FF4D8051-4422-4404-95F1-A040FEF28A4E}" srcOrd="7" destOrd="0" presId="urn:microsoft.com/office/officeart/2005/8/layout/equation1"/>
    <dgm:cxn modelId="{828A1725-4B17-4019-87BA-AFE06291FAE4}" type="presParOf" srcId="{746383CA-1035-4A21-91D6-29103D615057}" destId="{FD796921-8735-4118-84E0-84AFE9E300BE}" srcOrd="8" destOrd="0" presId="urn:microsoft.com/office/officeart/2005/8/layout/equation1"/>
    <dgm:cxn modelId="{EEDF6109-066E-41AB-B905-9EA1118AD5FC}" type="presParOf" srcId="{746383CA-1035-4A21-91D6-29103D615057}" destId="{2B47A21F-B50C-41DF-819B-A35549CDA973}" srcOrd="9" destOrd="0" presId="urn:microsoft.com/office/officeart/2005/8/layout/equation1"/>
    <dgm:cxn modelId="{E7D063B1-B4F6-42DD-99D3-7505C5B481E9}" type="presParOf" srcId="{746383CA-1035-4A21-91D6-29103D615057}" destId="{BF5591C1-178C-4C29-8EF4-4A7F43EEB10A}" srcOrd="10" destOrd="0" presId="urn:microsoft.com/office/officeart/2005/8/layout/equation1"/>
    <dgm:cxn modelId="{04E2E1C5-2B23-430D-8188-2FAA4E71D5C9}" type="presParOf" srcId="{746383CA-1035-4A21-91D6-29103D615057}" destId="{F58F6E52-48CC-4C1C-9FAE-C7C9BDB7E68C}" srcOrd="11" destOrd="0" presId="urn:microsoft.com/office/officeart/2005/8/layout/equation1"/>
    <dgm:cxn modelId="{38D28AFA-92AF-4160-94D7-551944E13568}" type="presParOf" srcId="{746383CA-1035-4A21-91D6-29103D615057}" destId="{9414817A-17AE-4260-B8BA-9E413D85263C}" srcOrd="12" destOrd="0" presId="urn:microsoft.com/office/officeart/2005/8/layout/equation1"/>
    <dgm:cxn modelId="{051268A4-4425-411C-9694-DD414DBA279E}" type="presParOf" srcId="{746383CA-1035-4A21-91D6-29103D615057}" destId="{9A3B8F15-6799-48A6-B6B0-2BD24A8D527C}" srcOrd="13" destOrd="0" presId="urn:microsoft.com/office/officeart/2005/8/layout/equation1"/>
    <dgm:cxn modelId="{0806F593-B633-4A2D-9DE4-C9882733BF8E}" type="presParOf" srcId="{746383CA-1035-4A21-91D6-29103D615057}" destId="{59F4D68A-88DE-4600-9200-A9E9F230DA12}" srcOrd="14" destOrd="0" presId="urn:microsoft.com/office/officeart/2005/8/layout/equation1"/>
    <dgm:cxn modelId="{78E21B75-C1AB-4C86-AA15-B393DB07FFF3}" type="presParOf" srcId="{746383CA-1035-4A21-91D6-29103D615057}" destId="{2E857680-819A-45AA-8C6E-123603045A7C}" srcOrd="15" destOrd="0" presId="urn:microsoft.com/office/officeart/2005/8/layout/equation1"/>
    <dgm:cxn modelId="{3CC3CABA-3912-4D11-AEC2-2491F043161D}" type="presParOf" srcId="{746383CA-1035-4A21-91D6-29103D615057}" destId="{454AA315-FA94-41BD-8CF1-A43A93800D4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C92262-686D-46B4-A1DB-4218FE1C0296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BE88259-BDBC-4B4A-BDAB-9F6886729FC4}">
      <dgm:prSet phldrT="[Texto]" custT="1"/>
      <dgm:spPr/>
      <dgm:t>
        <a:bodyPr/>
        <a:lstStyle/>
        <a:p>
          <a:r>
            <a:rPr lang="pt-BR" sz="1900" dirty="0" smtClean="0">
              <a:solidFill>
                <a:schemeClr val="accent2">
                  <a:lumMod val="25000"/>
                </a:schemeClr>
              </a:solidFill>
            </a:rPr>
            <a:t>Alterações tempestivas dos projetos, orçamentos e editais</a:t>
          </a:r>
          <a:endParaRPr lang="pt-BR" sz="1900" dirty="0">
            <a:solidFill>
              <a:schemeClr val="accent2">
                <a:lumMod val="25000"/>
              </a:schemeClr>
            </a:solidFill>
          </a:endParaRPr>
        </a:p>
      </dgm:t>
    </dgm:pt>
    <dgm:pt modelId="{FFBB0C8E-FBAB-4EA6-900D-10F7B1D9F292}" type="parTrans" cxnId="{6B6C3441-AE06-4F81-BD80-8E62D754C06C}">
      <dgm:prSet/>
      <dgm:spPr/>
      <dgm:t>
        <a:bodyPr/>
        <a:lstStyle/>
        <a:p>
          <a:endParaRPr lang="pt-BR"/>
        </a:p>
      </dgm:t>
    </dgm:pt>
    <dgm:pt modelId="{6AA3F8ED-69FF-4A18-8D24-967252854787}" type="sibTrans" cxnId="{6B6C3441-AE06-4F81-BD80-8E62D754C06C}">
      <dgm:prSet/>
      <dgm:spPr/>
      <dgm:t>
        <a:bodyPr/>
        <a:lstStyle/>
        <a:p>
          <a:endParaRPr lang="pt-BR"/>
        </a:p>
      </dgm:t>
    </dgm:pt>
    <dgm:pt modelId="{BC64A555-6CAC-4217-9E93-A7972E2A4C0B}">
      <dgm:prSet phldrT="[Texto]" custT="1"/>
      <dgm:spPr/>
      <dgm:t>
        <a:bodyPr/>
        <a:lstStyle/>
        <a:p>
          <a:r>
            <a:rPr lang="pt-BR" sz="1900" dirty="0" smtClean="0">
              <a:solidFill>
                <a:schemeClr val="accent2">
                  <a:lumMod val="25000"/>
                </a:schemeClr>
              </a:solidFill>
            </a:rPr>
            <a:t>Oitivas</a:t>
          </a:r>
          <a:endParaRPr lang="pt-BR" sz="1900" dirty="0">
            <a:solidFill>
              <a:schemeClr val="accent2">
                <a:lumMod val="25000"/>
              </a:schemeClr>
            </a:solidFill>
          </a:endParaRPr>
        </a:p>
      </dgm:t>
    </dgm:pt>
    <dgm:pt modelId="{978D2FF2-FD41-48EB-9A5D-A5EA9F4E7C0F}" type="parTrans" cxnId="{F62B01AF-030A-4F9D-8517-DE5EAD3D5228}">
      <dgm:prSet/>
      <dgm:spPr/>
      <dgm:t>
        <a:bodyPr/>
        <a:lstStyle/>
        <a:p>
          <a:endParaRPr lang="pt-BR"/>
        </a:p>
      </dgm:t>
    </dgm:pt>
    <dgm:pt modelId="{96C80A9B-5FD0-4B1B-8F8D-531F5455DC63}" type="sibTrans" cxnId="{F62B01AF-030A-4F9D-8517-DE5EAD3D5228}">
      <dgm:prSet/>
      <dgm:spPr/>
      <dgm:t>
        <a:bodyPr/>
        <a:lstStyle/>
        <a:p>
          <a:endParaRPr lang="pt-BR"/>
        </a:p>
      </dgm:t>
    </dgm:pt>
    <dgm:pt modelId="{BCF4BB1D-BE71-4B3B-8742-99C4FE6CEDEC}">
      <dgm:prSet phldrT="[Texto]" custT="1"/>
      <dgm:spPr/>
      <dgm:t>
        <a:bodyPr/>
        <a:lstStyle/>
        <a:p>
          <a:r>
            <a:rPr lang="pt-BR" sz="1900" dirty="0" smtClean="0">
              <a:solidFill>
                <a:schemeClr val="accent2">
                  <a:lumMod val="25000"/>
                </a:schemeClr>
              </a:solidFill>
            </a:rPr>
            <a:t>Fiscalizações de edital</a:t>
          </a:r>
          <a:endParaRPr lang="pt-BR" sz="1900" dirty="0">
            <a:solidFill>
              <a:schemeClr val="accent2">
                <a:lumMod val="25000"/>
              </a:schemeClr>
            </a:solidFill>
          </a:endParaRPr>
        </a:p>
      </dgm:t>
    </dgm:pt>
    <dgm:pt modelId="{2F324E34-DF5C-4BEA-B08D-6BF2DCBB0428}" type="parTrans" cxnId="{4AF666DF-D0CA-4DE0-BBFD-2771A2DBDB58}">
      <dgm:prSet/>
      <dgm:spPr/>
      <dgm:t>
        <a:bodyPr/>
        <a:lstStyle/>
        <a:p>
          <a:endParaRPr lang="pt-BR"/>
        </a:p>
      </dgm:t>
    </dgm:pt>
    <dgm:pt modelId="{E952B491-8970-4BBD-8FC6-15F6C58D1C9E}" type="sibTrans" cxnId="{4AF666DF-D0CA-4DE0-BBFD-2771A2DBDB58}">
      <dgm:prSet/>
      <dgm:spPr/>
      <dgm:t>
        <a:bodyPr/>
        <a:lstStyle/>
        <a:p>
          <a:endParaRPr lang="pt-BR"/>
        </a:p>
      </dgm:t>
    </dgm:pt>
    <dgm:pt modelId="{E2663126-D456-4B7C-936F-A49F7357EABE}" type="pres">
      <dgm:prSet presAssocID="{7DC92262-686D-46B4-A1DB-4218FE1C029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743BBFB-2EE8-4407-8A2C-95E2945890A2}" type="pres">
      <dgm:prSet presAssocID="{9BE88259-BDBC-4B4A-BDAB-9F6886729FC4}" presName="gear1" presStyleLbl="node1" presStyleIdx="0" presStyleCnt="3" custScaleX="106259" custScaleY="10983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57093F-2F4F-498B-A1A2-0ECFBFC5B424}" type="pres">
      <dgm:prSet presAssocID="{9BE88259-BDBC-4B4A-BDAB-9F6886729FC4}" presName="gear1srcNode" presStyleLbl="node1" presStyleIdx="0" presStyleCnt="3"/>
      <dgm:spPr/>
      <dgm:t>
        <a:bodyPr/>
        <a:lstStyle/>
        <a:p>
          <a:endParaRPr lang="pt-BR"/>
        </a:p>
      </dgm:t>
    </dgm:pt>
    <dgm:pt modelId="{875F410F-E1CB-44D7-85A2-57D057328028}" type="pres">
      <dgm:prSet presAssocID="{9BE88259-BDBC-4B4A-BDAB-9F6886729FC4}" presName="gear1dstNode" presStyleLbl="node1" presStyleIdx="0" presStyleCnt="3"/>
      <dgm:spPr/>
      <dgm:t>
        <a:bodyPr/>
        <a:lstStyle/>
        <a:p>
          <a:endParaRPr lang="pt-BR"/>
        </a:p>
      </dgm:t>
    </dgm:pt>
    <dgm:pt modelId="{04904B6D-C2FF-4AF0-B542-8EE665B9FEB2}" type="pres">
      <dgm:prSet presAssocID="{BC64A555-6CAC-4217-9E93-A7972E2A4C0B}" presName="gear2" presStyleLbl="node1" presStyleIdx="1" presStyleCnt="3" custScaleX="124137" custScaleY="10835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4E02CD-9F59-443C-94D3-85E1DF03F77D}" type="pres">
      <dgm:prSet presAssocID="{BC64A555-6CAC-4217-9E93-A7972E2A4C0B}" presName="gear2srcNode" presStyleLbl="node1" presStyleIdx="1" presStyleCnt="3"/>
      <dgm:spPr/>
      <dgm:t>
        <a:bodyPr/>
        <a:lstStyle/>
        <a:p>
          <a:endParaRPr lang="pt-BR"/>
        </a:p>
      </dgm:t>
    </dgm:pt>
    <dgm:pt modelId="{F0F37D8B-D4DF-44FA-8190-41B0E065666D}" type="pres">
      <dgm:prSet presAssocID="{BC64A555-6CAC-4217-9E93-A7972E2A4C0B}" presName="gear2dstNode" presStyleLbl="node1" presStyleIdx="1" presStyleCnt="3"/>
      <dgm:spPr/>
      <dgm:t>
        <a:bodyPr/>
        <a:lstStyle/>
        <a:p>
          <a:endParaRPr lang="pt-BR"/>
        </a:p>
      </dgm:t>
    </dgm:pt>
    <dgm:pt modelId="{3CB766EB-EC73-4D21-ACA6-57D297C6C42F}" type="pres">
      <dgm:prSet presAssocID="{BCF4BB1D-BE71-4B3B-8742-99C4FE6CEDEC}" presName="gear3" presStyleLbl="node1" presStyleIdx="2" presStyleCnt="3" custScaleX="142348" custScaleY="144670" custLinFactNeighborX="1481" custLinFactNeighborY="-4398"/>
      <dgm:spPr/>
      <dgm:t>
        <a:bodyPr/>
        <a:lstStyle/>
        <a:p>
          <a:endParaRPr lang="pt-BR"/>
        </a:p>
      </dgm:t>
    </dgm:pt>
    <dgm:pt modelId="{87F95A74-6115-402D-8D19-A1CDD5A00950}" type="pres">
      <dgm:prSet presAssocID="{BCF4BB1D-BE71-4B3B-8742-99C4FE6CEDE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33B6BDC-B6F8-494A-A39D-1BFEE0D883D4}" type="pres">
      <dgm:prSet presAssocID="{BCF4BB1D-BE71-4B3B-8742-99C4FE6CEDEC}" presName="gear3srcNode" presStyleLbl="node1" presStyleIdx="2" presStyleCnt="3"/>
      <dgm:spPr/>
      <dgm:t>
        <a:bodyPr/>
        <a:lstStyle/>
        <a:p>
          <a:endParaRPr lang="pt-BR"/>
        </a:p>
      </dgm:t>
    </dgm:pt>
    <dgm:pt modelId="{EA26A5FE-860D-4D98-9E8E-04311BCF68E1}" type="pres">
      <dgm:prSet presAssocID="{BCF4BB1D-BE71-4B3B-8742-99C4FE6CEDEC}" presName="gear3dstNode" presStyleLbl="node1" presStyleIdx="2" presStyleCnt="3"/>
      <dgm:spPr/>
      <dgm:t>
        <a:bodyPr/>
        <a:lstStyle/>
        <a:p>
          <a:endParaRPr lang="pt-BR"/>
        </a:p>
      </dgm:t>
    </dgm:pt>
    <dgm:pt modelId="{E1EB7F3F-CDE7-4F6D-AAEC-34CA491EFBC1}" type="pres">
      <dgm:prSet presAssocID="{6AA3F8ED-69FF-4A18-8D24-967252854787}" presName="connector1" presStyleLbl="sibTrans2D1" presStyleIdx="0" presStyleCnt="3"/>
      <dgm:spPr/>
      <dgm:t>
        <a:bodyPr/>
        <a:lstStyle/>
        <a:p>
          <a:endParaRPr lang="pt-BR"/>
        </a:p>
      </dgm:t>
    </dgm:pt>
    <dgm:pt modelId="{2B55B4CF-7872-4846-B360-2A38E277B412}" type="pres">
      <dgm:prSet presAssocID="{96C80A9B-5FD0-4B1B-8F8D-531F5455DC63}" presName="connector2" presStyleLbl="sibTrans2D1" presStyleIdx="1" presStyleCnt="3"/>
      <dgm:spPr/>
      <dgm:t>
        <a:bodyPr/>
        <a:lstStyle/>
        <a:p>
          <a:endParaRPr lang="pt-BR"/>
        </a:p>
      </dgm:t>
    </dgm:pt>
    <dgm:pt modelId="{0984A616-011D-443B-B5D2-DBE6546B1258}" type="pres">
      <dgm:prSet presAssocID="{E952B491-8970-4BBD-8FC6-15F6C58D1C9E}" presName="connector3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0E6D851E-9FD7-46EA-84CA-C3B0F61060F8}" type="presOf" srcId="{9BE88259-BDBC-4B4A-BDAB-9F6886729FC4}" destId="{F743BBFB-2EE8-4407-8A2C-95E2945890A2}" srcOrd="0" destOrd="0" presId="urn:microsoft.com/office/officeart/2005/8/layout/gear1"/>
    <dgm:cxn modelId="{E1B586E7-4680-46AF-8A00-698D36A98ECE}" type="presOf" srcId="{BCF4BB1D-BE71-4B3B-8742-99C4FE6CEDEC}" destId="{EA26A5FE-860D-4D98-9E8E-04311BCF68E1}" srcOrd="3" destOrd="0" presId="urn:microsoft.com/office/officeart/2005/8/layout/gear1"/>
    <dgm:cxn modelId="{3D45CDC8-4F1E-4E48-8C68-BB39AE51A64D}" type="presOf" srcId="{BCF4BB1D-BE71-4B3B-8742-99C4FE6CEDEC}" destId="{3CB766EB-EC73-4D21-ACA6-57D297C6C42F}" srcOrd="0" destOrd="0" presId="urn:microsoft.com/office/officeart/2005/8/layout/gear1"/>
    <dgm:cxn modelId="{E86E5152-13B7-488C-9910-118F486A089D}" type="presOf" srcId="{BCF4BB1D-BE71-4B3B-8742-99C4FE6CEDEC}" destId="{87F95A74-6115-402D-8D19-A1CDD5A00950}" srcOrd="1" destOrd="0" presId="urn:microsoft.com/office/officeart/2005/8/layout/gear1"/>
    <dgm:cxn modelId="{6B6C3441-AE06-4F81-BD80-8E62D754C06C}" srcId="{7DC92262-686D-46B4-A1DB-4218FE1C0296}" destId="{9BE88259-BDBC-4B4A-BDAB-9F6886729FC4}" srcOrd="0" destOrd="0" parTransId="{FFBB0C8E-FBAB-4EA6-900D-10F7B1D9F292}" sibTransId="{6AA3F8ED-69FF-4A18-8D24-967252854787}"/>
    <dgm:cxn modelId="{FEA7A97A-6785-4028-B137-57484252947F}" type="presOf" srcId="{E952B491-8970-4BBD-8FC6-15F6C58D1C9E}" destId="{0984A616-011D-443B-B5D2-DBE6546B1258}" srcOrd="0" destOrd="0" presId="urn:microsoft.com/office/officeart/2005/8/layout/gear1"/>
    <dgm:cxn modelId="{F62B01AF-030A-4F9D-8517-DE5EAD3D5228}" srcId="{7DC92262-686D-46B4-A1DB-4218FE1C0296}" destId="{BC64A555-6CAC-4217-9E93-A7972E2A4C0B}" srcOrd="1" destOrd="0" parTransId="{978D2FF2-FD41-48EB-9A5D-A5EA9F4E7C0F}" sibTransId="{96C80A9B-5FD0-4B1B-8F8D-531F5455DC63}"/>
    <dgm:cxn modelId="{4A0ADE99-2C4B-4CBF-BB0B-744CEC73AD03}" type="presOf" srcId="{BC64A555-6CAC-4217-9E93-A7972E2A4C0B}" destId="{F0F37D8B-D4DF-44FA-8190-41B0E065666D}" srcOrd="2" destOrd="0" presId="urn:microsoft.com/office/officeart/2005/8/layout/gear1"/>
    <dgm:cxn modelId="{A35D9602-AD1D-4DAD-A73D-A1771D8846C8}" type="presOf" srcId="{9BE88259-BDBC-4B4A-BDAB-9F6886729FC4}" destId="{BE57093F-2F4F-498B-A1A2-0ECFBFC5B424}" srcOrd="1" destOrd="0" presId="urn:microsoft.com/office/officeart/2005/8/layout/gear1"/>
    <dgm:cxn modelId="{4AB19BA8-D9E9-4E84-BB44-D9971417C906}" type="presOf" srcId="{6AA3F8ED-69FF-4A18-8D24-967252854787}" destId="{E1EB7F3F-CDE7-4F6D-AAEC-34CA491EFBC1}" srcOrd="0" destOrd="0" presId="urn:microsoft.com/office/officeart/2005/8/layout/gear1"/>
    <dgm:cxn modelId="{B1B59870-41DB-4967-B01C-CD28667E4EDF}" type="presOf" srcId="{9BE88259-BDBC-4B4A-BDAB-9F6886729FC4}" destId="{875F410F-E1CB-44D7-85A2-57D057328028}" srcOrd="2" destOrd="0" presId="urn:microsoft.com/office/officeart/2005/8/layout/gear1"/>
    <dgm:cxn modelId="{08332EE7-F95B-47EE-A389-070570D205A6}" type="presOf" srcId="{BC64A555-6CAC-4217-9E93-A7972E2A4C0B}" destId="{04904B6D-C2FF-4AF0-B542-8EE665B9FEB2}" srcOrd="0" destOrd="0" presId="urn:microsoft.com/office/officeart/2005/8/layout/gear1"/>
    <dgm:cxn modelId="{4AF666DF-D0CA-4DE0-BBFD-2771A2DBDB58}" srcId="{7DC92262-686D-46B4-A1DB-4218FE1C0296}" destId="{BCF4BB1D-BE71-4B3B-8742-99C4FE6CEDEC}" srcOrd="2" destOrd="0" parTransId="{2F324E34-DF5C-4BEA-B08D-6BF2DCBB0428}" sibTransId="{E952B491-8970-4BBD-8FC6-15F6C58D1C9E}"/>
    <dgm:cxn modelId="{7115A591-52C6-4606-B702-94BE1C49878A}" type="presOf" srcId="{7DC92262-686D-46B4-A1DB-4218FE1C0296}" destId="{E2663126-D456-4B7C-936F-A49F7357EABE}" srcOrd="0" destOrd="0" presId="urn:microsoft.com/office/officeart/2005/8/layout/gear1"/>
    <dgm:cxn modelId="{5995DB98-27C6-4DD7-B748-CE5F0E38B6D9}" type="presOf" srcId="{96C80A9B-5FD0-4B1B-8F8D-531F5455DC63}" destId="{2B55B4CF-7872-4846-B360-2A38E277B412}" srcOrd="0" destOrd="0" presId="urn:microsoft.com/office/officeart/2005/8/layout/gear1"/>
    <dgm:cxn modelId="{DE8AB71C-9E09-463B-A2D4-316B355D41C9}" type="presOf" srcId="{BCF4BB1D-BE71-4B3B-8742-99C4FE6CEDEC}" destId="{033B6BDC-B6F8-494A-A39D-1BFEE0D883D4}" srcOrd="2" destOrd="0" presId="urn:microsoft.com/office/officeart/2005/8/layout/gear1"/>
    <dgm:cxn modelId="{F225B956-20A6-4F3B-BC01-C408FFFCC122}" type="presOf" srcId="{BC64A555-6CAC-4217-9E93-A7972E2A4C0B}" destId="{774E02CD-9F59-443C-94D3-85E1DF03F77D}" srcOrd="1" destOrd="0" presId="urn:microsoft.com/office/officeart/2005/8/layout/gear1"/>
    <dgm:cxn modelId="{6737F59B-29A6-4383-8509-4734DDE48E7C}" type="presParOf" srcId="{E2663126-D456-4B7C-936F-A49F7357EABE}" destId="{F743BBFB-2EE8-4407-8A2C-95E2945890A2}" srcOrd="0" destOrd="0" presId="urn:microsoft.com/office/officeart/2005/8/layout/gear1"/>
    <dgm:cxn modelId="{C5C7CD44-3355-4BBF-A2CD-A85CBED125C7}" type="presParOf" srcId="{E2663126-D456-4B7C-936F-A49F7357EABE}" destId="{BE57093F-2F4F-498B-A1A2-0ECFBFC5B424}" srcOrd="1" destOrd="0" presId="urn:microsoft.com/office/officeart/2005/8/layout/gear1"/>
    <dgm:cxn modelId="{3C11CD7B-FF38-43B2-B675-7A1D537D7F9E}" type="presParOf" srcId="{E2663126-D456-4B7C-936F-A49F7357EABE}" destId="{875F410F-E1CB-44D7-85A2-57D057328028}" srcOrd="2" destOrd="0" presId="urn:microsoft.com/office/officeart/2005/8/layout/gear1"/>
    <dgm:cxn modelId="{282D1BA0-BA58-4E5D-AE6A-47F9F694E61F}" type="presParOf" srcId="{E2663126-D456-4B7C-936F-A49F7357EABE}" destId="{04904B6D-C2FF-4AF0-B542-8EE665B9FEB2}" srcOrd="3" destOrd="0" presId="urn:microsoft.com/office/officeart/2005/8/layout/gear1"/>
    <dgm:cxn modelId="{CD88FA0E-E9A8-4906-A2D9-344087909B37}" type="presParOf" srcId="{E2663126-D456-4B7C-936F-A49F7357EABE}" destId="{774E02CD-9F59-443C-94D3-85E1DF03F77D}" srcOrd="4" destOrd="0" presId="urn:microsoft.com/office/officeart/2005/8/layout/gear1"/>
    <dgm:cxn modelId="{E5E43598-3C49-4D6C-A96C-6EDACFC109E6}" type="presParOf" srcId="{E2663126-D456-4B7C-936F-A49F7357EABE}" destId="{F0F37D8B-D4DF-44FA-8190-41B0E065666D}" srcOrd="5" destOrd="0" presId="urn:microsoft.com/office/officeart/2005/8/layout/gear1"/>
    <dgm:cxn modelId="{20BE52E6-EA45-467B-82EC-BB831F4F0C66}" type="presParOf" srcId="{E2663126-D456-4B7C-936F-A49F7357EABE}" destId="{3CB766EB-EC73-4D21-ACA6-57D297C6C42F}" srcOrd="6" destOrd="0" presId="urn:microsoft.com/office/officeart/2005/8/layout/gear1"/>
    <dgm:cxn modelId="{258A323A-9E4C-48A4-B3A2-9BAE284AC6D6}" type="presParOf" srcId="{E2663126-D456-4B7C-936F-A49F7357EABE}" destId="{87F95A74-6115-402D-8D19-A1CDD5A00950}" srcOrd="7" destOrd="0" presId="urn:microsoft.com/office/officeart/2005/8/layout/gear1"/>
    <dgm:cxn modelId="{F78CC0FB-BD4E-453B-8CB5-09528AE6395D}" type="presParOf" srcId="{E2663126-D456-4B7C-936F-A49F7357EABE}" destId="{033B6BDC-B6F8-494A-A39D-1BFEE0D883D4}" srcOrd="8" destOrd="0" presId="urn:microsoft.com/office/officeart/2005/8/layout/gear1"/>
    <dgm:cxn modelId="{11334CAC-6B04-4208-95AD-B3D094D1A440}" type="presParOf" srcId="{E2663126-D456-4B7C-936F-A49F7357EABE}" destId="{EA26A5FE-860D-4D98-9E8E-04311BCF68E1}" srcOrd="9" destOrd="0" presId="urn:microsoft.com/office/officeart/2005/8/layout/gear1"/>
    <dgm:cxn modelId="{24ED8C21-313D-4F57-A2FA-42CEACF6DB77}" type="presParOf" srcId="{E2663126-D456-4B7C-936F-A49F7357EABE}" destId="{E1EB7F3F-CDE7-4F6D-AAEC-34CA491EFBC1}" srcOrd="10" destOrd="0" presId="urn:microsoft.com/office/officeart/2005/8/layout/gear1"/>
    <dgm:cxn modelId="{7C578C49-B876-4847-9E51-1721448A54B0}" type="presParOf" srcId="{E2663126-D456-4B7C-936F-A49F7357EABE}" destId="{2B55B4CF-7872-4846-B360-2A38E277B412}" srcOrd="11" destOrd="0" presId="urn:microsoft.com/office/officeart/2005/8/layout/gear1"/>
    <dgm:cxn modelId="{D1793FE4-EE16-4D56-9F5F-5BCF81F1BD90}" type="presParOf" srcId="{E2663126-D456-4B7C-936F-A49F7357EABE}" destId="{0984A616-011D-443B-B5D2-DBE6546B125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5383D0-DA60-40E4-B39F-D1E48B0878C9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7C1DC5B-8269-482C-B599-72FC21F180D4}">
      <dgm:prSet phldrT="[Texto]" custT="1"/>
      <dgm:spPr/>
      <dgm:t>
        <a:bodyPr/>
        <a:lstStyle/>
        <a:p>
          <a:r>
            <a:rPr lang="pt-BR" sz="2000" dirty="0" smtClean="0">
              <a:solidFill>
                <a:schemeClr val="accent2">
                  <a:lumMod val="25000"/>
                </a:schemeClr>
              </a:solidFill>
            </a:rPr>
            <a:t>Sobrepreço</a:t>
          </a:r>
          <a:endParaRPr lang="pt-BR" sz="2000" dirty="0">
            <a:solidFill>
              <a:schemeClr val="accent2">
                <a:lumMod val="25000"/>
              </a:schemeClr>
            </a:solidFill>
          </a:endParaRPr>
        </a:p>
      </dgm:t>
    </dgm:pt>
    <dgm:pt modelId="{1CCDE910-C49A-400F-91DF-E712C8673A45}" type="parTrans" cxnId="{B0C1919F-8342-4343-8764-A8AEB8278484}">
      <dgm:prSet/>
      <dgm:spPr/>
      <dgm:t>
        <a:bodyPr/>
        <a:lstStyle/>
        <a:p>
          <a:endParaRPr lang="pt-BR"/>
        </a:p>
      </dgm:t>
    </dgm:pt>
    <dgm:pt modelId="{042B7178-D253-4686-875D-9AEEB5C7A3DB}" type="sibTrans" cxnId="{B0C1919F-8342-4343-8764-A8AEB8278484}">
      <dgm:prSet/>
      <dgm:spPr/>
      <dgm:t>
        <a:bodyPr/>
        <a:lstStyle/>
        <a:p>
          <a:endParaRPr lang="pt-BR"/>
        </a:p>
      </dgm:t>
    </dgm:pt>
    <dgm:pt modelId="{2BA20AE6-3E27-42C2-AE07-79C372940CA3}">
      <dgm:prSet phldrT="[Texto]" custT="1"/>
      <dgm:spPr/>
      <dgm:t>
        <a:bodyPr/>
        <a:lstStyle/>
        <a:p>
          <a:r>
            <a:rPr lang="pt-BR" sz="2000" dirty="0" smtClean="0">
              <a:solidFill>
                <a:schemeClr val="accent2">
                  <a:lumMod val="25000"/>
                </a:schemeClr>
              </a:solidFill>
            </a:rPr>
            <a:t>Quantitativos superestimados</a:t>
          </a:r>
          <a:endParaRPr lang="pt-BR" sz="2000" dirty="0">
            <a:solidFill>
              <a:schemeClr val="accent2">
                <a:lumMod val="25000"/>
              </a:schemeClr>
            </a:solidFill>
          </a:endParaRPr>
        </a:p>
      </dgm:t>
    </dgm:pt>
    <dgm:pt modelId="{756C0460-B176-4B5D-9C97-FC29CA34788E}" type="parTrans" cxnId="{84006F52-F417-4598-A611-62E894122B43}">
      <dgm:prSet/>
      <dgm:spPr/>
      <dgm:t>
        <a:bodyPr/>
        <a:lstStyle/>
        <a:p>
          <a:endParaRPr lang="pt-BR"/>
        </a:p>
      </dgm:t>
    </dgm:pt>
    <dgm:pt modelId="{B7F3AD1A-BECC-4720-9864-8D057E0FB377}" type="sibTrans" cxnId="{84006F52-F417-4598-A611-62E894122B43}">
      <dgm:prSet/>
      <dgm:spPr/>
      <dgm:t>
        <a:bodyPr/>
        <a:lstStyle/>
        <a:p>
          <a:endParaRPr lang="pt-BR"/>
        </a:p>
      </dgm:t>
    </dgm:pt>
    <dgm:pt modelId="{F0CE2CE2-7263-42BB-9445-17BDB9F964E5}">
      <dgm:prSet phldrT="[Texto]" custT="1"/>
      <dgm:spPr/>
      <dgm:t>
        <a:bodyPr/>
        <a:lstStyle/>
        <a:p>
          <a:r>
            <a:rPr lang="pt-BR" sz="1900" dirty="0" smtClean="0">
              <a:solidFill>
                <a:schemeClr val="accent2">
                  <a:lumMod val="25000"/>
                </a:schemeClr>
              </a:solidFill>
            </a:rPr>
            <a:t>BDI excessivo</a:t>
          </a:r>
          <a:endParaRPr lang="pt-BR" sz="1900" dirty="0">
            <a:solidFill>
              <a:schemeClr val="accent2">
                <a:lumMod val="25000"/>
              </a:schemeClr>
            </a:solidFill>
          </a:endParaRPr>
        </a:p>
      </dgm:t>
    </dgm:pt>
    <dgm:pt modelId="{22C0F9C3-4036-4C4F-8AFC-523EBA5F4B69}" type="parTrans" cxnId="{6E4B6FE8-F040-40C6-A1AE-E1091536AC9F}">
      <dgm:prSet/>
      <dgm:spPr/>
      <dgm:t>
        <a:bodyPr/>
        <a:lstStyle/>
        <a:p>
          <a:endParaRPr lang="pt-BR"/>
        </a:p>
      </dgm:t>
    </dgm:pt>
    <dgm:pt modelId="{BEFE3511-DE18-47D5-9997-F44D83A0A024}" type="sibTrans" cxnId="{6E4B6FE8-F040-40C6-A1AE-E1091536AC9F}">
      <dgm:prSet/>
      <dgm:spPr/>
      <dgm:t>
        <a:bodyPr/>
        <a:lstStyle/>
        <a:p>
          <a:endParaRPr lang="pt-BR"/>
        </a:p>
      </dgm:t>
    </dgm:pt>
    <dgm:pt modelId="{B6BEE3FE-CC9D-4322-8892-1A3154A9253E}">
      <dgm:prSet phldrT="[Texto]"/>
      <dgm:spPr/>
      <dgm:t>
        <a:bodyPr/>
        <a:lstStyle/>
        <a:p>
          <a:r>
            <a:rPr lang="pt-BR" b="1" dirty="0" smtClean="0"/>
            <a:t>R$ 70 milhões</a:t>
          </a:r>
          <a:endParaRPr lang="pt-BR" b="1" dirty="0"/>
        </a:p>
      </dgm:t>
    </dgm:pt>
    <dgm:pt modelId="{64D62D57-F8FC-46E1-A923-9F3BE3467D63}" type="parTrans" cxnId="{06F2D168-1821-422A-9D5F-64F6C287122B}">
      <dgm:prSet/>
      <dgm:spPr/>
      <dgm:t>
        <a:bodyPr/>
        <a:lstStyle/>
        <a:p>
          <a:endParaRPr lang="pt-BR"/>
        </a:p>
      </dgm:t>
    </dgm:pt>
    <dgm:pt modelId="{2520E019-25BE-4C9C-8CBD-0CAEC10B22D1}" type="sibTrans" cxnId="{06F2D168-1821-422A-9D5F-64F6C287122B}">
      <dgm:prSet/>
      <dgm:spPr/>
      <dgm:t>
        <a:bodyPr/>
        <a:lstStyle/>
        <a:p>
          <a:endParaRPr lang="pt-BR"/>
        </a:p>
      </dgm:t>
    </dgm:pt>
    <dgm:pt modelId="{524B7F26-6B44-497C-99B2-BF05F9A1CC3D}">
      <dgm:prSet phldrT="[Texto]" custScaleX="217032" custScaleY="107972" custLinFactNeighborX="22580" custLinFactNeighborY="-2296"/>
      <dgm:spPr/>
      <dgm:t>
        <a:bodyPr/>
        <a:lstStyle/>
        <a:p>
          <a:endParaRPr lang="pt-BR" dirty="0"/>
        </a:p>
      </dgm:t>
    </dgm:pt>
    <dgm:pt modelId="{7BCDC479-EB39-4254-9004-B8471B20AF4A}" type="parTrans" cxnId="{7BA06E5E-44F9-41BC-BCB2-0B58C14AFC07}">
      <dgm:prSet/>
      <dgm:spPr/>
      <dgm:t>
        <a:bodyPr/>
        <a:lstStyle/>
        <a:p>
          <a:endParaRPr lang="pt-BR"/>
        </a:p>
      </dgm:t>
    </dgm:pt>
    <dgm:pt modelId="{36CC395B-3E09-481F-A45B-C02A7CA0441C}" type="sibTrans" cxnId="{7BA06E5E-44F9-41BC-BCB2-0B58C14AFC07}">
      <dgm:prSet/>
      <dgm:spPr/>
      <dgm:t>
        <a:bodyPr/>
        <a:lstStyle/>
        <a:p>
          <a:endParaRPr lang="pt-BR"/>
        </a:p>
      </dgm:t>
    </dgm:pt>
    <dgm:pt modelId="{7BF2F54F-64F3-470F-829D-4E31BBCB2C34}" type="pres">
      <dgm:prSet presAssocID="{BA5383D0-DA60-40E4-B39F-D1E48B0878C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8D56351-8986-44E4-9960-84D83B1FA15C}" type="pres">
      <dgm:prSet presAssocID="{BA5383D0-DA60-40E4-B39F-D1E48B0878C9}" presName="ellipse" presStyleLbl="trBgShp" presStyleIdx="0" presStyleCnt="1"/>
      <dgm:spPr/>
    </dgm:pt>
    <dgm:pt modelId="{8A0F9BC3-17EE-4DF4-8E27-CB805E026410}" type="pres">
      <dgm:prSet presAssocID="{BA5383D0-DA60-40E4-B39F-D1E48B0878C9}" presName="arrow1" presStyleLbl="fgShp" presStyleIdx="0" presStyleCnt="1"/>
      <dgm:spPr/>
    </dgm:pt>
    <dgm:pt modelId="{20076E50-20F7-4B0A-8209-94764D6B83D5}" type="pres">
      <dgm:prSet presAssocID="{BA5383D0-DA60-40E4-B39F-D1E48B0878C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C393F62-6C5E-4E8C-AAA4-935D26CD652A}" type="pres">
      <dgm:prSet presAssocID="{2BA20AE6-3E27-42C2-AE07-79C372940CA3}" presName="item1" presStyleLbl="node1" presStyleIdx="0" presStyleCnt="3" custScaleX="1209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0122E2E-2BC8-43FE-A0FA-953A20EBE160}" type="pres">
      <dgm:prSet presAssocID="{F0CE2CE2-7263-42BB-9445-17BDB9F964E5}" presName="item2" presStyleLbl="node1" presStyleIdx="1" presStyleCnt="3" custScaleX="232322" custScaleY="110068" custLinFactNeighborX="-35454" custLinFactNeighborY="1002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A5A2BC-5B92-4340-8650-B54683A61FCC}" type="pres">
      <dgm:prSet presAssocID="{B6BEE3FE-CC9D-4322-8892-1A3154A9253E}" presName="item3" presStyleLbl="node1" presStyleIdx="2" presStyleCnt="3" custScaleX="217032" custScaleY="107972" custLinFactNeighborX="22580" custLinFactNeighborY="-229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888AD9-FCE7-41AF-90B2-4FEAC5CA7223}" type="pres">
      <dgm:prSet presAssocID="{BA5383D0-DA60-40E4-B39F-D1E48B0878C9}" presName="funnel" presStyleLbl="trAlignAcc1" presStyleIdx="0" presStyleCnt="1" custScaleX="165121" custLinFactNeighborX="-2758" custLinFactNeighborY="1143"/>
      <dgm:spPr/>
    </dgm:pt>
  </dgm:ptLst>
  <dgm:cxnLst>
    <dgm:cxn modelId="{7BA06E5E-44F9-41BC-BCB2-0B58C14AFC07}" srcId="{BA5383D0-DA60-40E4-B39F-D1E48B0878C9}" destId="{524B7F26-6B44-497C-99B2-BF05F9A1CC3D}" srcOrd="4" destOrd="0" parTransId="{7BCDC479-EB39-4254-9004-B8471B20AF4A}" sibTransId="{36CC395B-3E09-481F-A45B-C02A7CA0441C}"/>
    <dgm:cxn modelId="{B0C1919F-8342-4343-8764-A8AEB8278484}" srcId="{BA5383D0-DA60-40E4-B39F-D1E48B0878C9}" destId="{37C1DC5B-8269-482C-B599-72FC21F180D4}" srcOrd="0" destOrd="0" parTransId="{1CCDE910-C49A-400F-91DF-E712C8673A45}" sibTransId="{042B7178-D253-4686-875D-9AEEB5C7A3DB}"/>
    <dgm:cxn modelId="{06F2D168-1821-422A-9D5F-64F6C287122B}" srcId="{BA5383D0-DA60-40E4-B39F-D1E48B0878C9}" destId="{B6BEE3FE-CC9D-4322-8892-1A3154A9253E}" srcOrd="3" destOrd="0" parTransId="{64D62D57-F8FC-46E1-A923-9F3BE3467D63}" sibTransId="{2520E019-25BE-4C9C-8CBD-0CAEC10B22D1}"/>
    <dgm:cxn modelId="{6E4B6FE8-F040-40C6-A1AE-E1091536AC9F}" srcId="{BA5383D0-DA60-40E4-B39F-D1E48B0878C9}" destId="{F0CE2CE2-7263-42BB-9445-17BDB9F964E5}" srcOrd="2" destOrd="0" parTransId="{22C0F9C3-4036-4C4F-8AFC-523EBA5F4B69}" sibTransId="{BEFE3511-DE18-47D5-9997-F44D83A0A024}"/>
    <dgm:cxn modelId="{84006F52-F417-4598-A611-62E894122B43}" srcId="{BA5383D0-DA60-40E4-B39F-D1E48B0878C9}" destId="{2BA20AE6-3E27-42C2-AE07-79C372940CA3}" srcOrd="1" destOrd="0" parTransId="{756C0460-B176-4B5D-9C97-FC29CA34788E}" sibTransId="{B7F3AD1A-BECC-4720-9864-8D057E0FB377}"/>
    <dgm:cxn modelId="{326A351D-5227-4057-A673-C1F08B6F82F9}" type="presOf" srcId="{F0CE2CE2-7263-42BB-9445-17BDB9F964E5}" destId="{DC393F62-6C5E-4E8C-AAA4-935D26CD652A}" srcOrd="0" destOrd="0" presId="urn:microsoft.com/office/officeart/2005/8/layout/funnel1"/>
    <dgm:cxn modelId="{952222A0-07EE-4BC9-8573-BF0CB4D3B067}" type="presOf" srcId="{BA5383D0-DA60-40E4-B39F-D1E48B0878C9}" destId="{7BF2F54F-64F3-470F-829D-4E31BBCB2C34}" srcOrd="0" destOrd="0" presId="urn:microsoft.com/office/officeart/2005/8/layout/funnel1"/>
    <dgm:cxn modelId="{F070F107-23B7-45E5-AEF9-32F26134B1F6}" type="presOf" srcId="{2BA20AE6-3E27-42C2-AE07-79C372940CA3}" destId="{A0122E2E-2BC8-43FE-A0FA-953A20EBE160}" srcOrd="0" destOrd="0" presId="urn:microsoft.com/office/officeart/2005/8/layout/funnel1"/>
    <dgm:cxn modelId="{94435D56-8FDF-4B46-B7BA-0AE3461F3794}" type="presOf" srcId="{37C1DC5B-8269-482C-B599-72FC21F180D4}" destId="{BFA5A2BC-5B92-4340-8650-B54683A61FCC}" srcOrd="0" destOrd="0" presId="urn:microsoft.com/office/officeart/2005/8/layout/funnel1"/>
    <dgm:cxn modelId="{6491590A-3CDF-4FED-9027-32DE6E0DEFFE}" type="presOf" srcId="{B6BEE3FE-CC9D-4322-8892-1A3154A9253E}" destId="{20076E50-20F7-4B0A-8209-94764D6B83D5}" srcOrd="0" destOrd="0" presId="urn:microsoft.com/office/officeart/2005/8/layout/funnel1"/>
    <dgm:cxn modelId="{8ECB0FDC-BE56-4B0A-BDF3-4B4F039C619B}" type="presParOf" srcId="{7BF2F54F-64F3-470F-829D-4E31BBCB2C34}" destId="{C8D56351-8986-44E4-9960-84D83B1FA15C}" srcOrd="0" destOrd="0" presId="urn:microsoft.com/office/officeart/2005/8/layout/funnel1"/>
    <dgm:cxn modelId="{6A51282A-09E3-4EE4-9E0D-38652BC79F63}" type="presParOf" srcId="{7BF2F54F-64F3-470F-829D-4E31BBCB2C34}" destId="{8A0F9BC3-17EE-4DF4-8E27-CB805E026410}" srcOrd="1" destOrd="0" presId="urn:microsoft.com/office/officeart/2005/8/layout/funnel1"/>
    <dgm:cxn modelId="{CD0300E7-05B2-4F29-9B35-B896D1CBCA6E}" type="presParOf" srcId="{7BF2F54F-64F3-470F-829D-4E31BBCB2C34}" destId="{20076E50-20F7-4B0A-8209-94764D6B83D5}" srcOrd="2" destOrd="0" presId="urn:microsoft.com/office/officeart/2005/8/layout/funnel1"/>
    <dgm:cxn modelId="{F455B22D-5165-41E5-9D6D-4AB300DBB2E1}" type="presParOf" srcId="{7BF2F54F-64F3-470F-829D-4E31BBCB2C34}" destId="{DC393F62-6C5E-4E8C-AAA4-935D26CD652A}" srcOrd="3" destOrd="0" presId="urn:microsoft.com/office/officeart/2005/8/layout/funnel1"/>
    <dgm:cxn modelId="{7D1768AD-D7B9-446E-B841-AD3C1E15BA74}" type="presParOf" srcId="{7BF2F54F-64F3-470F-829D-4E31BBCB2C34}" destId="{A0122E2E-2BC8-43FE-A0FA-953A20EBE160}" srcOrd="4" destOrd="0" presId="urn:microsoft.com/office/officeart/2005/8/layout/funnel1"/>
    <dgm:cxn modelId="{F0258DDE-2BE7-4210-BA14-302542780633}" type="presParOf" srcId="{7BF2F54F-64F3-470F-829D-4E31BBCB2C34}" destId="{BFA5A2BC-5B92-4340-8650-B54683A61FCC}" srcOrd="5" destOrd="0" presId="urn:microsoft.com/office/officeart/2005/8/layout/funnel1"/>
    <dgm:cxn modelId="{AB527313-7226-4D20-BED4-CA39D462C496}" type="presParOf" srcId="{7BF2F54F-64F3-470F-829D-4E31BBCB2C34}" destId="{9A888AD9-FCE7-41AF-90B2-4FEAC5CA722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16322C-A4DE-41F3-B2BF-1AC57A220CDE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FCD7281-C5E2-466E-A242-94E6DBB1E009}">
      <dgm:prSet phldrT="[Texto]" custT="1"/>
      <dgm:spPr/>
      <dgm:t>
        <a:bodyPr/>
        <a:lstStyle/>
        <a:p>
          <a:r>
            <a:rPr lang="pt-BR" sz="2800" dirty="0" smtClean="0"/>
            <a:t>Sobrepreço de serviços</a:t>
          </a:r>
          <a:endParaRPr lang="pt-BR" sz="2800" dirty="0"/>
        </a:p>
      </dgm:t>
    </dgm:pt>
    <dgm:pt modelId="{C6142717-F2C3-4FC5-9872-C0D3B152647A}" type="parTrans" cxnId="{60C8CEAF-E502-41CF-9F7B-BB49D979EAFB}">
      <dgm:prSet/>
      <dgm:spPr/>
      <dgm:t>
        <a:bodyPr/>
        <a:lstStyle/>
        <a:p>
          <a:endParaRPr lang="pt-BR"/>
        </a:p>
      </dgm:t>
    </dgm:pt>
    <dgm:pt modelId="{9685F137-08A7-45A1-8521-198D298EB04E}" type="sibTrans" cxnId="{60C8CEAF-E502-41CF-9F7B-BB49D979EAFB}">
      <dgm:prSet/>
      <dgm:spPr/>
      <dgm:t>
        <a:bodyPr/>
        <a:lstStyle/>
        <a:p>
          <a:endParaRPr lang="pt-BR"/>
        </a:p>
      </dgm:t>
    </dgm:pt>
    <dgm:pt modelId="{E4980096-08AB-4E2D-9257-FA6559F8FCBC}">
      <dgm:prSet phldrT="[Texto]" custT="1"/>
      <dgm:spPr/>
      <dgm:t>
        <a:bodyPr/>
        <a:lstStyle/>
        <a:p>
          <a:r>
            <a:rPr lang="pt-BR" sz="2800" dirty="0" smtClean="0"/>
            <a:t>Sobreavaliação de quantitativos</a:t>
          </a:r>
          <a:endParaRPr lang="pt-BR" sz="2800" dirty="0"/>
        </a:p>
      </dgm:t>
    </dgm:pt>
    <dgm:pt modelId="{BF7314CE-ECE4-4EA2-B4E5-0B110B30143F}" type="parTrans" cxnId="{B794E3E7-F027-4DE5-A243-00A15EB7D9CF}">
      <dgm:prSet/>
      <dgm:spPr/>
      <dgm:t>
        <a:bodyPr/>
        <a:lstStyle/>
        <a:p>
          <a:endParaRPr lang="pt-BR"/>
        </a:p>
      </dgm:t>
    </dgm:pt>
    <dgm:pt modelId="{15AA9B24-5C20-4C26-BF61-15528570A5EA}" type="sibTrans" cxnId="{B794E3E7-F027-4DE5-A243-00A15EB7D9CF}">
      <dgm:prSet/>
      <dgm:spPr/>
      <dgm:t>
        <a:bodyPr/>
        <a:lstStyle/>
        <a:p>
          <a:endParaRPr lang="pt-BR"/>
        </a:p>
      </dgm:t>
    </dgm:pt>
    <dgm:pt modelId="{38FF740E-5F33-4111-8487-FB74F4071816}">
      <dgm:prSet phldrT="[Texto]" custT="1"/>
      <dgm:spPr/>
      <dgm:t>
        <a:bodyPr/>
        <a:lstStyle/>
        <a:p>
          <a:r>
            <a:rPr lang="pt-BR" sz="2800" dirty="0" smtClean="0"/>
            <a:t>Economia de </a:t>
          </a:r>
        </a:p>
        <a:p>
          <a:r>
            <a:rPr lang="pt-BR" sz="2800" dirty="0" smtClean="0"/>
            <a:t>R$ 70 milhões</a:t>
          </a:r>
          <a:endParaRPr lang="pt-BR" sz="2800" dirty="0"/>
        </a:p>
      </dgm:t>
    </dgm:pt>
    <dgm:pt modelId="{DA16DE84-3FDA-476F-B8C6-8CB0E198D5E4}" type="parTrans" cxnId="{7D2DA786-F69A-4034-9CC0-0848164CA2DC}">
      <dgm:prSet/>
      <dgm:spPr/>
      <dgm:t>
        <a:bodyPr/>
        <a:lstStyle/>
        <a:p>
          <a:endParaRPr lang="pt-BR"/>
        </a:p>
      </dgm:t>
    </dgm:pt>
    <dgm:pt modelId="{94568DE5-3DBF-40F1-A2A9-8901D4B74E89}" type="sibTrans" cxnId="{7D2DA786-F69A-4034-9CC0-0848164CA2DC}">
      <dgm:prSet/>
      <dgm:spPr/>
      <dgm:t>
        <a:bodyPr/>
        <a:lstStyle/>
        <a:p>
          <a:endParaRPr lang="pt-BR"/>
        </a:p>
      </dgm:t>
    </dgm:pt>
    <dgm:pt modelId="{30E14CB1-0758-4BFB-B6B6-DE96E9957412}" type="pres">
      <dgm:prSet presAssocID="{FE16322C-A4DE-41F3-B2BF-1AC57A220C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DB5EADB-DE57-4BFD-9A9F-17EBDE83B48D}" type="pres">
      <dgm:prSet presAssocID="{8FCD7281-C5E2-466E-A242-94E6DBB1E00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29C049-52C0-41FA-9342-28960130816F}" type="pres">
      <dgm:prSet presAssocID="{9685F137-08A7-45A1-8521-198D298EB04E}" presName="sibTrans" presStyleCnt="0"/>
      <dgm:spPr/>
    </dgm:pt>
    <dgm:pt modelId="{E35ED520-B4FB-445B-91CE-6F8F25D8F1FA}" type="pres">
      <dgm:prSet presAssocID="{E4980096-08AB-4E2D-9257-FA6559F8FCB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FB2DA23-C373-4D7D-ACCB-4B3B3C86C8DB}" type="pres">
      <dgm:prSet presAssocID="{15AA9B24-5C20-4C26-BF61-15528570A5EA}" presName="sibTrans" presStyleCnt="0"/>
      <dgm:spPr/>
    </dgm:pt>
    <dgm:pt modelId="{E71538A5-C292-4D19-AC03-F1D669621886}" type="pres">
      <dgm:prSet presAssocID="{38FF740E-5F33-4111-8487-FB74F407181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0C8CEAF-E502-41CF-9F7B-BB49D979EAFB}" srcId="{FE16322C-A4DE-41F3-B2BF-1AC57A220CDE}" destId="{8FCD7281-C5E2-466E-A242-94E6DBB1E009}" srcOrd="0" destOrd="0" parTransId="{C6142717-F2C3-4FC5-9872-C0D3B152647A}" sibTransId="{9685F137-08A7-45A1-8521-198D298EB04E}"/>
    <dgm:cxn modelId="{D733A015-896B-4439-B872-AACA61BC6037}" type="presOf" srcId="{FE16322C-A4DE-41F3-B2BF-1AC57A220CDE}" destId="{30E14CB1-0758-4BFB-B6B6-DE96E9957412}" srcOrd="0" destOrd="0" presId="urn:microsoft.com/office/officeart/2005/8/layout/default#2"/>
    <dgm:cxn modelId="{7D7FC412-F4F0-4E55-A953-67140C1BF73A}" type="presOf" srcId="{E4980096-08AB-4E2D-9257-FA6559F8FCBC}" destId="{E35ED520-B4FB-445B-91CE-6F8F25D8F1FA}" srcOrd="0" destOrd="0" presId="urn:microsoft.com/office/officeart/2005/8/layout/default#2"/>
    <dgm:cxn modelId="{B794E3E7-F027-4DE5-A243-00A15EB7D9CF}" srcId="{FE16322C-A4DE-41F3-B2BF-1AC57A220CDE}" destId="{E4980096-08AB-4E2D-9257-FA6559F8FCBC}" srcOrd="1" destOrd="0" parTransId="{BF7314CE-ECE4-4EA2-B4E5-0B110B30143F}" sibTransId="{15AA9B24-5C20-4C26-BF61-15528570A5EA}"/>
    <dgm:cxn modelId="{F290E099-F9CA-43F8-B9EA-8C15AFF40EC8}" type="presOf" srcId="{8FCD7281-C5E2-466E-A242-94E6DBB1E009}" destId="{EDB5EADB-DE57-4BFD-9A9F-17EBDE83B48D}" srcOrd="0" destOrd="0" presId="urn:microsoft.com/office/officeart/2005/8/layout/default#2"/>
    <dgm:cxn modelId="{F59433E7-117D-4A7A-9B0F-6072CFC006BF}" type="presOf" srcId="{38FF740E-5F33-4111-8487-FB74F4071816}" destId="{E71538A5-C292-4D19-AC03-F1D669621886}" srcOrd="0" destOrd="0" presId="urn:microsoft.com/office/officeart/2005/8/layout/default#2"/>
    <dgm:cxn modelId="{7D2DA786-F69A-4034-9CC0-0848164CA2DC}" srcId="{FE16322C-A4DE-41F3-B2BF-1AC57A220CDE}" destId="{38FF740E-5F33-4111-8487-FB74F4071816}" srcOrd="2" destOrd="0" parTransId="{DA16DE84-3FDA-476F-B8C6-8CB0E198D5E4}" sibTransId="{94568DE5-3DBF-40F1-A2A9-8901D4B74E89}"/>
    <dgm:cxn modelId="{1CF39233-3ECB-4486-BD68-111517A0CFEF}" type="presParOf" srcId="{30E14CB1-0758-4BFB-B6B6-DE96E9957412}" destId="{EDB5EADB-DE57-4BFD-9A9F-17EBDE83B48D}" srcOrd="0" destOrd="0" presId="urn:microsoft.com/office/officeart/2005/8/layout/default#2"/>
    <dgm:cxn modelId="{AB82D027-8104-4D7A-9B14-89CDB3308A43}" type="presParOf" srcId="{30E14CB1-0758-4BFB-B6B6-DE96E9957412}" destId="{2D29C049-52C0-41FA-9342-28960130816F}" srcOrd="1" destOrd="0" presId="urn:microsoft.com/office/officeart/2005/8/layout/default#2"/>
    <dgm:cxn modelId="{ABDD51AC-93AB-4992-B183-1048F6FB9A45}" type="presParOf" srcId="{30E14CB1-0758-4BFB-B6B6-DE96E9957412}" destId="{E35ED520-B4FB-445B-91CE-6F8F25D8F1FA}" srcOrd="2" destOrd="0" presId="urn:microsoft.com/office/officeart/2005/8/layout/default#2"/>
    <dgm:cxn modelId="{9F56FF52-9500-4963-8CDA-870FE9CE7A5D}" type="presParOf" srcId="{30E14CB1-0758-4BFB-B6B6-DE96E9957412}" destId="{4FB2DA23-C373-4D7D-ACCB-4B3B3C86C8DB}" srcOrd="3" destOrd="0" presId="urn:microsoft.com/office/officeart/2005/8/layout/default#2"/>
    <dgm:cxn modelId="{2AD13420-1874-4BC8-A97E-294ECEE804A7}" type="presParOf" srcId="{30E14CB1-0758-4BFB-B6B6-DE96E9957412}" destId="{E71538A5-C292-4D19-AC03-F1D669621886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65B170B-50F5-4FAF-8E65-68A337A27E08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6F50FBB-F1F9-4560-A501-7E6C75F3A564}">
      <dgm:prSet phldrT="[Texto]" custT="1"/>
      <dgm:spPr/>
      <dgm:t>
        <a:bodyPr/>
        <a:lstStyle/>
        <a:p>
          <a:r>
            <a:rPr lang="pt-BR" sz="4000" dirty="0" smtClean="0"/>
            <a:t>Terminal 1</a:t>
          </a:r>
          <a:endParaRPr lang="pt-BR" sz="4000" dirty="0"/>
        </a:p>
      </dgm:t>
    </dgm:pt>
    <dgm:pt modelId="{1C428022-077F-4AD1-AA9D-5AF887E734FF}" type="parTrans" cxnId="{46AF56BF-FFE3-40B0-9FE6-7662566BDCAA}">
      <dgm:prSet/>
      <dgm:spPr/>
      <dgm:t>
        <a:bodyPr/>
        <a:lstStyle/>
        <a:p>
          <a:endParaRPr lang="pt-BR"/>
        </a:p>
      </dgm:t>
    </dgm:pt>
    <dgm:pt modelId="{162D59CD-D630-4D9F-B6AA-A3627D822C68}" type="sibTrans" cxnId="{46AF56BF-FFE3-40B0-9FE6-7662566BDCAA}">
      <dgm:prSet/>
      <dgm:spPr/>
      <dgm:t>
        <a:bodyPr/>
        <a:lstStyle/>
        <a:p>
          <a:endParaRPr lang="pt-BR"/>
        </a:p>
      </dgm:t>
    </dgm:pt>
    <dgm:pt modelId="{4E8A954D-AF31-431E-9B0A-0F3BADAC71E0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Vôos domésticos</a:t>
          </a:r>
          <a:endParaRPr lang="pt-BR" sz="2100" dirty="0">
            <a:solidFill>
              <a:schemeClr val="accent2">
                <a:lumMod val="25000"/>
              </a:schemeClr>
            </a:solidFill>
          </a:endParaRPr>
        </a:p>
      </dgm:t>
    </dgm:pt>
    <dgm:pt modelId="{79D497E9-525B-4B0B-AD6C-9C0194A0458A}" type="parTrans" cxnId="{5D1EAB9D-4D74-482C-B95A-9BB3EE488669}">
      <dgm:prSet/>
      <dgm:spPr/>
      <dgm:t>
        <a:bodyPr/>
        <a:lstStyle/>
        <a:p>
          <a:endParaRPr lang="pt-BR"/>
        </a:p>
      </dgm:t>
    </dgm:pt>
    <dgm:pt modelId="{8EA1F6B6-C429-4ED9-B0F5-85C85473BC7F}" type="sibTrans" cxnId="{5D1EAB9D-4D74-482C-B95A-9BB3EE488669}">
      <dgm:prSet/>
      <dgm:spPr/>
      <dgm:t>
        <a:bodyPr/>
        <a:lstStyle/>
        <a:p>
          <a:endParaRPr lang="pt-BR"/>
        </a:p>
      </dgm:t>
    </dgm:pt>
    <dgm:pt modelId="{54C5D45A-A100-493D-9DD4-564054139344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Contrato de </a:t>
          </a:r>
        </a:p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R$ 153 milhões</a:t>
          </a:r>
          <a:endParaRPr lang="pt-BR" sz="2100" dirty="0">
            <a:solidFill>
              <a:schemeClr val="accent2">
                <a:lumMod val="25000"/>
              </a:schemeClr>
            </a:solidFill>
          </a:endParaRPr>
        </a:p>
      </dgm:t>
    </dgm:pt>
    <dgm:pt modelId="{A93B254A-6738-412E-9AE9-EFAE2007CBD8}" type="parTrans" cxnId="{B140639C-5F63-48C4-AD58-65DF64379A65}">
      <dgm:prSet/>
      <dgm:spPr/>
      <dgm:t>
        <a:bodyPr/>
        <a:lstStyle/>
        <a:p>
          <a:endParaRPr lang="pt-BR"/>
        </a:p>
      </dgm:t>
    </dgm:pt>
    <dgm:pt modelId="{3F991C70-B79B-4958-BB70-D7A998851111}" type="sibTrans" cxnId="{B140639C-5F63-48C4-AD58-65DF64379A65}">
      <dgm:prSet/>
      <dgm:spPr/>
      <dgm:t>
        <a:bodyPr/>
        <a:lstStyle/>
        <a:p>
          <a:endParaRPr lang="pt-BR"/>
        </a:p>
      </dgm:t>
    </dgm:pt>
    <dgm:pt modelId="{3C37B986-5CC9-493C-AD87-35CF40D91B34}">
      <dgm:prSet phldrT="[Texto]" custT="1"/>
      <dgm:spPr/>
      <dgm:t>
        <a:bodyPr/>
        <a:lstStyle/>
        <a:p>
          <a:r>
            <a:rPr lang="pt-BR" sz="4000" dirty="0" smtClean="0"/>
            <a:t>Terminal 2</a:t>
          </a:r>
          <a:endParaRPr lang="pt-BR" sz="4000" dirty="0"/>
        </a:p>
      </dgm:t>
    </dgm:pt>
    <dgm:pt modelId="{9D529F54-85BF-44BB-8C2E-01EF81AEB796}" type="parTrans" cxnId="{2C516D77-142B-44E1-8C70-E3177EDB8EAD}">
      <dgm:prSet/>
      <dgm:spPr/>
      <dgm:t>
        <a:bodyPr/>
        <a:lstStyle/>
        <a:p>
          <a:endParaRPr lang="pt-BR"/>
        </a:p>
      </dgm:t>
    </dgm:pt>
    <dgm:pt modelId="{0C871BDB-D2B7-4392-88BB-934F9E5CE522}" type="sibTrans" cxnId="{2C516D77-142B-44E1-8C70-E3177EDB8EAD}">
      <dgm:prSet/>
      <dgm:spPr/>
      <dgm:t>
        <a:bodyPr/>
        <a:lstStyle/>
        <a:p>
          <a:endParaRPr lang="pt-BR"/>
        </a:p>
      </dgm:t>
    </dgm:pt>
    <dgm:pt modelId="{01C0FD65-E46D-4CE3-B3CE-EDB9FCC30392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Vôos internacionais</a:t>
          </a:r>
          <a:endParaRPr lang="pt-BR" sz="2100" dirty="0">
            <a:solidFill>
              <a:schemeClr val="accent2">
                <a:lumMod val="25000"/>
              </a:schemeClr>
            </a:solidFill>
          </a:endParaRPr>
        </a:p>
      </dgm:t>
    </dgm:pt>
    <dgm:pt modelId="{7BDE0D69-5A00-4B82-BB23-048945ABCF4E}" type="parTrans" cxnId="{6907C85F-38D3-4B99-85F2-6595EF85FD48}">
      <dgm:prSet/>
      <dgm:spPr/>
      <dgm:t>
        <a:bodyPr/>
        <a:lstStyle/>
        <a:p>
          <a:endParaRPr lang="pt-BR"/>
        </a:p>
      </dgm:t>
    </dgm:pt>
    <dgm:pt modelId="{FC48145F-CE42-420E-B422-1DA95486344F}" type="sibTrans" cxnId="{6907C85F-38D3-4B99-85F2-6595EF85FD48}">
      <dgm:prSet/>
      <dgm:spPr/>
      <dgm:t>
        <a:bodyPr/>
        <a:lstStyle/>
        <a:p>
          <a:endParaRPr lang="pt-BR"/>
        </a:p>
      </dgm:t>
    </dgm:pt>
    <dgm:pt modelId="{E3C70391-A8C1-408F-AABA-1F8E59E5FB56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Contrato de </a:t>
          </a:r>
        </a:p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R$ 59 milhões</a:t>
          </a:r>
          <a:endParaRPr lang="pt-BR" sz="2100" dirty="0">
            <a:solidFill>
              <a:schemeClr val="accent2">
                <a:lumMod val="25000"/>
              </a:schemeClr>
            </a:solidFill>
          </a:endParaRPr>
        </a:p>
      </dgm:t>
    </dgm:pt>
    <dgm:pt modelId="{06DB20EA-98B3-47AF-994E-B9D04CC1293E}" type="parTrans" cxnId="{8A6D133B-AABC-4684-A6B2-805BBDC7D6EE}">
      <dgm:prSet/>
      <dgm:spPr/>
      <dgm:t>
        <a:bodyPr/>
        <a:lstStyle/>
        <a:p>
          <a:endParaRPr lang="pt-BR"/>
        </a:p>
      </dgm:t>
    </dgm:pt>
    <dgm:pt modelId="{BFB26EDC-F1F4-468F-8C89-FA104DE307F0}" type="sibTrans" cxnId="{8A6D133B-AABC-4684-A6B2-805BBDC7D6EE}">
      <dgm:prSet/>
      <dgm:spPr/>
      <dgm:t>
        <a:bodyPr/>
        <a:lstStyle/>
        <a:p>
          <a:endParaRPr lang="pt-BR"/>
        </a:p>
      </dgm:t>
    </dgm:pt>
    <dgm:pt modelId="{8787F5B2-F9EE-4C33-80B5-7120F2BD5D4F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Redução do edital </a:t>
          </a:r>
        </a:p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em </a:t>
          </a:r>
          <a:r>
            <a:rPr lang="pt-BR" sz="2100" b="1" dirty="0" smtClean="0">
              <a:solidFill>
                <a:schemeClr val="accent2">
                  <a:lumMod val="25000"/>
                </a:schemeClr>
              </a:solidFill>
            </a:rPr>
            <a:t>R$ 16 milhões</a:t>
          </a:r>
          <a:endParaRPr lang="pt-BR" sz="2100" b="1" dirty="0">
            <a:solidFill>
              <a:schemeClr val="accent2">
                <a:lumMod val="25000"/>
              </a:schemeClr>
            </a:solidFill>
          </a:endParaRPr>
        </a:p>
      </dgm:t>
    </dgm:pt>
    <dgm:pt modelId="{DF56FEC1-1AF5-4E77-932C-8591006FFF9B}" type="parTrans" cxnId="{CEF0F733-3466-4308-92BC-6EB2BB9C4778}">
      <dgm:prSet/>
      <dgm:spPr/>
      <dgm:t>
        <a:bodyPr/>
        <a:lstStyle/>
        <a:p>
          <a:endParaRPr lang="pt-BR"/>
        </a:p>
      </dgm:t>
    </dgm:pt>
    <dgm:pt modelId="{9E5841E8-6AAB-4237-9FAC-EC000C229203}" type="sibTrans" cxnId="{CEF0F733-3466-4308-92BC-6EB2BB9C4778}">
      <dgm:prSet/>
      <dgm:spPr/>
      <dgm:t>
        <a:bodyPr/>
        <a:lstStyle/>
        <a:p>
          <a:endParaRPr lang="pt-BR"/>
        </a:p>
      </dgm:t>
    </dgm:pt>
    <dgm:pt modelId="{FFDDEAC3-7D65-42CB-8440-4ACE22B564D2}">
      <dgm:prSet phldrT="[Texto]" custT="1"/>
      <dgm:spPr/>
      <dgm:t>
        <a:bodyPr/>
        <a:lstStyle/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Redução do contrato </a:t>
          </a:r>
        </a:p>
        <a:p>
          <a:r>
            <a:rPr lang="pt-BR" sz="2100" dirty="0" smtClean="0">
              <a:solidFill>
                <a:schemeClr val="accent2">
                  <a:lumMod val="25000"/>
                </a:schemeClr>
              </a:solidFill>
            </a:rPr>
            <a:t>em </a:t>
          </a:r>
          <a:r>
            <a:rPr lang="pt-BR" sz="2100" b="1" dirty="0" smtClean="0">
              <a:solidFill>
                <a:schemeClr val="accent2">
                  <a:lumMod val="25000"/>
                </a:schemeClr>
              </a:solidFill>
            </a:rPr>
            <a:t>R$ 17 milhões</a:t>
          </a:r>
          <a:endParaRPr lang="pt-BR" sz="2100" b="1" dirty="0">
            <a:solidFill>
              <a:schemeClr val="accent2">
                <a:lumMod val="25000"/>
              </a:schemeClr>
            </a:solidFill>
          </a:endParaRPr>
        </a:p>
      </dgm:t>
    </dgm:pt>
    <dgm:pt modelId="{2E33583B-E6AF-4F03-8CF8-9DB7EFF8F757}" type="parTrans" cxnId="{E35CDC32-DBBC-4E60-B0BA-D168887006E8}">
      <dgm:prSet/>
      <dgm:spPr/>
      <dgm:t>
        <a:bodyPr/>
        <a:lstStyle/>
        <a:p>
          <a:endParaRPr lang="pt-BR"/>
        </a:p>
      </dgm:t>
    </dgm:pt>
    <dgm:pt modelId="{B35DDD6F-E3DE-4BF2-9FDA-539336C3F7A8}" type="sibTrans" cxnId="{E35CDC32-DBBC-4E60-B0BA-D168887006E8}">
      <dgm:prSet/>
      <dgm:spPr/>
      <dgm:t>
        <a:bodyPr/>
        <a:lstStyle/>
        <a:p>
          <a:endParaRPr lang="pt-BR"/>
        </a:p>
      </dgm:t>
    </dgm:pt>
    <dgm:pt modelId="{6EEBACAB-5CDC-40CA-9A95-5C7A8ED271BF}" type="pres">
      <dgm:prSet presAssocID="{065B170B-50F5-4FAF-8E65-68A337A27E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8B6B163-3466-4A73-A05D-2CF9E49070A7}" type="pres">
      <dgm:prSet presAssocID="{A6F50FBB-F1F9-4560-A501-7E6C75F3A564}" presName="vertFlow" presStyleCnt="0"/>
      <dgm:spPr/>
    </dgm:pt>
    <dgm:pt modelId="{0521962E-856C-41CC-B65F-A183A3DA6F99}" type="pres">
      <dgm:prSet presAssocID="{A6F50FBB-F1F9-4560-A501-7E6C75F3A564}" presName="header" presStyleLbl="node1" presStyleIdx="0" presStyleCnt="2"/>
      <dgm:spPr/>
      <dgm:t>
        <a:bodyPr/>
        <a:lstStyle/>
        <a:p>
          <a:endParaRPr lang="pt-BR"/>
        </a:p>
      </dgm:t>
    </dgm:pt>
    <dgm:pt modelId="{015246F0-9E03-472C-A9C2-48AE9933B30A}" type="pres">
      <dgm:prSet presAssocID="{79D497E9-525B-4B0B-AD6C-9C0194A0458A}" presName="parTrans" presStyleLbl="sibTrans2D1" presStyleIdx="0" presStyleCnt="6"/>
      <dgm:spPr/>
      <dgm:t>
        <a:bodyPr/>
        <a:lstStyle/>
        <a:p>
          <a:endParaRPr lang="pt-BR"/>
        </a:p>
      </dgm:t>
    </dgm:pt>
    <dgm:pt modelId="{664026F9-1C00-4ECA-A3E5-CCFDE7BB484C}" type="pres">
      <dgm:prSet presAssocID="{4E8A954D-AF31-431E-9B0A-0F3BADAC71E0}" presName="child" presStyleLbl="alignAccFollow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2FB20D-D3F6-49FE-86A1-3C289A536307}" type="pres">
      <dgm:prSet presAssocID="{8EA1F6B6-C429-4ED9-B0F5-85C85473BC7F}" presName="sibTrans" presStyleLbl="sibTrans2D1" presStyleIdx="1" presStyleCnt="6"/>
      <dgm:spPr/>
      <dgm:t>
        <a:bodyPr/>
        <a:lstStyle/>
        <a:p>
          <a:endParaRPr lang="pt-BR"/>
        </a:p>
      </dgm:t>
    </dgm:pt>
    <dgm:pt modelId="{B3FDEA85-AE6C-4E38-9D88-E935C511C59D}" type="pres">
      <dgm:prSet presAssocID="{54C5D45A-A100-493D-9DD4-564054139344}" presName="child" presStyleLbl="alignAccFollow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EF578A7-83E8-4B17-AB95-04BF9E39455A}" type="pres">
      <dgm:prSet presAssocID="{3F991C70-B79B-4958-BB70-D7A998851111}" presName="sibTrans" presStyleLbl="sibTrans2D1" presStyleIdx="2" presStyleCnt="6"/>
      <dgm:spPr/>
      <dgm:t>
        <a:bodyPr/>
        <a:lstStyle/>
        <a:p>
          <a:endParaRPr lang="pt-BR"/>
        </a:p>
      </dgm:t>
    </dgm:pt>
    <dgm:pt modelId="{6D0AD727-FC41-40E2-BFA9-C22CF836171B}" type="pres">
      <dgm:prSet presAssocID="{8787F5B2-F9EE-4C33-80B5-7120F2BD5D4F}" presName="child" presStyleLbl="alignAccFollow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AE6BC16-B6C8-4B50-AB14-282F5129FC2A}" type="pres">
      <dgm:prSet presAssocID="{A6F50FBB-F1F9-4560-A501-7E6C75F3A564}" presName="hSp" presStyleCnt="0"/>
      <dgm:spPr/>
    </dgm:pt>
    <dgm:pt modelId="{F4708CD7-9D94-4BD6-A429-88555F1A6B14}" type="pres">
      <dgm:prSet presAssocID="{3C37B986-5CC9-493C-AD87-35CF40D91B34}" presName="vertFlow" presStyleCnt="0"/>
      <dgm:spPr/>
    </dgm:pt>
    <dgm:pt modelId="{C2D58811-F809-4361-A514-74C17DC5F26B}" type="pres">
      <dgm:prSet presAssocID="{3C37B986-5CC9-493C-AD87-35CF40D91B34}" presName="header" presStyleLbl="node1" presStyleIdx="1" presStyleCnt="2"/>
      <dgm:spPr/>
      <dgm:t>
        <a:bodyPr/>
        <a:lstStyle/>
        <a:p>
          <a:endParaRPr lang="pt-BR"/>
        </a:p>
      </dgm:t>
    </dgm:pt>
    <dgm:pt modelId="{6DC121FF-B566-4F6D-B950-4A207F96B157}" type="pres">
      <dgm:prSet presAssocID="{7BDE0D69-5A00-4B82-BB23-048945ABCF4E}" presName="parTrans" presStyleLbl="sibTrans2D1" presStyleIdx="3" presStyleCnt="6"/>
      <dgm:spPr/>
      <dgm:t>
        <a:bodyPr/>
        <a:lstStyle/>
        <a:p>
          <a:endParaRPr lang="pt-BR"/>
        </a:p>
      </dgm:t>
    </dgm:pt>
    <dgm:pt modelId="{C32ECC8B-719C-4C1F-8864-7B62D3594EE3}" type="pres">
      <dgm:prSet presAssocID="{01C0FD65-E46D-4CE3-B3CE-EDB9FCC30392}" presName="child" presStyleLbl="alignAccFollow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D43160-DC05-43CC-B0B5-6EA0F719692C}" type="pres">
      <dgm:prSet presAssocID="{FC48145F-CE42-420E-B422-1DA95486344F}" presName="sibTrans" presStyleLbl="sibTrans2D1" presStyleIdx="4" presStyleCnt="6"/>
      <dgm:spPr/>
      <dgm:t>
        <a:bodyPr/>
        <a:lstStyle/>
        <a:p>
          <a:endParaRPr lang="pt-BR"/>
        </a:p>
      </dgm:t>
    </dgm:pt>
    <dgm:pt modelId="{3DED6D2A-92D5-4B8D-AB8A-A8A46EF7A020}" type="pres">
      <dgm:prSet presAssocID="{E3C70391-A8C1-408F-AABA-1F8E59E5FB56}" presName="child" presStyleLbl="alignAccFollow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D58A07F-FD50-4436-9042-A9DEF2D473D2}" type="pres">
      <dgm:prSet presAssocID="{BFB26EDC-F1F4-468F-8C89-FA104DE307F0}" presName="sibTrans" presStyleLbl="sibTrans2D1" presStyleIdx="5" presStyleCnt="6"/>
      <dgm:spPr/>
      <dgm:t>
        <a:bodyPr/>
        <a:lstStyle/>
        <a:p>
          <a:endParaRPr lang="pt-BR"/>
        </a:p>
      </dgm:t>
    </dgm:pt>
    <dgm:pt modelId="{B7814FD0-EDAE-4DB5-A8DC-0D6A34AEB782}" type="pres">
      <dgm:prSet presAssocID="{FFDDEAC3-7D65-42CB-8440-4ACE22B564D2}" presName="child" presStyleLbl="alignAccFollow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AD2A6A2-A134-4183-A0E6-D3F6E18EA27A}" type="presOf" srcId="{7BDE0D69-5A00-4B82-BB23-048945ABCF4E}" destId="{6DC121FF-B566-4F6D-B950-4A207F96B157}" srcOrd="0" destOrd="0" presId="urn:microsoft.com/office/officeart/2005/8/layout/lProcess1"/>
    <dgm:cxn modelId="{6907C85F-38D3-4B99-85F2-6595EF85FD48}" srcId="{3C37B986-5CC9-493C-AD87-35CF40D91B34}" destId="{01C0FD65-E46D-4CE3-B3CE-EDB9FCC30392}" srcOrd="0" destOrd="0" parTransId="{7BDE0D69-5A00-4B82-BB23-048945ABCF4E}" sibTransId="{FC48145F-CE42-420E-B422-1DA95486344F}"/>
    <dgm:cxn modelId="{2C516D77-142B-44E1-8C70-E3177EDB8EAD}" srcId="{065B170B-50F5-4FAF-8E65-68A337A27E08}" destId="{3C37B986-5CC9-493C-AD87-35CF40D91B34}" srcOrd="1" destOrd="0" parTransId="{9D529F54-85BF-44BB-8C2E-01EF81AEB796}" sibTransId="{0C871BDB-D2B7-4392-88BB-934F9E5CE522}"/>
    <dgm:cxn modelId="{B140639C-5F63-48C4-AD58-65DF64379A65}" srcId="{A6F50FBB-F1F9-4560-A501-7E6C75F3A564}" destId="{54C5D45A-A100-493D-9DD4-564054139344}" srcOrd="1" destOrd="0" parTransId="{A93B254A-6738-412E-9AE9-EFAE2007CBD8}" sibTransId="{3F991C70-B79B-4958-BB70-D7A998851111}"/>
    <dgm:cxn modelId="{063D6C6E-1BB6-4AA9-B0A0-A6874CA230D3}" type="presOf" srcId="{8787F5B2-F9EE-4C33-80B5-7120F2BD5D4F}" destId="{6D0AD727-FC41-40E2-BFA9-C22CF836171B}" srcOrd="0" destOrd="0" presId="urn:microsoft.com/office/officeart/2005/8/layout/lProcess1"/>
    <dgm:cxn modelId="{5D1EAB9D-4D74-482C-B95A-9BB3EE488669}" srcId="{A6F50FBB-F1F9-4560-A501-7E6C75F3A564}" destId="{4E8A954D-AF31-431E-9B0A-0F3BADAC71E0}" srcOrd="0" destOrd="0" parTransId="{79D497E9-525B-4B0B-AD6C-9C0194A0458A}" sibTransId="{8EA1F6B6-C429-4ED9-B0F5-85C85473BC7F}"/>
    <dgm:cxn modelId="{42A61E15-8690-4B8A-870C-A630C4B7D79D}" type="presOf" srcId="{3F991C70-B79B-4958-BB70-D7A998851111}" destId="{CEF578A7-83E8-4B17-AB95-04BF9E39455A}" srcOrd="0" destOrd="0" presId="urn:microsoft.com/office/officeart/2005/8/layout/lProcess1"/>
    <dgm:cxn modelId="{E35CDC32-DBBC-4E60-B0BA-D168887006E8}" srcId="{3C37B986-5CC9-493C-AD87-35CF40D91B34}" destId="{FFDDEAC3-7D65-42CB-8440-4ACE22B564D2}" srcOrd="2" destOrd="0" parTransId="{2E33583B-E6AF-4F03-8CF8-9DB7EFF8F757}" sibTransId="{B35DDD6F-E3DE-4BF2-9FDA-539336C3F7A8}"/>
    <dgm:cxn modelId="{52953B13-8457-475B-A53D-05B24B5F9C9E}" type="presOf" srcId="{01C0FD65-E46D-4CE3-B3CE-EDB9FCC30392}" destId="{C32ECC8B-719C-4C1F-8864-7B62D3594EE3}" srcOrd="0" destOrd="0" presId="urn:microsoft.com/office/officeart/2005/8/layout/lProcess1"/>
    <dgm:cxn modelId="{1EF50895-BB94-4C11-AAF3-3C9B852A8278}" type="presOf" srcId="{BFB26EDC-F1F4-468F-8C89-FA104DE307F0}" destId="{7D58A07F-FD50-4436-9042-A9DEF2D473D2}" srcOrd="0" destOrd="0" presId="urn:microsoft.com/office/officeart/2005/8/layout/lProcess1"/>
    <dgm:cxn modelId="{785F6312-A7F5-4F5C-B050-8D56E2C5A4A2}" type="presOf" srcId="{79D497E9-525B-4B0B-AD6C-9C0194A0458A}" destId="{015246F0-9E03-472C-A9C2-48AE9933B30A}" srcOrd="0" destOrd="0" presId="urn:microsoft.com/office/officeart/2005/8/layout/lProcess1"/>
    <dgm:cxn modelId="{EB02F438-7E7F-4B15-9086-668DD41A08B2}" type="presOf" srcId="{065B170B-50F5-4FAF-8E65-68A337A27E08}" destId="{6EEBACAB-5CDC-40CA-9A95-5C7A8ED271BF}" srcOrd="0" destOrd="0" presId="urn:microsoft.com/office/officeart/2005/8/layout/lProcess1"/>
    <dgm:cxn modelId="{14758EFD-3472-4A06-A617-27C94E9367C3}" type="presOf" srcId="{A6F50FBB-F1F9-4560-A501-7E6C75F3A564}" destId="{0521962E-856C-41CC-B65F-A183A3DA6F99}" srcOrd="0" destOrd="0" presId="urn:microsoft.com/office/officeart/2005/8/layout/lProcess1"/>
    <dgm:cxn modelId="{9B8F9FE9-BC62-4D17-BF04-1FA7A9A6DE26}" type="presOf" srcId="{FC48145F-CE42-420E-B422-1DA95486344F}" destId="{9ED43160-DC05-43CC-B0B5-6EA0F719692C}" srcOrd="0" destOrd="0" presId="urn:microsoft.com/office/officeart/2005/8/layout/lProcess1"/>
    <dgm:cxn modelId="{2FAE1D16-E65A-43FB-8B00-12DBB93B21A8}" type="presOf" srcId="{8EA1F6B6-C429-4ED9-B0F5-85C85473BC7F}" destId="{472FB20D-D3F6-49FE-86A1-3C289A536307}" srcOrd="0" destOrd="0" presId="urn:microsoft.com/office/officeart/2005/8/layout/lProcess1"/>
    <dgm:cxn modelId="{6A0B27B2-B9D7-40A5-959F-A1EB3D60C64E}" type="presOf" srcId="{E3C70391-A8C1-408F-AABA-1F8E59E5FB56}" destId="{3DED6D2A-92D5-4B8D-AB8A-A8A46EF7A020}" srcOrd="0" destOrd="0" presId="urn:microsoft.com/office/officeart/2005/8/layout/lProcess1"/>
    <dgm:cxn modelId="{70053540-86E8-4A71-942A-FD6993416F58}" type="presOf" srcId="{3C37B986-5CC9-493C-AD87-35CF40D91B34}" destId="{C2D58811-F809-4361-A514-74C17DC5F26B}" srcOrd="0" destOrd="0" presId="urn:microsoft.com/office/officeart/2005/8/layout/lProcess1"/>
    <dgm:cxn modelId="{DAF10F96-B09F-46B4-B9B6-777BC9493AA8}" type="presOf" srcId="{54C5D45A-A100-493D-9DD4-564054139344}" destId="{B3FDEA85-AE6C-4E38-9D88-E935C511C59D}" srcOrd="0" destOrd="0" presId="urn:microsoft.com/office/officeart/2005/8/layout/lProcess1"/>
    <dgm:cxn modelId="{CEF0F733-3466-4308-92BC-6EB2BB9C4778}" srcId="{A6F50FBB-F1F9-4560-A501-7E6C75F3A564}" destId="{8787F5B2-F9EE-4C33-80B5-7120F2BD5D4F}" srcOrd="2" destOrd="0" parTransId="{DF56FEC1-1AF5-4E77-932C-8591006FFF9B}" sibTransId="{9E5841E8-6AAB-4237-9FAC-EC000C229203}"/>
    <dgm:cxn modelId="{46AF56BF-FFE3-40B0-9FE6-7662566BDCAA}" srcId="{065B170B-50F5-4FAF-8E65-68A337A27E08}" destId="{A6F50FBB-F1F9-4560-A501-7E6C75F3A564}" srcOrd="0" destOrd="0" parTransId="{1C428022-077F-4AD1-AA9D-5AF887E734FF}" sibTransId="{162D59CD-D630-4D9F-B6AA-A3627D822C68}"/>
    <dgm:cxn modelId="{173F4D4D-6ACC-4C86-91BB-98DD88342154}" type="presOf" srcId="{FFDDEAC3-7D65-42CB-8440-4ACE22B564D2}" destId="{B7814FD0-EDAE-4DB5-A8DC-0D6A34AEB782}" srcOrd="0" destOrd="0" presId="urn:microsoft.com/office/officeart/2005/8/layout/lProcess1"/>
    <dgm:cxn modelId="{12DC3083-D2D4-4BD6-B9A8-EA1ADAF5A945}" type="presOf" srcId="{4E8A954D-AF31-431E-9B0A-0F3BADAC71E0}" destId="{664026F9-1C00-4ECA-A3E5-CCFDE7BB484C}" srcOrd="0" destOrd="0" presId="urn:microsoft.com/office/officeart/2005/8/layout/lProcess1"/>
    <dgm:cxn modelId="{8A6D133B-AABC-4684-A6B2-805BBDC7D6EE}" srcId="{3C37B986-5CC9-493C-AD87-35CF40D91B34}" destId="{E3C70391-A8C1-408F-AABA-1F8E59E5FB56}" srcOrd="1" destOrd="0" parTransId="{06DB20EA-98B3-47AF-994E-B9D04CC1293E}" sibTransId="{BFB26EDC-F1F4-468F-8C89-FA104DE307F0}"/>
    <dgm:cxn modelId="{B838A7EE-D91D-4700-8EE1-94129A9A21C2}" type="presParOf" srcId="{6EEBACAB-5CDC-40CA-9A95-5C7A8ED271BF}" destId="{B8B6B163-3466-4A73-A05D-2CF9E49070A7}" srcOrd="0" destOrd="0" presId="urn:microsoft.com/office/officeart/2005/8/layout/lProcess1"/>
    <dgm:cxn modelId="{C4B07E29-ECDB-43AA-8B42-8D2BB70CF9F3}" type="presParOf" srcId="{B8B6B163-3466-4A73-A05D-2CF9E49070A7}" destId="{0521962E-856C-41CC-B65F-A183A3DA6F99}" srcOrd="0" destOrd="0" presId="urn:microsoft.com/office/officeart/2005/8/layout/lProcess1"/>
    <dgm:cxn modelId="{1C9E9B61-420E-4D8A-8794-87C78C6D690D}" type="presParOf" srcId="{B8B6B163-3466-4A73-A05D-2CF9E49070A7}" destId="{015246F0-9E03-472C-A9C2-48AE9933B30A}" srcOrd="1" destOrd="0" presId="urn:microsoft.com/office/officeart/2005/8/layout/lProcess1"/>
    <dgm:cxn modelId="{7F744BB6-5A07-4CD7-AE7A-CCACBE75C5B5}" type="presParOf" srcId="{B8B6B163-3466-4A73-A05D-2CF9E49070A7}" destId="{664026F9-1C00-4ECA-A3E5-CCFDE7BB484C}" srcOrd="2" destOrd="0" presId="urn:microsoft.com/office/officeart/2005/8/layout/lProcess1"/>
    <dgm:cxn modelId="{C23AD56F-348C-4153-95CE-08155F8FCEB9}" type="presParOf" srcId="{B8B6B163-3466-4A73-A05D-2CF9E49070A7}" destId="{472FB20D-D3F6-49FE-86A1-3C289A536307}" srcOrd="3" destOrd="0" presId="urn:microsoft.com/office/officeart/2005/8/layout/lProcess1"/>
    <dgm:cxn modelId="{C37D3EFB-3563-449B-9774-BE30396E81D7}" type="presParOf" srcId="{B8B6B163-3466-4A73-A05D-2CF9E49070A7}" destId="{B3FDEA85-AE6C-4E38-9D88-E935C511C59D}" srcOrd="4" destOrd="0" presId="urn:microsoft.com/office/officeart/2005/8/layout/lProcess1"/>
    <dgm:cxn modelId="{6B19E828-B25B-4A91-91BB-FFF14C3BEA5E}" type="presParOf" srcId="{B8B6B163-3466-4A73-A05D-2CF9E49070A7}" destId="{CEF578A7-83E8-4B17-AB95-04BF9E39455A}" srcOrd="5" destOrd="0" presId="urn:microsoft.com/office/officeart/2005/8/layout/lProcess1"/>
    <dgm:cxn modelId="{CEAB9655-E4CD-4BA2-A892-86666DE519EB}" type="presParOf" srcId="{B8B6B163-3466-4A73-A05D-2CF9E49070A7}" destId="{6D0AD727-FC41-40E2-BFA9-C22CF836171B}" srcOrd="6" destOrd="0" presId="urn:microsoft.com/office/officeart/2005/8/layout/lProcess1"/>
    <dgm:cxn modelId="{8096E315-A206-420A-B03A-945AB14B880A}" type="presParOf" srcId="{6EEBACAB-5CDC-40CA-9A95-5C7A8ED271BF}" destId="{8AE6BC16-B6C8-4B50-AB14-282F5129FC2A}" srcOrd="1" destOrd="0" presId="urn:microsoft.com/office/officeart/2005/8/layout/lProcess1"/>
    <dgm:cxn modelId="{CCCAB667-0BE7-4E98-B377-F3FE5AD59DD3}" type="presParOf" srcId="{6EEBACAB-5CDC-40CA-9A95-5C7A8ED271BF}" destId="{F4708CD7-9D94-4BD6-A429-88555F1A6B14}" srcOrd="2" destOrd="0" presId="urn:microsoft.com/office/officeart/2005/8/layout/lProcess1"/>
    <dgm:cxn modelId="{924630C6-3031-4C90-8076-984D9352B2CA}" type="presParOf" srcId="{F4708CD7-9D94-4BD6-A429-88555F1A6B14}" destId="{C2D58811-F809-4361-A514-74C17DC5F26B}" srcOrd="0" destOrd="0" presId="urn:microsoft.com/office/officeart/2005/8/layout/lProcess1"/>
    <dgm:cxn modelId="{4B07B638-DFC5-44D8-AF1D-A3D934AE3B2C}" type="presParOf" srcId="{F4708CD7-9D94-4BD6-A429-88555F1A6B14}" destId="{6DC121FF-B566-4F6D-B950-4A207F96B157}" srcOrd="1" destOrd="0" presId="urn:microsoft.com/office/officeart/2005/8/layout/lProcess1"/>
    <dgm:cxn modelId="{C8016E2C-E79C-40E3-9AEA-C24E48EACF25}" type="presParOf" srcId="{F4708CD7-9D94-4BD6-A429-88555F1A6B14}" destId="{C32ECC8B-719C-4C1F-8864-7B62D3594EE3}" srcOrd="2" destOrd="0" presId="urn:microsoft.com/office/officeart/2005/8/layout/lProcess1"/>
    <dgm:cxn modelId="{0649DE33-02F7-4094-9794-3CF8AEF093AC}" type="presParOf" srcId="{F4708CD7-9D94-4BD6-A429-88555F1A6B14}" destId="{9ED43160-DC05-43CC-B0B5-6EA0F719692C}" srcOrd="3" destOrd="0" presId="urn:microsoft.com/office/officeart/2005/8/layout/lProcess1"/>
    <dgm:cxn modelId="{4A85F4DE-8DC0-4F0E-B63C-6FFEC03DD3DE}" type="presParOf" srcId="{F4708CD7-9D94-4BD6-A429-88555F1A6B14}" destId="{3DED6D2A-92D5-4B8D-AB8A-A8A46EF7A020}" srcOrd="4" destOrd="0" presId="urn:microsoft.com/office/officeart/2005/8/layout/lProcess1"/>
    <dgm:cxn modelId="{67C20859-5B36-477F-A26F-7C27BD42777F}" type="presParOf" srcId="{F4708CD7-9D94-4BD6-A429-88555F1A6B14}" destId="{7D58A07F-FD50-4436-9042-A9DEF2D473D2}" srcOrd="5" destOrd="0" presId="urn:microsoft.com/office/officeart/2005/8/layout/lProcess1"/>
    <dgm:cxn modelId="{62CBABF0-019C-46DC-AD70-AFC854777297}" type="presParOf" srcId="{F4708CD7-9D94-4BD6-A429-88555F1A6B14}" destId="{B7814FD0-EDAE-4DB5-A8DC-0D6A34AEB782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769AC80-A2D3-416C-87B6-5245D2033B00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27F3B4-062B-43D3-B82D-C88B7006FB9B}">
      <dgm:prSet phldrT="[Texto]"/>
      <dgm:spPr/>
      <dgm:t>
        <a:bodyPr/>
        <a:lstStyle/>
        <a:p>
          <a:r>
            <a:rPr lang="pt-BR" dirty="0" smtClean="0">
              <a:solidFill>
                <a:schemeClr val="accent2">
                  <a:lumMod val="25000"/>
                </a:schemeClr>
              </a:solidFill>
            </a:rPr>
            <a:t>R$ 75 milhões</a:t>
          </a:r>
          <a:endParaRPr lang="pt-BR" dirty="0">
            <a:solidFill>
              <a:schemeClr val="accent2">
                <a:lumMod val="25000"/>
              </a:schemeClr>
            </a:solidFill>
          </a:endParaRPr>
        </a:p>
      </dgm:t>
    </dgm:pt>
    <dgm:pt modelId="{F36ACA67-E99B-4922-8578-103013AC8AF2}" type="parTrans" cxnId="{F16DA590-C1F7-481E-BCA2-315ACE10AB0C}">
      <dgm:prSet/>
      <dgm:spPr/>
      <dgm:t>
        <a:bodyPr/>
        <a:lstStyle/>
        <a:p>
          <a:endParaRPr lang="pt-BR"/>
        </a:p>
      </dgm:t>
    </dgm:pt>
    <dgm:pt modelId="{D81917A2-83E4-4C6F-A61E-8D9C0F14F943}" type="sibTrans" cxnId="{F16DA590-C1F7-481E-BCA2-315ACE10AB0C}">
      <dgm:prSet/>
      <dgm:spPr/>
      <dgm:t>
        <a:bodyPr/>
        <a:lstStyle/>
        <a:p>
          <a:endParaRPr lang="pt-BR"/>
        </a:p>
      </dgm:t>
    </dgm:pt>
    <dgm:pt modelId="{98C584BA-9FF7-4589-AF5E-264C0CBCA5EE}">
      <dgm:prSet phldrT="[Texto]"/>
      <dgm:spPr/>
      <dgm:t>
        <a:bodyPr/>
        <a:lstStyle/>
        <a:p>
          <a:r>
            <a:rPr lang="pt-BR" dirty="0" smtClean="0"/>
            <a:t>Rio de Janeiro</a:t>
          </a:r>
          <a:endParaRPr lang="pt-BR" dirty="0"/>
        </a:p>
      </dgm:t>
    </dgm:pt>
    <dgm:pt modelId="{7B058927-9DAA-45DD-8B84-C43798C710D2}" type="parTrans" cxnId="{6771A596-9B8A-4DC8-8C2D-808CC3C9F08C}">
      <dgm:prSet/>
      <dgm:spPr/>
      <dgm:t>
        <a:bodyPr/>
        <a:lstStyle/>
        <a:p>
          <a:endParaRPr lang="pt-BR"/>
        </a:p>
      </dgm:t>
    </dgm:pt>
    <dgm:pt modelId="{5C54CD5D-563C-45A1-A3FB-9F1B8F081AD4}" type="sibTrans" cxnId="{6771A596-9B8A-4DC8-8C2D-808CC3C9F08C}">
      <dgm:prSet/>
      <dgm:spPr/>
      <dgm:t>
        <a:bodyPr/>
        <a:lstStyle/>
        <a:p>
          <a:endParaRPr lang="pt-BR"/>
        </a:p>
      </dgm:t>
    </dgm:pt>
    <dgm:pt modelId="{6CDE3506-2B3B-4995-BCA9-965FFA5DC2EC}">
      <dgm:prSet phldrT="[Texto]"/>
      <dgm:spPr/>
      <dgm:t>
        <a:bodyPr/>
        <a:lstStyle/>
        <a:p>
          <a:r>
            <a:rPr lang="pt-BR" dirty="0" smtClean="0"/>
            <a:t>Fortaleza</a:t>
          </a:r>
          <a:endParaRPr lang="pt-BR" dirty="0"/>
        </a:p>
      </dgm:t>
    </dgm:pt>
    <dgm:pt modelId="{2095A6BB-491D-4A74-8A8F-BBACFEF2EE1A}" type="parTrans" cxnId="{286B5B03-4184-457F-BF5D-784DB4CA92C4}">
      <dgm:prSet/>
      <dgm:spPr/>
      <dgm:t>
        <a:bodyPr/>
        <a:lstStyle/>
        <a:p>
          <a:endParaRPr lang="pt-BR"/>
        </a:p>
      </dgm:t>
    </dgm:pt>
    <dgm:pt modelId="{DBBB645F-8DB0-440C-BD72-B81F6D2DE477}" type="sibTrans" cxnId="{286B5B03-4184-457F-BF5D-784DB4CA92C4}">
      <dgm:prSet/>
      <dgm:spPr/>
      <dgm:t>
        <a:bodyPr/>
        <a:lstStyle/>
        <a:p>
          <a:endParaRPr lang="pt-BR"/>
        </a:p>
      </dgm:t>
    </dgm:pt>
    <dgm:pt modelId="{2DF86043-17CD-4473-98B5-BA05E36AF32F}">
      <dgm:prSet phldrT="[Texto]"/>
      <dgm:spPr/>
      <dgm:t>
        <a:bodyPr/>
        <a:lstStyle/>
        <a:p>
          <a:r>
            <a:rPr lang="pt-BR" dirty="0" smtClean="0"/>
            <a:t>Natal</a:t>
          </a:r>
          <a:endParaRPr lang="pt-BR" dirty="0"/>
        </a:p>
      </dgm:t>
    </dgm:pt>
    <dgm:pt modelId="{CCC004E9-B6F0-4519-A553-29EF22F193AF}" type="parTrans" cxnId="{B7E83386-81B0-441B-AF83-BAA4268294BF}">
      <dgm:prSet/>
      <dgm:spPr/>
      <dgm:t>
        <a:bodyPr/>
        <a:lstStyle/>
        <a:p>
          <a:endParaRPr lang="pt-BR"/>
        </a:p>
      </dgm:t>
    </dgm:pt>
    <dgm:pt modelId="{B6BA69E1-568F-44FA-9FE4-FF8BFCCE4EB9}" type="sibTrans" cxnId="{B7E83386-81B0-441B-AF83-BAA4268294BF}">
      <dgm:prSet/>
      <dgm:spPr/>
      <dgm:t>
        <a:bodyPr/>
        <a:lstStyle/>
        <a:p>
          <a:endParaRPr lang="pt-BR"/>
        </a:p>
      </dgm:t>
    </dgm:pt>
    <dgm:pt modelId="{41AD8A62-8446-4BFE-9B0C-C034571B1B4F}">
      <dgm:prSet phldrT="[Texto]"/>
      <dgm:spPr/>
      <dgm:t>
        <a:bodyPr/>
        <a:lstStyle/>
        <a:p>
          <a:r>
            <a:rPr lang="pt-BR" dirty="0" smtClean="0"/>
            <a:t>Santos</a:t>
          </a:r>
          <a:endParaRPr lang="pt-BR" dirty="0"/>
        </a:p>
      </dgm:t>
    </dgm:pt>
    <dgm:pt modelId="{72B38F7D-4DC8-4E02-A9EE-D97B341B10AA}" type="parTrans" cxnId="{66BC95EF-C0E8-4AE5-BDFD-927BA501F052}">
      <dgm:prSet/>
      <dgm:spPr/>
      <dgm:t>
        <a:bodyPr/>
        <a:lstStyle/>
        <a:p>
          <a:endParaRPr lang="pt-BR"/>
        </a:p>
      </dgm:t>
    </dgm:pt>
    <dgm:pt modelId="{9FA82C81-6885-4A16-BCD0-B6974F287B46}" type="sibTrans" cxnId="{66BC95EF-C0E8-4AE5-BDFD-927BA501F052}">
      <dgm:prSet/>
      <dgm:spPr/>
      <dgm:t>
        <a:bodyPr/>
        <a:lstStyle/>
        <a:p>
          <a:endParaRPr lang="pt-BR"/>
        </a:p>
      </dgm:t>
    </dgm:pt>
    <dgm:pt modelId="{C605BB04-A549-4F0E-9440-0E514513F362}" type="pres">
      <dgm:prSet presAssocID="{3769AC80-A2D3-416C-87B6-5245D2033B0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F0E3945-3C9C-4001-BB24-AF97F7F658E1}" type="pres">
      <dgm:prSet presAssocID="{EB27F3B4-062B-43D3-B82D-C88B7006FB9B}" presName="centerShape" presStyleLbl="node0" presStyleIdx="0" presStyleCnt="1" custScaleX="151835" custScaleY="135793"/>
      <dgm:spPr/>
      <dgm:t>
        <a:bodyPr/>
        <a:lstStyle/>
        <a:p>
          <a:endParaRPr lang="pt-BR"/>
        </a:p>
      </dgm:t>
    </dgm:pt>
    <dgm:pt modelId="{DBAEDD9D-74CF-42F0-8A64-C0EE72119775}" type="pres">
      <dgm:prSet presAssocID="{7B058927-9DAA-45DD-8B84-C43798C710D2}" presName="parTrans" presStyleLbl="sibTrans2D1" presStyleIdx="0" presStyleCnt="4"/>
      <dgm:spPr/>
      <dgm:t>
        <a:bodyPr/>
        <a:lstStyle/>
        <a:p>
          <a:endParaRPr lang="pt-BR"/>
        </a:p>
      </dgm:t>
    </dgm:pt>
    <dgm:pt modelId="{96BDF6EF-AD82-4B12-B28B-4030C19EA881}" type="pres">
      <dgm:prSet presAssocID="{7B058927-9DAA-45DD-8B84-C43798C710D2}" presName="connectorText" presStyleLbl="sibTrans2D1" presStyleIdx="0" presStyleCnt="4"/>
      <dgm:spPr/>
      <dgm:t>
        <a:bodyPr/>
        <a:lstStyle/>
        <a:p>
          <a:endParaRPr lang="pt-BR"/>
        </a:p>
      </dgm:t>
    </dgm:pt>
    <dgm:pt modelId="{E9BBE9D4-BE0C-494E-BA6E-3F13EF464F30}" type="pres">
      <dgm:prSet presAssocID="{98C584BA-9FF7-4589-AF5E-264C0CBCA5EE}" presName="node" presStyleLbl="node1" presStyleIdx="0" presStyleCnt="4" custScaleX="145660" custScaleY="135880" custRadScaleRad="104590" custRadScaleInc="2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2837E13-6B79-4CB1-AAF3-0719C7E7A8CC}" type="pres">
      <dgm:prSet presAssocID="{2095A6BB-491D-4A74-8A8F-BBACFEF2EE1A}" presName="parTrans" presStyleLbl="sibTrans2D1" presStyleIdx="1" presStyleCnt="4"/>
      <dgm:spPr/>
      <dgm:t>
        <a:bodyPr/>
        <a:lstStyle/>
        <a:p>
          <a:endParaRPr lang="pt-BR"/>
        </a:p>
      </dgm:t>
    </dgm:pt>
    <dgm:pt modelId="{5B7019A9-9052-4A3F-B5CE-F23FDB840F31}" type="pres">
      <dgm:prSet presAssocID="{2095A6BB-491D-4A74-8A8F-BBACFEF2EE1A}" presName="connectorText" presStyleLbl="sibTrans2D1" presStyleIdx="1" presStyleCnt="4"/>
      <dgm:spPr/>
      <dgm:t>
        <a:bodyPr/>
        <a:lstStyle/>
        <a:p>
          <a:endParaRPr lang="pt-BR"/>
        </a:p>
      </dgm:t>
    </dgm:pt>
    <dgm:pt modelId="{FD66441B-14E4-4544-9326-0BD4D712D5AC}" type="pres">
      <dgm:prSet presAssocID="{6CDE3506-2B3B-4995-BCA9-965FFA5DC2EC}" presName="node" presStyleLbl="node1" presStyleIdx="1" presStyleCnt="4" custScaleX="144830" custScaleY="14824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061D44-651C-4A17-BAA3-68F24F69997C}" type="pres">
      <dgm:prSet presAssocID="{CCC004E9-B6F0-4519-A553-29EF22F193AF}" presName="parTrans" presStyleLbl="sibTrans2D1" presStyleIdx="2" presStyleCnt="4"/>
      <dgm:spPr/>
      <dgm:t>
        <a:bodyPr/>
        <a:lstStyle/>
        <a:p>
          <a:endParaRPr lang="pt-BR"/>
        </a:p>
      </dgm:t>
    </dgm:pt>
    <dgm:pt modelId="{5AA18410-9D43-4EFE-A12B-FD6EE9D061F8}" type="pres">
      <dgm:prSet presAssocID="{CCC004E9-B6F0-4519-A553-29EF22F193AF}" presName="connectorText" presStyleLbl="sibTrans2D1" presStyleIdx="2" presStyleCnt="4"/>
      <dgm:spPr/>
      <dgm:t>
        <a:bodyPr/>
        <a:lstStyle/>
        <a:p>
          <a:endParaRPr lang="pt-BR"/>
        </a:p>
      </dgm:t>
    </dgm:pt>
    <dgm:pt modelId="{2BAD1DCE-4298-4F49-A021-67356A25EA99}" type="pres">
      <dgm:prSet presAssocID="{2DF86043-17CD-4473-98B5-BA05E36AF32F}" presName="node" presStyleLbl="node1" presStyleIdx="2" presStyleCnt="4" custScaleX="147091" custScaleY="14695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E360F95-5BAE-4CF9-B5FD-A2F2F95DA4AA}" type="pres">
      <dgm:prSet presAssocID="{72B38F7D-4DC8-4E02-A9EE-D97B341B10AA}" presName="parTrans" presStyleLbl="sibTrans2D1" presStyleIdx="3" presStyleCnt="4"/>
      <dgm:spPr/>
      <dgm:t>
        <a:bodyPr/>
        <a:lstStyle/>
        <a:p>
          <a:endParaRPr lang="pt-BR"/>
        </a:p>
      </dgm:t>
    </dgm:pt>
    <dgm:pt modelId="{EB4FA33B-EEF8-405D-9C9B-C5129638546F}" type="pres">
      <dgm:prSet presAssocID="{72B38F7D-4DC8-4E02-A9EE-D97B341B10AA}" presName="connectorText" presStyleLbl="sibTrans2D1" presStyleIdx="3" presStyleCnt="4"/>
      <dgm:spPr/>
      <dgm:t>
        <a:bodyPr/>
        <a:lstStyle/>
        <a:p>
          <a:endParaRPr lang="pt-BR"/>
        </a:p>
      </dgm:t>
    </dgm:pt>
    <dgm:pt modelId="{09D38C22-6A95-49DD-8167-80838F364714}" type="pres">
      <dgm:prSet presAssocID="{41AD8A62-8446-4BFE-9B0C-C034571B1B4F}" presName="node" presStyleLbl="node1" presStyleIdx="3" presStyleCnt="4" custScaleX="152291" custScaleY="14527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C0D7B96-EC5C-47DF-9E38-9C28A9A479A6}" type="presOf" srcId="{7B058927-9DAA-45DD-8B84-C43798C710D2}" destId="{96BDF6EF-AD82-4B12-B28B-4030C19EA881}" srcOrd="1" destOrd="0" presId="urn:microsoft.com/office/officeart/2005/8/layout/radial5"/>
    <dgm:cxn modelId="{66BC95EF-C0E8-4AE5-BDFD-927BA501F052}" srcId="{EB27F3B4-062B-43D3-B82D-C88B7006FB9B}" destId="{41AD8A62-8446-4BFE-9B0C-C034571B1B4F}" srcOrd="3" destOrd="0" parTransId="{72B38F7D-4DC8-4E02-A9EE-D97B341B10AA}" sibTransId="{9FA82C81-6885-4A16-BCD0-B6974F287B46}"/>
    <dgm:cxn modelId="{6771A596-9B8A-4DC8-8C2D-808CC3C9F08C}" srcId="{EB27F3B4-062B-43D3-B82D-C88B7006FB9B}" destId="{98C584BA-9FF7-4589-AF5E-264C0CBCA5EE}" srcOrd="0" destOrd="0" parTransId="{7B058927-9DAA-45DD-8B84-C43798C710D2}" sibTransId="{5C54CD5D-563C-45A1-A3FB-9F1B8F081AD4}"/>
    <dgm:cxn modelId="{9314A916-D2C9-46E2-BBA6-048C3D4D68DA}" type="presOf" srcId="{CCC004E9-B6F0-4519-A553-29EF22F193AF}" destId="{A8061D44-651C-4A17-BAA3-68F24F69997C}" srcOrd="0" destOrd="0" presId="urn:microsoft.com/office/officeart/2005/8/layout/radial5"/>
    <dgm:cxn modelId="{B7E83386-81B0-441B-AF83-BAA4268294BF}" srcId="{EB27F3B4-062B-43D3-B82D-C88B7006FB9B}" destId="{2DF86043-17CD-4473-98B5-BA05E36AF32F}" srcOrd="2" destOrd="0" parTransId="{CCC004E9-B6F0-4519-A553-29EF22F193AF}" sibTransId="{B6BA69E1-568F-44FA-9FE4-FF8BFCCE4EB9}"/>
    <dgm:cxn modelId="{63418A2F-8E19-4EF3-81C2-89B450B38EB7}" type="presOf" srcId="{41AD8A62-8446-4BFE-9B0C-C034571B1B4F}" destId="{09D38C22-6A95-49DD-8167-80838F364714}" srcOrd="0" destOrd="0" presId="urn:microsoft.com/office/officeart/2005/8/layout/radial5"/>
    <dgm:cxn modelId="{31C8AFD5-E32F-4F14-AE4B-FE5C40A04E46}" type="presOf" srcId="{72B38F7D-4DC8-4E02-A9EE-D97B341B10AA}" destId="{AE360F95-5BAE-4CF9-B5FD-A2F2F95DA4AA}" srcOrd="0" destOrd="0" presId="urn:microsoft.com/office/officeart/2005/8/layout/radial5"/>
    <dgm:cxn modelId="{880D8FAE-360E-4F4F-ACA1-8B49B59926CF}" type="presOf" srcId="{2DF86043-17CD-4473-98B5-BA05E36AF32F}" destId="{2BAD1DCE-4298-4F49-A021-67356A25EA99}" srcOrd="0" destOrd="0" presId="urn:microsoft.com/office/officeart/2005/8/layout/radial5"/>
    <dgm:cxn modelId="{286B5B03-4184-457F-BF5D-784DB4CA92C4}" srcId="{EB27F3B4-062B-43D3-B82D-C88B7006FB9B}" destId="{6CDE3506-2B3B-4995-BCA9-965FFA5DC2EC}" srcOrd="1" destOrd="0" parTransId="{2095A6BB-491D-4A74-8A8F-BBACFEF2EE1A}" sibTransId="{DBBB645F-8DB0-440C-BD72-B81F6D2DE477}"/>
    <dgm:cxn modelId="{98C1669A-1264-43C3-BA17-66F681C31D0D}" type="presOf" srcId="{72B38F7D-4DC8-4E02-A9EE-D97B341B10AA}" destId="{EB4FA33B-EEF8-405D-9C9B-C5129638546F}" srcOrd="1" destOrd="0" presId="urn:microsoft.com/office/officeart/2005/8/layout/radial5"/>
    <dgm:cxn modelId="{D69CA6F7-C277-4594-8CA7-83994B66FC40}" type="presOf" srcId="{98C584BA-9FF7-4589-AF5E-264C0CBCA5EE}" destId="{E9BBE9D4-BE0C-494E-BA6E-3F13EF464F30}" srcOrd="0" destOrd="0" presId="urn:microsoft.com/office/officeart/2005/8/layout/radial5"/>
    <dgm:cxn modelId="{10936143-83A4-4252-A5E7-DE2FE46E6793}" type="presOf" srcId="{6CDE3506-2B3B-4995-BCA9-965FFA5DC2EC}" destId="{FD66441B-14E4-4544-9326-0BD4D712D5AC}" srcOrd="0" destOrd="0" presId="urn:microsoft.com/office/officeart/2005/8/layout/radial5"/>
    <dgm:cxn modelId="{1A4968C9-3ED2-4BA7-B2DA-760F08E1C634}" type="presOf" srcId="{EB27F3B4-062B-43D3-B82D-C88B7006FB9B}" destId="{6F0E3945-3C9C-4001-BB24-AF97F7F658E1}" srcOrd="0" destOrd="0" presId="urn:microsoft.com/office/officeart/2005/8/layout/radial5"/>
    <dgm:cxn modelId="{7D6750E2-AE56-4D75-8DA2-0E0E40228DC2}" type="presOf" srcId="{2095A6BB-491D-4A74-8A8F-BBACFEF2EE1A}" destId="{5B7019A9-9052-4A3F-B5CE-F23FDB840F31}" srcOrd="1" destOrd="0" presId="urn:microsoft.com/office/officeart/2005/8/layout/radial5"/>
    <dgm:cxn modelId="{79A47747-57B1-49A5-90E5-102E6BA17372}" type="presOf" srcId="{CCC004E9-B6F0-4519-A553-29EF22F193AF}" destId="{5AA18410-9D43-4EFE-A12B-FD6EE9D061F8}" srcOrd="1" destOrd="0" presId="urn:microsoft.com/office/officeart/2005/8/layout/radial5"/>
    <dgm:cxn modelId="{5B83A003-5B9D-46B9-94FB-6DAD4E473715}" type="presOf" srcId="{3769AC80-A2D3-416C-87B6-5245D2033B00}" destId="{C605BB04-A549-4F0E-9440-0E514513F362}" srcOrd="0" destOrd="0" presId="urn:microsoft.com/office/officeart/2005/8/layout/radial5"/>
    <dgm:cxn modelId="{4A39E960-A721-4DFB-8375-157CB26B0CD8}" type="presOf" srcId="{2095A6BB-491D-4A74-8A8F-BBACFEF2EE1A}" destId="{32837E13-6B79-4CB1-AAF3-0719C7E7A8CC}" srcOrd="0" destOrd="0" presId="urn:microsoft.com/office/officeart/2005/8/layout/radial5"/>
    <dgm:cxn modelId="{636A5412-955E-47DE-9A81-7404CEFD94DC}" type="presOf" srcId="{7B058927-9DAA-45DD-8B84-C43798C710D2}" destId="{DBAEDD9D-74CF-42F0-8A64-C0EE72119775}" srcOrd="0" destOrd="0" presId="urn:microsoft.com/office/officeart/2005/8/layout/radial5"/>
    <dgm:cxn modelId="{F16DA590-C1F7-481E-BCA2-315ACE10AB0C}" srcId="{3769AC80-A2D3-416C-87B6-5245D2033B00}" destId="{EB27F3B4-062B-43D3-B82D-C88B7006FB9B}" srcOrd="0" destOrd="0" parTransId="{F36ACA67-E99B-4922-8578-103013AC8AF2}" sibTransId="{D81917A2-83E4-4C6F-A61E-8D9C0F14F943}"/>
    <dgm:cxn modelId="{D131A2CA-A52C-466A-BAD1-F1077C75D73F}" type="presParOf" srcId="{C605BB04-A549-4F0E-9440-0E514513F362}" destId="{6F0E3945-3C9C-4001-BB24-AF97F7F658E1}" srcOrd="0" destOrd="0" presId="urn:microsoft.com/office/officeart/2005/8/layout/radial5"/>
    <dgm:cxn modelId="{55627637-8CF1-4125-9786-0CD5E0BC128D}" type="presParOf" srcId="{C605BB04-A549-4F0E-9440-0E514513F362}" destId="{DBAEDD9D-74CF-42F0-8A64-C0EE72119775}" srcOrd="1" destOrd="0" presId="urn:microsoft.com/office/officeart/2005/8/layout/radial5"/>
    <dgm:cxn modelId="{20EA1514-9501-4132-A80F-B5D332955E7D}" type="presParOf" srcId="{DBAEDD9D-74CF-42F0-8A64-C0EE72119775}" destId="{96BDF6EF-AD82-4B12-B28B-4030C19EA881}" srcOrd="0" destOrd="0" presId="urn:microsoft.com/office/officeart/2005/8/layout/radial5"/>
    <dgm:cxn modelId="{199E78C4-583F-42EA-82B3-BD5ABB7B0F51}" type="presParOf" srcId="{C605BB04-A549-4F0E-9440-0E514513F362}" destId="{E9BBE9D4-BE0C-494E-BA6E-3F13EF464F30}" srcOrd="2" destOrd="0" presId="urn:microsoft.com/office/officeart/2005/8/layout/radial5"/>
    <dgm:cxn modelId="{9157DA2E-BC33-4F42-B99C-B169E68A9C0A}" type="presParOf" srcId="{C605BB04-A549-4F0E-9440-0E514513F362}" destId="{32837E13-6B79-4CB1-AAF3-0719C7E7A8CC}" srcOrd="3" destOrd="0" presId="urn:microsoft.com/office/officeart/2005/8/layout/radial5"/>
    <dgm:cxn modelId="{7D2CEC46-2809-438B-BCA5-73DFD19889EF}" type="presParOf" srcId="{32837E13-6B79-4CB1-AAF3-0719C7E7A8CC}" destId="{5B7019A9-9052-4A3F-B5CE-F23FDB840F31}" srcOrd="0" destOrd="0" presId="urn:microsoft.com/office/officeart/2005/8/layout/radial5"/>
    <dgm:cxn modelId="{413E6C2E-9AD7-4E72-AE6C-394B4060F2F5}" type="presParOf" srcId="{C605BB04-A549-4F0E-9440-0E514513F362}" destId="{FD66441B-14E4-4544-9326-0BD4D712D5AC}" srcOrd="4" destOrd="0" presId="urn:microsoft.com/office/officeart/2005/8/layout/radial5"/>
    <dgm:cxn modelId="{A9E3A2B2-31F4-4374-B029-82461F0056CC}" type="presParOf" srcId="{C605BB04-A549-4F0E-9440-0E514513F362}" destId="{A8061D44-651C-4A17-BAA3-68F24F69997C}" srcOrd="5" destOrd="0" presId="urn:microsoft.com/office/officeart/2005/8/layout/radial5"/>
    <dgm:cxn modelId="{9D2C1703-E9CD-4319-A2E2-7F770BA12E30}" type="presParOf" srcId="{A8061D44-651C-4A17-BAA3-68F24F69997C}" destId="{5AA18410-9D43-4EFE-A12B-FD6EE9D061F8}" srcOrd="0" destOrd="0" presId="urn:microsoft.com/office/officeart/2005/8/layout/radial5"/>
    <dgm:cxn modelId="{BF8567FF-5CBE-4B52-B936-2DE0A62EB52F}" type="presParOf" srcId="{C605BB04-A549-4F0E-9440-0E514513F362}" destId="{2BAD1DCE-4298-4F49-A021-67356A25EA99}" srcOrd="6" destOrd="0" presId="urn:microsoft.com/office/officeart/2005/8/layout/radial5"/>
    <dgm:cxn modelId="{EB47E81C-F3FB-4571-99AC-10901E4811A1}" type="presParOf" srcId="{C605BB04-A549-4F0E-9440-0E514513F362}" destId="{AE360F95-5BAE-4CF9-B5FD-A2F2F95DA4AA}" srcOrd="7" destOrd="0" presId="urn:microsoft.com/office/officeart/2005/8/layout/radial5"/>
    <dgm:cxn modelId="{C86E7D22-5288-4EAA-93F6-5A191D69E54D}" type="presParOf" srcId="{AE360F95-5BAE-4CF9-B5FD-A2F2F95DA4AA}" destId="{EB4FA33B-EEF8-405D-9C9B-C5129638546F}" srcOrd="0" destOrd="0" presId="urn:microsoft.com/office/officeart/2005/8/layout/radial5"/>
    <dgm:cxn modelId="{6D21EF11-10FC-4E70-9EA4-C387957CDB9D}" type="presParOf" srcId="{C605BB04-A549-4F0E-9440-0E514513F362}" destId="{09D38C22-6A95-49DD-8167-80838F36471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BD9C7-0CDB-4AA0-BCA0-4ABF6E910EFA}" type="datetimeFigureOut">
              <a:rPr lang="pt-BR" smtClean="0"/>
              <a:t>09/12/2015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6244A-F495-464B-9E76-5778AA92D9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865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EFEAAA-CE76-45FC-8E98-6CCDA2F73581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5CA982-7CBD-46A8-B00E-CE62048CE03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394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2B7395-BBE7-4336-8239-5B6129931915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2816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5CA982-7CBD-46A8-B00E-CE62048CE031}" type="slidenum">
              <a:rPr lang="pt-BR" smtClean="0"/>
              <a:pPr>
                <a:defRPr/>
              </a:pPr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340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051BC-AE8B-449C-B296-D6E7569E55C0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5F94-B32F-4ACA-B8BD-0B673133CE2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FB4C-F40B-4D80-B5E4-4110C07E01BB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A13C1-819E-48AC-8F79-E71BA5FB3F9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969F-8414-4F10-8642-AA867B5F147F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88065-AAE8-4B5C-B3D2-0F4ACAD8ED0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684000" y="1602000"/>
            <a:ext cx="7991475" cy="355680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19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14FC1-398E-4FC2-996C-B762B3693737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D0FB3-EF92-4F17-9C7D-FDD01FFCA4B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D794A-8D7E-4F4F-B354-C86B487A9024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6D638-956B-453D-829C-07B0D4F54E9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A9981-E012-47DE-8940-E0104EA18EFC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B6148-06B0-4983-A967-50A46E6F58E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14C49-2A08-42FE-B840-F4AF38418FD4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38C14-40C5-47AB-89C8-3F6A5EA12CB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2480B-737E-491F-BE44-7EFD4D84495C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C8432-88C0-451D-B021-C7ACE43E843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1F48F-DA06-43CC-AAC2-2025B6A1AB5E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A3932-7FE3-494F-BDDE-3344E5E0D7C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FD00-BC14-48E1-8F76-86E1DB863585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74AF2-D5D5-4EDD-A88A-76F53F34F0F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EFFBD-E1F5-4644-AF12-32E1103F9023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DAA4D-1C05-42F4-981F-A1CAA9EC32C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CBD170-8764-4475-A293-D5818B0174AC}" type="datetimeFigureOut">
              <a:rPr lang="pt-BR"/>
              <a:pPr>
                <a:defRPr/>
              </a:pPr>
              <a:t>09/12/2015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A4A4A8-41BF-4B7A-B592-16714AFCC4F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619672" y="1484784"/>
            <a:ext cx="6553200" cy="56630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rgbClr val="002060"/>
                </a:solidFill>
                <a:latin typeface="+mj-lt"/>
                <a:cs typeface="+mn-cs"/>
              </a:rPr>
              <a:t>O controle do Tribunal de Contas sobre ações vinculadas à Copa do Mundo de 2014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>
              <a:solidFill>
                <a:srgbClr val="00206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rgbClr val="002060"/>
                </a:solidFill>
                <a:latin typeface="+mj-lt"/>
                <a:cs typeface="+mn-cs"/>
              </a:rPr>
              <a:t>Audiência Pública </a:t>
            </a:r>
          </a:p>
          <a:p>
            <a:endParaRPr lang="pt-BR" sz="2800" dirty="0"/>
          </a:p>
          <a:p>
            <a:pPr algn="ctr"/>
            <a:r>
              <a:rPr lang="pt-BR" sz="2800" dirty="0"/>
              <a:t> </a:t>
            </a:r>
            <a:r>
              <a:rPr lang="pt-BR" sz="2200" b="1" dirty="0">
                <a:solidFill>
                  <a:srgbClr val="002060"/>
                </a:solidFill>
                <a:latin typeface="+mj-lt"/>
                <a:cs typeface="+mn-cs"/>
              </a:rPr>
              <a:t>Comissão de Desenvolvimento Regional e Turismo do Senado Federal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002060"/>
                </a:solidFill>
                <a:latin typeface="+mj-lt"/>
                <a:cs typeface="+mn-cs"/>
              </a:rPr>
              <a:t>09/12/2015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b="1" dirty="0">
              <a:solidFill>
                <a:srgbClr val="00206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b="1" dirty="0" smtClean="0">
              <a:solidFill>
                <a:srgbClr val="00206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002060"/>
                </a:solidFill>
                <a:latin typeface="+mj-lt"/>
                <a:cs typeface="+mn-cs"/>
              </a:rPr>
              <a:t>Rafael Jardim Cavalcante</a:t>
            </a:r>
            <a:endParaRPr lang="pt-BR" sz="2000" b="1" dirty="0">
              <a:solidFill>
                <a:srgbClr val="002060"/>
              </a:solidFill>
              <a:latin typeface="+mj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200" b="1" dirty="0">
              <a:solidFill>
                <a:srgbClr val="002060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63575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u="sng" dirty="0" smtClean="0"/>
              <a:t>Aeroporto de Fortaleza</a:t>
            </a:r>
            <a:r>
              <a:rPr lang="pt-BR" sz="3200" u="sng" dirty="0" smtClean="0"/>
              <a:t/>
            </a:r>
            <a:br>
              <a:rPr lang="pt-BR" sz="3200" u="sng" dirty="0" smtClean="0"/>
            </a:br>
            <a:r>
              <a:rPr lang="pt-BR" sz="2800" dirty="0" smtClean="0"/>
              <a:t>Acórdão 1.324/2012-Plenário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r>
              <a:rPr lang="pt-BR" sz="3000" dirty="0" smtClean="0"/>
              <a:t>Apontamentos da equipe de auditoria durante a fase de campo.</a:t>
            </a:r>
          </a:p>
          <a:p>
            <a:endParaRPr lang="pt-BR" sz="3000" dirty="0" smtClean="0"/>
          </a:p>
          <a:p>
            <a:r>
              <a:rPr lang="pt-BR" sz="3000" dirty="0" smtClean="0"/>
              <a:t>Alteração das quantidades e preços unitários pela Infraero em novo Edital.</a:t>
            </a:r>
            <a:endParaRPr lang="pt-BR" sz="3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sz="3000" dirty="0" smtClean="0">
              <a:solidFill>
                <a:srgbClr val="FF0000"/>
              </a:solidFill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683568" y="4221088"/>
            <a:ext cx="784887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Redução dos preços editalícios em </a:t>
            </a:r>
            <a:r>
              <a:rPr lang="pt-BR" sz="2800" u="sng" dirty="0" smtClean="0">
                <a:solidFill>
                  <a:schemeClr val="bg1"/>
                </a:solidFill>
              </a:rPr>
              <a:t>R$ 15 milhões</a:t>
            </a:r>
            <a:r>
              <a:rPr lang="pt-BR" sz="2800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3087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332656"/>
            <a:ext cx="8715404" cy="688975"/>
          </a:xfrm>
        </p:spPr>
        <p:txBody>
          <a:bodyPr>
            <a:noAutofit/>
          </a:bodyPr>
          <a:lstStyle/>
          <a:p>
            <a:pPr algn="ctr"/>
            <a:r>
              <a:rPr lang="pt-BR" sz="3200" u="sng" dirty="0" smtClean="0"/>
              <a:t>Portos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Acórdãos 2776, 3135, 3272 e 3273/2011</a:t>
            </a:r>
            <a:endParaRPr lang="pt-BR" sz="32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683568" y="1772816"/>
          <a:ext cx="7991475" cy="4368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23528" y="119675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Fiscalizações de edital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1988840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Atuações preventivas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818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99792" y="188640"/>
            <a:ext cx="663575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 smtClean="0"/>
              <a:t>ARENAS DE FUTEBOL</a:t>
            </a:r>
            <a:endParaRPr lang="pt-BR" b="1" u="sng" dirty="0"/>
          </a:p>
        </p:txBody>
      </p:sp>
      <p:sp>
        <p:nvSpPr>
          <p:cNvPr id="7" name="Título 1"/>
          <p:cNvSpPr txBox="1">
            <a:spLocks/>
          </p:cNvSpPr>
          <p:nvPr/>
        </p:nvSpPr>
        <p:spPr bwMode="auto">
          <a:xfrm>
            <a:off x="1331640" y="5229200"/>
            <a:ext cx="663575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rgbClr val="00663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951719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3203848" y="908720"/>
            <a:ext cx="594015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Acórdão 845/2011-Plenário</a:t>
            </a:r>
            <a:endParaRPr kumimoji="0" lang="pt-BR" sz="3600" i="0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0" y="1844824"/>
            <a:ext cx="8712968" cy="554461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sz="2600" dirty="0" smtClean="0"/>
              <a:t>9.2. determinar ao BNDES, que:</a:t>
            </a:r>
          </a:p>
          <a:p>
            <a:pPr algn="just">
              <a:buNone/>
            </a:pPr>
            <a:r>
              <a:rPr lang="pt-BR" sz="2600" dirty="0" smtClean="0"/>
              <a:t>	9.2.1 </a:t>
            </a:r>
            <a:r>
              <a:rPr lang="pt-BR" sz="2600" b="1" u="sng" dirty="0" smtClean="0"/>
              <a:t>abstenha-se de liberar recursos </a:t>
            </a:r>
            <a:r>
              <a:rPr lang="pt-BR" sz="2600" dirty="0" smtClean="0"/>
              <a:t>referentes a qualquer um dos financiamentos de projetos inseridos no Programa ProCopa Arenas em que venham a ser </a:t>
            </a:r>
            <a:r>
              <a:rPr lang="pt-BR" sz="2600" b="1" u="sng" dirty="0" smtClean="0"/>
              <a:t>constatados indícios de irregularidades pelos órgãos federais de controle</a:t>
            </a:r>
            <a:r>
              <a:rPr lang="pt-BR" sz="2600" dirty="0" smtClean="0"/>
              <a:t>, até que estes venham a ser elididos, ou então venham a ter seus projetos retificados, com a necessária repactuação do contrato firmado entre o ente federado e a empresa construtora, a exemplo do ocorrido com o Projeto da Arena da Amazônia, que somente deverá ter recursos liberados </a:t>
            </a:r>
            <a:r>
              <a:rPr lang="pt-BR" sz="2600" b="1" u="sng" dirty="0" smtClean="0"/>
              <a:t>que excedam 20% do total financiado</a:t>
            </a:r>
            <a:r>
              <a:rPr lang="pt-BR" sz="2600" dirty="0" smtClean="0"/>
              <a:t>, depois de elididas as irregularidades consubstanciadas na Nota Técnica n.º 1657/GSGAB/SFC/CGU/PR, emitida pela CGU;</a:t>
            </a:r>
          </a:p>
          <a:p>
            <a:pPr algn="just">
              <a:buNone/>
            </a:pPr>
            <a:r>
              <a:rPr lang="pt-BR" sz="2000" dirty="0" smtClean="0"/>
              <a:t> </a:t>
            </a:r>
            <a:br>
              <a:rPr lang="pt-BR" sz="20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374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836712"/>
            <a:ext cx="663575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pt-BR" u="sng" dirty="0" smtClean="0"/>
              <a:t>Relação entre TCU x TCE x TCM</a:t>
            </a:r>
            <a:br>
              <a:rPr lang="pt-BR" u="sng" dirty="0" smtClean="0"/>
            </a:br>
            <a:r>
              <a:rPr lang="pt-BR" u="sng" dirty="0" smtClean="0"/>
              <a:t/>
            </a:r>
            <a:br>
              <a:rPr lang="pt-BR" u="sng" dirty="0" smtClean="0"/>
            </a:br>
            <a:r>
              <a:rPr lang="pt-BR" sz="2700" dirty="0" smtClean="0"/>
              <a:t>Contratos de financiamento dos estádios</a:t>
            </a:r>
            <a:endParaRPr lang="pt-BR" sz="27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0" y="620688"/>
          <a:ext cx="8964488" cy="538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auto">
          <a:xfrm>
            <a:off x="1475656" y="4797152"/>
            <a:ext cx="663575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kern="0" dirty="0" smtClean="0">
                <a:solidFill>
                  <a:srgbClr val="330066"/>
                </a:solidFill>
                <a:latin typeface="+mj-lt"/>
                <a:ea typeface="+mj-ea"/>
                <a:cs typeface="+mj-cs"/>
              </a:rPr>
              <a:t>Nos estádios, trabalhos em parceria com os </a:t>
            </a:r>
            <a:r>
              <a:rPr lang="pt-BR" kern="0" dirty="0" err="1" smtClean="0">
                <a:solidFill>
                  <a:srgbClr val="330066"/>
                </a:solidFill>
                <a:latin typeface="+mj-lt"/>
                <a:ea typeface="+mj-ea"/>
                <a:cs typeface="+mj-cs"/>
              </a:rPr>
              <a:t>TCEs</a:t>
            </a:r>
            <a:endParaRPr kumimoji="0" lang="pt-BR" b="0" i="0" strike="noStrike" kern="0" cap="none" spc="0" normalizeH="0" baseline="0" noProof="0" dirty="0">
              <a:ln>
                <a:noFill/>
              </a:ln>
              <a:solidFill>
                <a:srgbClr val="3300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5119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2976" y="500043"/>
            <a:ext cx="663575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Acórdão 2333/2011-Plenário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08720"/>
            <a:ext cx="7991475" cy="439261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pt-BR" sz="2600" u="sng" dirty="0" smtClean="0">
                <a:solidFill>
                  <a:srgbClr val="FF0000"/>
                </a:solidFill>
              </a:rPr>
              <a:t>MARACANÃ</a:t>
            </a:r>
          </a:p>
          <a:p>
            <a:pPr algn="just">
              <a:buNone/>
            </a:pP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400" dirty="0" smtClean="0"/>
              <a:t>* desmontagem de estrutura metálica para o Maracanã - R$ 11,2 milhões;</a:t>
            </a:r>
          </a:p>
          <a:p>
            <a:pPr algn="just">
              <a:buNone/>
            </a:pPr>
            <a:r>
              <a:rPr lang="pt-BR" sz="2400" dirty="0" smtClean="0"/>
              <a:t>	* demolição da estrutura de concreto armado - R$ 8,9 milhões;</a:t>
            </a:r>
          </a:p>
          <a:p>
            <a:pPr algn="just">
              <a:buNone/>
            </a:pPr>
            <a:r>
              <a:rPr lang="pt-BR" sz="2400" dirty="0" smtClean="0"/>
              <a:t>	* sistema de ar condicionado - R$ 7,3 milhões;</a:t>
            </a:r>
          </a:p>
          <a:p>
            <a:pPr algn="just">
              <a:buNone/>
            </a:pPr>
            <a:r>
              <a:rPr lang="pt-BR" sz="2400" dirty="0" smtClean="0"/>
              <a:t>	* locação de equipe de topografia - R$ 7,2 milhões;</a:t>
            </a:r>
          </a:p>
          <a:p>
            <a:pPr algn="just">
              <a:buNone/>
            </a:pPr>
            <a:r>
              <a:rPr lang="pt-BR" sz="2400" dirty="0" smtClean="0"/>
              <a:t>	* sistema de cobertura tensionada - R$ 4,3 milhões;</a:t>
            </a:r>
          </a:p>
          <a:p>
            <a:pPr algn="just">
              <a:buNone/>
            </a:pPr>
            <a:r>
              <a:rPr lang="pt-BR" sz="2400" dirty="0" smtClean="0"/>
              <a:t>	* administração local - R$ 4,3 milhões;</a:t>
            </a:r>
          </a:p>
          <a:p>
            <a:pPr algn="just">
              <a:buNone/>
            </a:pPr>
            <a:r>
              <a:rPr lang="pt-BR" sz="2400" dirty="0" smtClean="0"/>
              <a:t>	* mobiliário esportivo - R$ 4,0 milhões;</a:t>
            </a:r>
          </a:p>
          <a:p>
            <a:pPr algn="just">
              <a:buNone/>
            </a:pPr>
            <a:r>
              <a:rPr lang="pt-BR" sz="2400" dirty="0" smtClean="0"/>
              <a:t>	* pastilha de porcelana formato palito - 3,2 milhões.</a:t>
            </a:r>
          </a:p>
          <a:p>
            <a:pPr algn="just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755576" y="4797152"/>
            <a:ext cx="727869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TOTAL DE REDUÇÃO:</a:t>
            </a:r>
            <a:r>
              <a:rPr kumimoji="0" lang="pt-BR" sz="2800" b="1" i="0" u="sng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pt-BR" sz="2800" b="1" u="sng" kern="0" dirty="0" smtClean="0">
                <a:latin typeface="+mj-lt"/>
                <a:ea typeface="+mj-ea"/>
                <a:cs typeface="+mj-cs"/>
              </a:rPr>
              <a:t>R</a:t>
            </a:r>
            <a:r>
              <a:rPr kumimoji="0" lang="pt-BR" sz="2800" b="1" i="0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$ 97 milhões 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t-BR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0160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Acórdão 893/2012-Plenário</a:t>
            </a:r>
            <a:br>
              <a:rPr lang="pt-BR" dirty="0" smtClean="0"/>
            </a:br>
            <a:r>
              <a:rPr lang="pt-BR" sz="3800" u="sng" dirty="0" smtClean="0">
                <a:solidFill>
                  <a:srgbClr val="FF0000"/>
                </a:solidFill>
              </a:rPr>
              <a:t>Arena da Amazônia</a:t>
            </a:r>
            <a:endParaRPr lang="pt-BR" sz="3800" u="sng" dirty="0">
              <a:solidFill>
                <a:srgbClr val="FF0000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251520" y="1988840"/>
          <a:ext cx="8229600" cy="3201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660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Mobilidade Urbana – situação atual</a:t>
            </a:r>
            <a:endParaRPr lang="pt-BR" sz="3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268760"/>
            <a:ext cx="8820150" cy="4705350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8028384" y="5445224"/>
            <a:ext cx="1115616" cy="864096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39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7" y="1268760"/>
            <a:ext cx="8963025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33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772816"/>
            <a:ext cx="89344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21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0" y="1772816"/>
            <a:ext cx="9133120" cy="235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4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Fiscalizações do TCU</a:t>
            </a:r>
            <a:endParaRPr lang="pt-BR" sz="2400" b="1" dirty="0"/>
          </a:p>
        </p:txBody>
      </p:sp>
      <p:graphicFrame>
        <p:nvGraphicFramePr>
          <p:cNvPr id="5" name="Espaço Reservado para Conteúdo 3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836712"/>
          <a:ext cx="8279507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ta para a esquerda e para a direita 5"/>
          <p:cNvSpPr/>
          <p:nvPr/>
        </p:nvSpPr>
        <p:spPr>
          <a:xfrm>
            <a:off x="3923928" y="2492896"/>
            <a:ext cx="1224136" cy="648072"/>
          </a:xfrm>
          <a:prstGeom prst="leftRightArrow">
            <a:avLst/>
          </a:prstGeom>
          <a:solidFill>
            <a:schemeClr val="tx2">
              <a:lumMod val="65000"/>
              <a:lumOff val="3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851920" y="328498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OBRAS</a:t>
            </a:r>
            <a:endParaRPr lang="pt-BR" sz="2400" b="1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2555776" y="3861048"/>
            <a:ext cx="1368152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 flipH="1">
            <a:off x="3779912" y="3861048"/>
            <a:ext cx="504056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4572000" y="3861048"/>
            <a:ext cx="504056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>
            <a:off x="5148064" y="3933056"/>
            <a:ext cx="1152128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323528" y="4581128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Conformidade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2987824" y="4869160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Eficácia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355976" y="4869160"/>
            <a:ext cx="144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Eficiência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6660232" y="4581128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Efetividade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971600" y="5301208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Economicidade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796136" y="5373216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rgbClr val="FF0000"/>
                </a:solidFill>
              </a:rPr>
              <a:t>Finalidade</a:t>
            </a:r>
            <a:endParaRPr lang="pt-BR" sz="2200" dirty="0">
              <a:solidFill>
                <a:srgbClr val="FF0000"/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294967295"/>
          </p:nvPr>
        </p:nvSpPr>
        <p:spPr>
          <a:xfrm>
            <a:off x="467544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07093E77-7353-4AE4-953E-435174FCBE20}" type="slidenum">
              <a:rPr lang="pt-BR" smtClean="0">
                <a:solidFill>
                  <a:schemeClr val="bg1"/>
                </a:solidFill>
              </a:rPr>
              <a:pPr/>
              <a:t>2</a:t>
            </a:fld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8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0" y="908720"/>
            <a:ext cx="8953500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79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0728"/>
            <a:ext cx="896302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49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0728"/>
            <a:ext cx="893445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47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476672"/>
            <a:ext cx="9018776" cy="520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90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60648"/>
            <a:ext cx="7109989" cy="586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46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556792"/>
            <a:ext cx="8369387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8286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204864"/>
            <a:ext cx="8503360" cy="243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4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276872"/>
            <a:ext cx="7942859" cy="21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3208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616624"/>
          </a:xfrm>
        </p:spPr>
        <p:txBody>
          <a:bodyPr/>
          <a:lstStyle/>
          <a:p>
            <a:pPr eaLnBrk="1" hangingPunct="1"/>
            <a:r>
              <a:rPr lang="pt-BR" sz="3600" b="1" u="sng" dirty="0" smtClean="0">
                <a:solidFill>
                  <a:srgbClr val="002060"/>
                </a:solidFill>
              </a:rPr>
              <a:t>Aeroportos</a:t>
            </a:r>
            <a:r>
              <a:rPr lang="pt-BR" sz="3600" b="1" dirty="0" smtClean="0">
                <a:solidFill>
                  <a:srgbClr val="002060"/>
                </a:solidFill>
              </a:rPr>
              <a:t/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>Obras Infraero: </a:t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>- previsto: R$ 2,66 bilhões;</a:t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>- contratado: R$ 4,41 bilhões;</a:t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>
                <a:solidFill>
                  <a:srgbClr val="002060"/>
                </a:solidFill>
              </a:rPr>
              <a:t/>
            </a:r>
            <a:br>
              <a:rPr lang="pt-BR" sz="3600" b="1" dirty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>Obras em aeroportos concedidos:</a:t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>- R$ 3,62 bilhões.</a:t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/>
            </a:r>
            <a:br>
              <a:rPr lang="pt-BR" sz="3600" b="1" dirty="0" smtClean="0">
                <a:solidFill>
                  <a:srgbClr val="002060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(Acórdão 3.422/2014-Plenário </a:t>
            </a:r>
            <a:r>
              <a:rPr lang="pt-BR" sz="2800" u="sng" dirty="0" smtClean="0">
                <a:solidFill>
                  <a:schemeClr val="tx2"/>
                </a:solidFill>
              </a:rPr>
              <a:t>)</a:t>
            </a:r>
            <a:endParaRPr lang="pt-BR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546556"/>
              </p:ext>
            </p:extLst>
          </p:nvPr>
        </p:nvGraphicFramePr>
        <p:xfrm>
          <a:off x="179512" y="908720"/>
          <a:ext cx="8964488" cy="5184575"/>
        </p:xfrm>
        <a:graphic>
          <a:graphicData uri="http://schemas.openxmlformats.org/drawingml/2006/table">
            <a:tbl>
              <a:tblPr/>
              <a:tblGrid>
                <a:gridCol w="2311663"/>
                <a:gridCol w="1745504"/>
                <a:gridCol w="1698475"/>
                <a:gridCol w="986628"/>
                <a:gridCol w="2222218"/>
              </a:tblGrid>
              <a:tr h="8100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b="1" dirty="0">
                          <a:effectLst/>
                          <a:latin typeface="Calibri,sans-serif"/>
                        </a:rPr>
                        <a:t>OBRA / INTERVENÇÃO</a:t>
                      </a:r>
                      <a:endParaRPr lang="pt-BR" b="1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b="1">
                          <a:effectLst/>
                          <a:latin typeface="Calibri,sans-serif"/>
                        </a:rPr>
                        <a:t>VALOR PREVISTO DA OBRA FASE I-B</a:t>
                      </a:r>
                      <a:endParaRPr lang="pt-BR" b="1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b="1">
                          <a:effectLst/>
                          <a:latin typeface="Calibri,sans-serif"/>
                        </a:rPr>
                        <a:t>EXECUTADO FINANCEIRO ATÉ FASE I-B</a:t>
                      </a:r>
                      <a:endParaRPr lang="pt-BR" b="1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b="1">
                          <a:effectLst/>
                          <a:latin typeface="Calibri,sans-serif"/>
                        </a:rPr>
                        <a:t>EXEC. FÍSICO ATÉ  FASE I-B</a:t>
                      </a:r>
                      <a:endParaRPr lang="pt-BR" b="1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b="1" dirty="0">
                          <a:effectLst/>
                          <a:latin typeface="Calibri,sans-serif"/>
                        </a:rPr>
                        <a:t>OBSERVAÇÕES</a:t>
                      </a:r>
                      <a:endParaRPr lang="pt-BR" b="1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2908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200" b="1">
                          <a:effectLst/>
                          <a:latin typeface="Calibri,sans-serif"/>
                        </a:rPr>
                        <a:t>Aeroporto de Guarulhos</a:t>
                      </a:r>
                      <a:endParaRPr lang="pt-BR" sz="1200" b="1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dirty="0">
                          <a:effectLst/>
                          <a:latin typeface="Calibri,sans-serif"/>
                        </a:rPr>
                        <a:t>R$ 1.938.366.380,00</a:t>
                      </a:r>
                      <a:endParaRPr lang="pt-BR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R$ 1.915.755.293,00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100,00%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100">
                          <a:effectLst/>
                          <a:latin typeface="Calibri,sans-serif"/>
                        </a:rPr>
                        <a:t>Não cumprimento integral do item “retirada de obstáculos e nivelamento da pista”.</a:t>
                      </a:r>
                      <a:endParaRPr lang="pt-BR" sz="110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135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200" b="1" dirty="0">
                          <a:effectLst/>
                          <a:latin typeface="Calibri,sans-serif"/>
                        </a:rPr>
                        <a:t>Aeroporto de Viracopos</a:t>
                      </a:r>
                      <a:endParaRPr lang="pt-BR" sz="1200" b="1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R$ 2.065.041.002,00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R$ 1.892.245.640,00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91,63%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100">
                          <a:effectLst/>
                          <a:latin typeface="Calibri,sans-serif"/>
                        </a:rPr>
                        <a:t>Não cumprimento integral dos itens “novo terminal de passageiros”, “acesso viário e estacionamento” e “pátio para aeronaves”.</a:t>
                      </a:r>
                      <a:endParaRPr lang="pt-BR" sz="110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270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200" b="1">
                          <a:effectLst/>
                          <a:latin typeface="Calibri,sans-serif"/>
                        </a:rPr>
                        <a:t>Aeroporto S. G. do Amarante</a:t>
                      </a:r>
                      <a:endParaRPr lang="pt-BR" sz="1200" b="1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R$ 386.786.802,00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R$ 378.794.309,00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97,93%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100">
                          <a:effectLst/>
                          <a:latin typeface="Calibri,sans-serif"/>
                        </a:rPr>
                        <a:t>Conforme Contrato de Concessão, caberia à Concessionária concluir os investimentos relativas à Fase I até 18/1/2015. Os investimentos realizados foram suficientes para garantir a operacionalidade do aeroporto antes do início do evento esportivo.</a:t>
                      </a:r>
                      <a:endParaRPr lang="pt-BR" sz="110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1135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200" b="1" dirty="0">
                          <a:effectLst/>
                          <a:latin typeface="Calibri,sans-serif"/>
                        </a:rPr>
                        <a:t>Aeroporto de Brasília</a:t>
                      </a:r>
                      <a:endParaRPr lang="pt-BR" sz="1200" b="1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 dirty="0">
                          <a:effectLst/>
                          <a:latin typeface="Calibri,sans-serif"/>
                        </a:rPr>
                        <a:t>R$ 749.367.564,00</a:t>
                      </a:r>
                      <a:endParaRPr lang="pt-BR" dirty="0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R$ 727.237.860,00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pt-BR" sz="1000">
                          <a:effectLst/>
                          <a:latin typeface="Calibri,sans-serif"/>
                        </a:rPr>
                        <a:t>97,05%</a:t>
                      </a:r>
                      <a:endParaRPr lang="pt-BR">
                        <a:effectLst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pt-BR" sz="1100" dirty="0">
                          <a:effectLst/>
                          <a:latin typeface="Calibri,sans-serif"/>
                        </a:rPr>
                        <a:t>Não cumprimento integral dos itens “novo terminal de passageiros e vias terrestres associadas” e "implantação de RESA”.</a:t>
                      </a:r>
                      <a:endParaRPr lang="pt-BR" sz="11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85900" y="1912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893744" y="203307"/>
            <a:ext cx="32624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u="sng" dirty="0" smtClean="0">
                <a:solidFill>
                  <a:srgbClr val="002060"/>
                </a:solidFill>
              </a:rPr>
              <a:t>Acórdão 2144/2014-Plenário</a:t>
            </a:r>
            <a:endParaRPr lang="pt-BR" dirty="0">
              <a:solidFill>
                <a:srgbClr val="002060"/>
              </a:solidFill>
            </a:endParaRPr>
          </a:p>
          <a:p>
            <a:pPr algn="ctr"/>
            <a:r>
              <a:rPr lang="pt-BR" dirty="0" smtClean="0">
                <a:solidFill>
                  <a:srgbClr val="002060"/>
                </a:solidFill>
              </a:rPr>
              <a:t>(Aeroportos concedidos)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993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107467"/>
              </p:ext>
            </p:extLst>
          </p:nvPr>
        </p:nvGraphicFramePr>
        <p:xfrm>
          <a:off x="755576" y="757937"/>
          <a:ext cx="8208912" cy="5113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-684584" y="332656"/>
            <a:ext cx="61926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Acórdãos do TCU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Copa do Mundo de 2014</a:t>
            </a:r>
          </a:p>
        </p:txBody>
      </p:sp>
      <p:sp>
        <p:nvSpPr>
          <p:cNvPr id="6" name="Retângulo 5"/>
          <p:cNvSpPr/>
          <p:nvPr/>
        </p:nvSpPr>
        <p:spPr>
          <a:xfrm>
            <a:off x="-252536" y="5517232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Tribunal decidiu concentrar em um único Ministro a relatoria dos processos</a:t>
            </a:r>
            <a:endParaRPr lang="pt-BR" sz="20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043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291677"/>
              </p:ext>
            </p:extLst>
          </p:nvPr>
        </p:nvGraphicFramePr>
        <p:xfrm>
          <a:off x="0" y="764703"/>
          <a:ext cx="9036496" cy="5472609"/>
        </p:xfrm>
        <a:graphic>
          <a:graphicData uri="http://schemas.openxmlformats.org/drawingml/2006/table">
            <a:tbl>
              <a:tblPr/>
              <a:tblGrid>
                <a:gridCol w="2331999"/>
                <a:gridCol w="1519921"/>
                <a:gridCol w="1728192"/>
                <a:gridCol w="1738071"/>
                <a:gridCol w="1718313"/>
              </a:tblGrid>
              <a:tr h="397687">
                <a:tc>
                  <a:txBody>
                    <a:bodyPr/>
                    <a:lstStyle/>
                    <a:p>
                      <a:pPr algn="just"/>
                      <a:r>
                        <a:rPr lang="pt-BR" sz="1200" b="1" dirty="0">
                          <a:effectLst/>
                          <a:latin typeface="Calibri,sans-serif"/>
                        </a:rPr>
                        <a:t> 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 smtClean="0">
                          <a:effectLst/>
                          <a:latin typeface="Calibri,sans-serif"/>
                        </a:rPr>
                        <a:t>Macapá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 smtClean="0">
                          <a:effectLst/>
                          <a:latin typeface="Calibri,sans-serif"/>
                        </a:rPr>
                        <a:t>Vitória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 smtClean="0">
                          <a:effectLst/>
                          <a:latin typeface="Calibri,sans-serif"/>
                        </a:rPr>
                        <a:t>Fortaleza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 smtClean="0">
                          <a:effectLst/>
                          <a:latin typeface="Calibri,sans-serif"/>
                        </a:rPr>
                        <a:t>Curitiba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075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 dirty="0">
                          <a:effectLst/>
                          <a:latin typeface="Calibri,sans-serif"/>
                        </a:rPr>
                        <a:t>Percentual executado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0%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>
                          <a:effectLst/>
                          <a:latin typeface="Calibri,sans-serif"/>
                        </a:rPr>
                        <a:t>0%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>
                          <a:effectLst/>
                          <a:latin typeface="Calibri,sans-serif"/>
                        </a:rPr>
                        <a:t>0%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78%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2087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Data da vistoria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24/07/2014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17/09/2014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>
                          <a:effectLst/>
                          <a:latin typeface="Calibri,sans-serif"/>
                        </a:rPr>
                        <a:t>02/03/2015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05/10/2015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4877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Custo global estimado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>
                          <a:effectLst/>
                          <a:latin typeface="Calibri,sans-serif"/>
                        </a:rPr>
                        <a:t>R$ 161.744.948,61</a:t>
                      </a:r>
                      <a:endParaRPr lang="pt-BR" sz="1200" b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R$ 664.322.964,16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>
                          <a:effectLst/>
                          <a:latin typeface="Calibri,sans-serif"/>
                        </a:rPr>
                        <a:t>R$ 380.091.988,32</a:t>
                      </a:r>
                      <a:endParaRPr lang="pt-BR" sz="1200" b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R$ 267.161.411,48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867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Data base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 err="1">
                          <a:effectLst/>
                          <a:latin typeface="Calibri,sans-serif"/>
                        </a:rPr>
                        <a:t>jun</a:t>
                      </a:r>
                      <a:r>
                        <a:rPr lang="pt-BR" sz="1200" b="0" i="1" dirty="0">
                          <a:effectLst/>
                          <a:latin typeface="Calibri,sans-serif"/>
                        </a:rPr>
                        <a:t>/13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 err="1">
                          <a:effectLst/>
                          <a:latin typeface="Calibri,sans-serif"/>
                        </a:rPr>
                        <a:t>jul</a:t>
                      </a:r>
                      <a:r>
                        <a:rPr lang="pt-BR" sz="1200" b="0" i="1" dirty="0">
                          <a:effectLst/>
                          <a:latin typeface="Calibri,sans-serif"/>
                        </a:rPr>
                        <a:t>/14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 err="1">
                          <a:effectLst/>
                          <a:latin typeface="Calibri,sans-serif"/>
                        </a:rPr>
                        <a:t>nov</a:t>
                      </a:r>
                      <a:r>
                        <a:rPr lang="pt-BR" sz="1200" b="0" i="1" dirty="0">
                          <a:effectLst/>
                          <a:latin typeface="Calibri,sans-serif"/>
                        </a:rPr>
                        <a:t>/14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 err="1">
                          <a:effectLst/>
                          <a:latin typeface="Calibri,sans-serif"/>
                        </a:rPr>
                        <a:t>jan</a:t>
                      </a:r>
                      <a:r>
                        <a:rPr lang="pt-BR" sz="1200" b="0" i="1" dirty="0">
                          <a:effectLst/>
                          <a:latin typeface="Calibri,sans-serif"/>
                        </a:rPr>
                        <a:t>/13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3711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Benefício estimado (2015)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>
                          <a:effectLst/>
                          <a:latin typeface="Calibri,sans-serif"/>
                        </a:rPr>
                        <a:t>R$ 20.580.077,55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R$ 140.105.855,17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R$ 25.289.932,69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auditoria em execução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3711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Processo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TC 017.130/2014-0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TC 020.875/2014-2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TC 002.905/2015-9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1" dirty="0">
                          <a:effectLst/>
                          <a:latin typeface="Calibri,sans-serif"/>
                        </a:rPr>
                        <a:t>TC 025.990/2015-2</a:t>
                      </a:r>
                      <a:endParaRPr lang="pt-BR" sz="1200" b="0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3711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Acórdão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>
                          <a:effectLst/>
                          <a:latin typeface="Calibri,sans-serif"/>
                        </a:rPr>
                        <a:t>3.473/2014-TCU-P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3.415/2014-TCU-P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2.832/2015-TCU-P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i="1" dirty="0">
                          <a:effectLst/>
                          <a:latin typeface="Calibri,sans-serif"/>
                        </a:rPr>
                        <a:t>auditoria em execução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7883"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Situação atual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 dirty="0">
                          <a:effectLst/>
                          <a:latin typeface="Calibri,sans-serif"/>
                        </a:rPr>
                        <a:t>Em monitoramento;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 dirty="0">
                          <a:effectLst/>
                          <a:latin typeface="Calibri,sans-serif"/>
                        </a:rPr>
                        <a:t>Em monitoramento;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>
                          <a:effectLst/>
                          <a:latin typeface="Calibri,sans-serif"/>
                        </a:rPr>
                        <a:t>Aeroporto incluído no programa de concessão; Serár aberto processo de acompanhamento da concessão; Previsão de leilão no 1º Semestre de 2016.</a:t>
                      </a:r>
                      <a:endParaRPr lang="pt-BR" sz="1200" b="1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i="1" dirty="0">
                          <a:effectLst/>
                          <a:latin typeface="Calibri,sans-serif"/>
                        </a:rPr>
                        <a:t>Relatório previsto para janeiro de 2016;</a:t>
                      </a:r>
                      <a:endParaRPr lang="pt-BR" sz="1200" b="1" dirty="0">
                        <a:effectLst/>
                      </a:endParaRPr>
                    </a:p>
                  </a:txBody>
                  <a:tcPr marL="40856" marR="408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7526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1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cs typeface="Segoe UI" pitchFamily="34" charset="0"/>
              </a:rPr>
              <a:t/>
            </a:r>
            <a:br>
              <a:rPr kumimoji="0" lang="pt-BR" sz="11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cs typeface="Segoe UI" pitchFamily="34" charset="0"/>
              </a:rPr>
            </a:br>
            <a:r>
              <a:rPr kumimoji="0" lang="pt-BR" sz="11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cs typeface="Segoe UI" pitchFamily="34" charset="0"/>
              </a:rPr>
              <a:t> 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202558" y="281810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u="sng" dirty="0" smtClean="0">
                <a:solidFill>
                  <a:srgbClr val="002060"/>
                </a:solidFill>
              </a:rPr>
              <a:t>Infraero</a:t>
            </a:r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6573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544616"/>
          </a:xfrm>
        </p:spPr>
        <p:txBody>
          <a:bodyPr/>
          <a:lstStyle/>
          <a:p>
            <a:pPr algn="l" eaLnBrk="1" hangingPunct="1"/>
            <a:r>
              <a:rPr lang="pt-BR" sz="2800" b="1" u="sng" dirty="0">
                <a:solidFill>
                  <a:srgbClr val="002060"/>
                </a:solidFill>
              </a:rPr>
              <a:t>Cuiabá/MT</a:t>
            </a:r>
            <a:r>
              <a:rPr lang="pt-BR" sz="2800" b="1" dirty="0">
                <a:solidFill>
                  <a:srgbClr val="002060"/>
                </a:solidFill>
              </a:rPr>
              <a:t/>
            </a:r>
            <a:br>
              <a:rPr lang="pt-BR" sz="2800" b="1" dirty="0">
                <a:solidFill>
                  <a:srgbClr val="002060"/>
                </a:solidFill>
              </a:rPr>
            </a:br>
            <a:r>
              <a:rPr lang="pt-BR" sz="2800" b="1" dirty="0">
                <a:solidFill>
                  <a:srgbClr val="002060"/>
                </a:solidFill>
              </a:rPr>
              <a:t>TC 011.763/2015-9: </a:t>
            </a:r>
            <a:r>
              <a:rPr lang="pt-BR" sz="2800" b="1" dirty="0" smtClean="0">
                <a:solidFill>
                  <a:srgbClr val="002060"/>
                </a:solidFill>
              </a:rPr>
              <a:t>SCN</a:t>
            </a:r>
            <a:br>
              <a:rPr lang="pt-BR" sz="2800" b="1" dirty="0" smtClean="0">
                <a:solidFill>
                  <a:srgbClr val="002060"/>
                </a:solidFill>
              </a:rPr>
            </a:br>
            <a:r>
              <a:rPr lang="pt-BR" sz="2800" b="1" dirty="0">
                <a:solidFill>
                  <a:srgbClr val="002060"/>
                </a:solidFill>
              </a:rPr>
              <a:t/>
            </a:r>
            <a:br>
              <a:rPr lang="pt-BR" sz="2800" b="1" dirty="0">
                <a:solidFill>
                  <a:srgbClr val="002060"/>
                </a:solidFill>
              </a:rPr>
            </a:br>
            <a:r>
              <a:rPr lang="pt-BR" sz="2800" b="1" dirty="0" smtClean="0">
                <a:solidFill>
                  <a:srgbClr val="002060"/>
                </a:solidFill>
              </a:rPr>
              <a:t>Aeroporto:</a:t>
            </a:r>
            <a:br>
              <a:rPr lang="pt-BR" sz="2800" b="1" dirty="0" smtClean="0">
                <a:solidFill>
                  <a:srgbClr val="002060"/>
                </a:solidFill>
              </a:rPr>
            </a:br>
            <a:r>
              <a:rPr lang="pt-BR" sz="2800" b="1" dirty="0" smtClean="0">
                <a:solidFill>
                  <a:srgbClr val="002060"/>
                </a:solidFill>
              </a:rPr>
              <a:t>Obra paralisada em dezembro/2014</a:t>
            </a:r>
            <a:br>
              <a:rPr lang="pt-BR" sz="2800" b="1" dirty="0" smtClean="0">
                <a:solidFill>
                  <a:srgbClr val="002060"/>
                </a:solidFill>
              </a:rPr>
            </a:br>
            <a:r>
              <a:rPr lang="pt-BR" sz="2800" b="1" dirty="0" smtClean="0">
                <a:solidFill>
                  <a:srgbClr val="002060"/>
                </a:solidFill>
              </a:rPr>
              <a:t>Problemas na execução pelo contratado</a:t>
            </a:r>
            <a:br>
              <a:rPr lang="pt-BR" sz="2800" b="1" dirty="0" smtClean="0">
                <a:solidFill>
                  <a:srgbClr val="002060"/>
                </a:solidFill>
              </a:rPr>
            </a:br>
            <a:r>
              <a:rPr lang="pt-BR" sz="2800" b="1" dirty="0" smtClean="0">
                <a:solidFill>
                  <a:srgbClr val="002060"/>
                </a:solidFill>
              </a:rPr>
              <a:t>Negociações para retomada da obra ainda no âmbito do convênio entre Infraero e Estado do Mato Grosso</a:t>
            </a:r>
            <a:br>
              <a:rPr lang="pt-BR" sz="2800" b="1" dirty="0" smtClean="0">
                <a:solidFill>
                  <a:srgbClr val="002060"/>
                </a:solidFill>
              </a:rPr>
            </a:br>
            <a:r>
              <a:rPr lang="pt-BR" sz="2800" b="1" dirty="0">
                <a:solidFill>
                  <a:srgbClr val="002060"/>
                </a:solidFill>
              </a:rPr>
              <a:t/>
            </a:r>
            <a:br>
              <a:rPr lang="pt-BR" sz="2800" b="1" dirty="0">
                <a:solidFill>
                  <a:srgbClr val="002060"/>
                </a:solidFill>
              </a:rPr>
            </a:br>
            <a:r>
              <a:rPr lang="pt-BR" sz="3600" b="1" dirty="0" smtClean="0">
                <a:solidFill>
                  <a:srgbClr val="002060"/>
                </a:solidFill>
              </a:rPr>
              <a:t/>
            </a:r>
            <a:br>
              <a:rPr lang="pt-BR" sz="3600" b="1" dirty="0" smtClean="0">
                <a:solidFill>
                  <a:srgbClr val="002060"/>
                </a:solidFill>
              </a:rPr>
            </a:b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1126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457200" y="2780928"/>
            <a:ext cx="8229600" cy="561975"/>
          </a:xfrm>
        </p:spPr>
        <p:txBody>
          <a:bodyPr/>
          <a:lstStyle/>
          <a:p>
            <a:pPr eaLnBrk="1" hangingPunct="1"/>
            <a:r>
              <a:rPr lang="pt-BR" sz="3600" b="1" dirty="0" smtClean="0">
                <a:solidFill>
                  <a:srgbClr val="002060"/>
                </a:solidFill>
              </a:rPr>
              <a:t>Obrigado!</a:t>
            </a: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265176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0"/>
            <a:ext cx="6635750" cy="6889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Matriz do Controle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395536" y="692696"/>
          <a:ext cx="874846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0" y="5661248"/>
            <a:ext cx="9144000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Quando os recursos da União limitam-se aos financiamentos, o TCU avalia apenas a regularidade das operações. Isso envolve, também, a finalidade e probidade dos investimentos. Se os empréstimos não estão alimentando obras superfaturadas.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4294967295"/>
          </p:nvPr>
        </p:nvSpPr>
        <p:spPr>
          <a:xfrm>
            <a:off x="467544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07093E77-7353-4AE4-953E-435174FCBE20}" type="slidenum">
              <a:rPr lang="pt-BR" sz="100" smtClean="0">
                <a:solidFill>
                  <a:schemeClr val="bg1"/>
                </a:solidFill>
              </a:rPr>
              <a:pPr/>
              <a:t>4</a:t>
            </a:fld>
            <a:endParaRPr lang="pt-BR" sz="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52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836712"/>
            <a:ext cx="663575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Benefícios do controle</a:t>
            </a: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>
                <a:solidFill>
                  <a:srgbClr val="FF0000"/>
                </a:solidFill>
              </a:rPr>
              <a:t>Copa do Mundo de 2014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300" dirty="0" smtClean="0"/>
              <a:t>(TCU)</a:t>
            </a:r>
            <a:endParaRPr lang="pt-BR" sz="33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234441"/>
              </p:ext>
            </p:extLst>
          </p:nvPr>
        </p:nvGraphicFramePr>
        <p:xfrm>
          <a:off x="0" y="692696"/>
          <a:ext cx="91440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275856" y="4221088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TRANSPARÊNCIA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771800" y="4005064"/>
            <a:ext cx="4523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200" b="1" dirty="0" smtClean="0">
                <a:solidFill>
                  <a:srgbClr val="FF0000"/>
                </a:solidFill>
              </a:rPr>
              <a:t>+</a:t>
            </a:r>
            <a:endParaRPr lang="pt-BR" sz="4200" b="1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580112" y="4005064"/>
            <a:ext cx="4523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200" b="1" dirty="0" smtClean="0">
                <a:solidFill>
                  <a:srgbClr val="FF0000"/>
                </a:solidFill>
              </a:rPr>
              <a:t>+</a:t>
            </a:r>
            <a:endParaRPr lang="pt-BR" sz="4200" b="1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228184" y="4221088"/>
            <a:ext cx="2160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CONTROLE SOCIAL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4294967295"/>
          </p:nvPr>
        </p:nvSpPr>
        <p:spPr>
          <a:xfrm>
            <a:off x="467544" y="6309320"/>
            <a:ext cx="2133600" cy="365125"/>
          </a:xfrm>
          <a:prstGeom prst="rect">
            <a:avLst/>
          </a:prstGeom>
        </p:spPr>
        <p:txBody>
          <a:bodyPr/>
          <a:lstStyle/>
          <a:p>
            <a:fld id="{07093E77-7353-4AE4-953E-435174FCBE20}" type="slidenum">
              <a:rPr lang="pt-BR" smtClean="0">
                <a:solidFill>
                  <a:schemeClr val="bg1"/>
                </a:solidFill>
              </a:rPr>
              <a:pPr/>
              <a:t>5</a:t>
            </a:fld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1475656" y="5377578"/>
            <a:ext cx="663575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330066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pt-BR" sz="2500" dirty="0"/>
              <a:t>Auditoras começaram em 2010</a:t>
            </a:r>
          </a:p>
        </p:txBody>
      </p:sp>
    </p:spTree>
    <p:extLst>
      <p:ext uri="{BB962C8B-B14F-4D97-AF65-F5344CB8AC3E}">
        <p14:creationId xmlns:p14="http://schemas.microsoft.com/office/powerpoint/2010/main" val="35861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635750" cy="6889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Dinâmica do controle nos gastos para a Copa</a:t>
            </a:r>
            <a:b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</a:b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(tempestividade é o principal foco; atuação </a:t>
            </a:r>
            <a:r>
              <a:rPr lang="pt-BR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pedagócia</a:t>
            </a:r>
            <a:r>
              <a:rPr lang="pt-B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)</a:t>
            </a:r>
            <a:endParaRPr lang="pt-BR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7991475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778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635750" cy="688975"/>
          </a:xfrm>
        </p:spPr>
        <p:txBody>
          <a:bodyPr>
            <a:noAutofit/>
          </a:bodyPr>
          <a:lstStyle/>
          <a:p>
            <a:pPr algn="ctr"/>
            <a:r>
              <a:rPr lang="pt-BR" sz="3400" b="1" u="sng" dirty="0" smtClean="0"/>
              <a:t>Aeroporto de Confins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2800" dirty="0" smtClean="0"/>
              <a:t>Acórdão 718/2011-Plenário</a:t>
            </a: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611560" y="1268760"/>
          <a:ext cx="7991475" cy="465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880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63575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u="sng" dirty="0" smtClean="0"/>
              <a:t>Aeroporto de Manaus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100" dirty="0" smtClean="0"/>
              <a:t>Acórdão 1733/2011-Plenário</a:t>
            </a:r>
            <a:endParaRPr lang="pt-BR" sz="3100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395536" y="1844824"/>
          <a:ext cx="8229600" cy="3993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de seta reta 6"/>
          <p:cNvCxnSpPr/>
          <p:nvPr/>
        </p:nvCxnSpPr>
        <p:spPr>
          <a:xfrm>
            <a:off x="3203848" y="3645024"/>
            <a:ext cx="432048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H="1">
            <a:off x="5364088" y="3645024"/>
            <a:ext cx="360040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328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28604"/>
            <a:ext cx="8858280" cy="688975"/>
          </a:xfrm>
        </p:spPr>
        <p:txBody>
          <a:bodyPr>
            <a:noAutofit/>
          </a:bodyPr>
          <a:lstStyle/>
          <a:p>
            <a:pPr algn="ctr"/>
            <a:r>
              <a:rPr lang="pt-BR" sz="3200" b="1" u="sng" dirty="0" smtClean="0"/>
              <a:t>Aeroporto do Galeão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Acórdãos 2509/2011, 2150/2011 e 163/2012</a:t>
            </a: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683568" y="1556792"/>
          <a:ext cx="7991475" cy="3960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196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5009</TotalTime>
  <Words>668</Words>
  <Application>Microsoft Office PowerPoint</Application>
  <PresentationFormat>Apresentação na tela (4:3)</PresentationFormat>
  <Paragraphs>201</Paragraphs>
  <Slides>32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Calibri,sans-serif</vt:lpstr>
      <vt:lpstr>Segoe UI</vt:lpstr>
      <vt:lpstr>Tema do Office</vt:lpstr>
      <vt:lpstr>Apresentação do PowerPoint</vt:lpstr>
      <vt:lpstr>Fiscalizações do TCU</vt:lpstr>
      <vt:lpstr>Apresentação do PowerPoint</vt:lpstr>
      <vt:lpstr>Matriz do Controle</vt:lpstr>
      <vt:lpstr>Benefícios do controle Copa do Mundo de 2014 (TCU)</vt:lpstr>
      <vt:lpstr>Dinâmica do controle nos gastos para a Copa  (tempestividade é o principal foco; atuação pedagócia)</vt:lpstr>
      <vt:lpstr>Aeroporto de Confins Acórdão 718/2011-Plenário</vt:lpstr>
      <vt:lpstr>Aeroporto de Manaus Acórdão 1733/2011-Plenário</vt:lpstr>
      <vt:lpstr>Aeroporto do Galeão Acórdãos 2509/2011, 2150/2011 e 163/2012</vt:lpstr>
      <vt:lpstr>Aeroporto de Fortaleza Acórdão 1.324/2012-Plenário</vt:lpstr>
      <vt:lpstr>Portos Acórdãos 2776, 3135, 3272 e 3273/2011</vt:lpstr>
      <vt:lpstr>ARENAS DE FUTEBOL</vt:lpstr>
      <vt:lpstr>Relação entre TCU x TCE x TCM  Contratos de financiamento dos estádios</vt:lpstr>
      <vt:lpstr>Acórdão 2333/2011-Plenário </vt:lpstr>
      <vt:lpstr>Acórdão 893/2012-Plenário Arena da Amazônia</vt:lpstr>
      <vt:lpstr>Mobilidade Urbana – situação atual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Aeroportos Obras Infraero:  - previsto: R$ 2,66 bilhões; - contratado: R$ 4,41 bilhões;  Obras em aeroportos concedidos: - R$ 3,62 bilhões.  (Acórdão 3.422/2014-Plenário )</vt:lpstr>
      <vt:lpstr>Apresentação do PowerPoint</vt:lpstr>
      <vt:lpstr>Apresentação do PowerPoint</vt:lpstr>
      <vt:lpstr>Cuiabá/MT TC 011.763/2015-9: SCN  Aeroporto: Obra paralisada em dezembro/2014 Problemas na execução pelo contratado Negociações para retomada da obra ainda no âmbito do convênio entre Infraero e Estado do Mato Grosso   </vt:lpstr>
      <vt:lpstr>Obrigado!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Maria José Gomes Mello Ribeiro</cp:lastModifiedBy>
  <cp:revision>357</cp:revision>
  <cp:lastPrinted>2015-12-04T21:04:13Z</cp:lastPrinted>
  <dcterms:created xsi:type="dcterms:W3CDTF">2012-01-19T13:05:04Z</dcterms:created>
  <dcterms:modified xsi:type="dcterms:W3CDTF">2015-12-09T10:49:43Z</dcterms:modified>
</cp:coreProperties>
</file>