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80" r:id="rId2"/>
    <p:sldId id="291" r:id="rId3"/>
    <p:sldId id="260" r:id="rId4"/>
    <p:sldId id="339" r:id="rId5"/>
    <p:sldId id="261" r:id="rId6"/>
    <p:sldId id="341" r:id="rId7"/>
    <p:sldId id="288" r:id="rId8"/>
    <p:sldId id="382" r:id="rId9"/>
    <p:sldId id="383" r:id="rId10"/>
    <p:sldId id="381" r:id="rId11"/>
    <p:sldId id="377" r:id="rId12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AF0ED6-6A86-4DBC-81D7-9594F8193A4D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72A973F4-7F3E-4B97-B489-FBF84933C94D}">
      <dgm:prSet phldrT="[Texto]"/>
      <dgm:spPr/>
      <dgm:t>
        <a:bodyPr/>
        <a:lstStyle/>
        <a:p>
          <a:r>
            <a:rPr lang="pt-BR" b="1" dirty="0" smtClean="0"/>
            <a:t>Alta </a:t>
          </a:r>
          <a:r>
            <a:rPr lang="pt-BR" b="1" dirty="0" err="1" smtClean="0"/>
            <a:t>Aprendi-zagem</a:t>
          </a:r>
          <a:endParaRPr lang="pt-BR" b="1" dirty="0"/>
        </a:p>
      </dgm:t>
    </dgm:pt>
    <dgm:pt modelId="{282D37DC-BBBF-41E3-86AC-3EDD001611A1}" type="parTrans" cxnId="{AB89199E-5B04-4B6E-AA23-92FFFF020000}">
      <dgm:prSet/>
      <dgm:spPr/>
      <dgm:t>
        <a:bodyPr/>
        <a:lstStyle/>
        <a:p>
          <a:endParaRPr lang="pt-BR"/>
        </a:p>
      </dgm:t>
    </dgm:pt>
    <dgm:pt modelId="{AD3D3667-5827-4CFE-BEFE-BDA7781BD98F}" type="sibTrans" cxnId="{AB89199E-5B04-4B6E-AA23-92FFFF020000}">
      <dgm:prSet/>
      <dgm:spPr/>
      <dgm:t>
        <a:bodyPr/>
        <a:lstStyle/>
        <a:p>
          <a:endParaRPr lang="pt-BR"/>
        </a:p>
      </dgm:t>
    </dgm:pt>
    <dgm:pt modelId="{CFAC9806-4FAB-4BA5-BCD9-54DE4EC2F783}">
      <dgm:prSet phldrT="[Texto]"/>
      <dgm:spPr/>
      <dgm:t>
        <a:bodyPr/>
        <a:lstStyle/>
        <a:p>
          <a:r>
            <a:rPr lang="pt-BR" b="1" dirty="0" smtClean="0"/>
            <a:t>Provas e Concursos</a:t>
          </a:r>
          <a:endParaRPr lang="pt-BR" b="1" dirty="0"/>
        </a:p>
      </dgm:t>
    </dgm:pt>
    <dgm:pt modelId="{E72945FE-0504-4FC5-AAB7-B3504B096C44}" type="parTrans" cxnId="{623F7DA1-25B4-42E9-9D1D-0ACA02239EC9}">
      <dgm:prSet/>
      <dgm:spPr/>
      <dgm:t>
        <a:bodyPr/>
        <a:lstStyle/>
        <a:p>
          <a:endParaRPr lang="pt-BR"/>
        </a:p>
      </dgm:t>
    </dgm:pt>
    <dgm:pt modelId="{CFB4742C-460D-4046-9E41-80C7B72509A2}" type="sibTrans" cxnId="{623F7DA1-25B4-42E9-9D1D-0ACA02239EC9}">
      <dgm:prSet/>
      <dgm:spPr/>
      <dgm:t>
        <a:bodyPr/>
        <a:lstStyle/>
        <a:p>
          <a:endParaRPr lang="pt-BR"/>
        </a:p>
      </dgm:t>
    </dgm:pt>
    <dgm:pt modelId="{734A2815-F7F7-4D63-A2E9-D940F03066CB}">
      <dgm:prSet phldrT="[Texto]"/>
      <dgm:spPr/>
      <dgm:t>
        <a:bodyPr/>
        <a:lstStyle/>
        <a:p>
          <a:r>
            <a:rPr lang="pt-BR" b="1" dirty="0" smtClean="0"/>
            <a:t>Objetivos e Metas</a:t>
          </a:r>
          <a:endParaRPr lang="pt-BR" b="1" dirty="0"/>
        </a:p>
      </dgm:t>
    </dgm:pt>
    <dgm:pt modelId="{38E0359B-9479-4D38-B755-ED105E6D1F52}" type="parTrans" cxnId="{BA7AC595-8542-48CC-B13E-B0FE9C4993F7}">
      <dgm:prSet/>
      <dgm:spPr/>
      <dgm:t>
        <a:bodyPr/>
        <a:lstStyle/>
        <a:p>
          <a:endParaRPr lang="pt-BR"/>
        </a:p>
      </dgm:t>
    </dgm:pt>
    <dgm:pt modelId="{FAC1D2E1-A5D2-4A67-8AE9-56086AC6A418}" type="sibTrans" cxnId="{BA7AC595-8542-48CC-B13E-B0FE9C4993F7}">
      <dgm:prSet/>
      <dgm:spPr/>
      <dgm:t>
        <a:bodyPr/>
        <a:lstStyle/>
        <a:p>
          <a:endParaRPr lang="pt-BR"/>
        </a:p>
      </dgm:t>
    </dgm:pt>
    <dgm:pt modelId="{C9CD7E5F-E596-476A-8FE0-3F7F3F5B0ED0}" type="pres">
      <dgm:prSet presAssocID="{0CAF0ED6-6A86-4DBC-81D7-9594F8193A4D}" presName="compositeShape" presStyleCnt="0">
        <dgm:presLayoutVars>
          <dgm:chMax val="7"/>
          <dgm:dir/>
          <dgm:resizeHandles val="exact"/>
        </dgm:presLayoutVars>
      </dgm:prSet>
      <dgm:spPr/>
    </dgm:pt>
    <dgm:pt modelId="{6F4A043B-E0DC-4B22-A5BA-8194FA092BCE}" type="pres">
      <dgm:prSet presAssocID="{0CAF0ED6-6A86-4DBC-81D7-9594F8193A4D}" presName="wedge1" presStyleLbl="node1" presStyleIdx="0" presStyleCnt="3"/>
      <dgm:spPr/>
      <dgm:t>
        <a:bodyPr/>
        <a:lstStyle/>
        <a:p>
          <a:endParaRPr lang="pt-BR"/>
        </a:p>
      </dgm:t>
    </dgm:pt>
    <dgm:pt modelId="{26EDFAB6-C14E-4A85-BE43-F310E750B90D}" type="pres">
      <dgm:prSet presAssocID="{0CAF0ED6-6A86-4DBC-81D7-9594F8193A4D}" presName="dummy1a" presStyleCnt="0"/>
      <dgm:spPr/>
    </dgm:pt>
    <dgm:pt modelId="{D81B1BB0-B212-4D4D-8709-45A829BB819B}" type="pres">
      <dgm:prSet presAssocID="{0CAF0ED6-6A86-4DBC-81D7-9594F8193A4D}" presName="dummy1b" presStyleCnt="0"/>
      <dgm:spPr/>
    </dgm:pt>
    <dgm:pt modelId="{67B353B0-B937-48AF-9E71-70E9C22F3005}" type="pres">
      <dgm:prSet presAssocID="{0CAF0ED6-6A86-4DBC-81D7-9594F8193A4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36A7FC-B011-4F72-BC40-28385A844823}" type="pres">
      <dgm:prSet presAssocID="{0CAF0ED6-6A86-4DBC-81D7-9594F8193A4D}" presName="wedge2" presStyleLbl="node1" presStyleIdx="1" presStyleCnt="3"/>
      <dgm:spPr/>
      <dgm:t>
        <a:bodyPr/>
        <a:lstStyle/>
        <a:p>
          <a:endParaRPr lang="pt-BR"/>
        </a:p>
      </dgm:t>
    </dgm:pt>
    <dgm:pt modelId="{97282984-BA60-460F-8B58-970E387922E4}" type="pres">
      <dgm:prSet presAssocID="{0CAF0ED6-6A86-4DBC-81D7-9594F8193A4D}" presName="dummy2a" presStyleCnt="0"/>
      <dgm:spPr/>
    </dgm:pt>
    <dgm:pt modelId="{C99EBBCA-5176-48AD-AA8B-F7B694818302}" type="pres">
      <dgm:prSet presAssocID="{0CAF0ED6-6A86-4DBC-81D7-9594F8193A4D}" presName="dummy2b" presStyleCnt="0"/>
      <dgm:spPr/>
    </dgm:pt>
    <dgm:pt modelId="{E40DBAC3-018F-4A3B-B40B-E380FEB81546}" type="pres">
      <dgm:prSet presAssocID="{0CAF0ED6-6A86-4DBC-81D7-9594F8193A4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956074-67CA-48C4-81DB-4378A589F8C2}" type="pres">
      <dgm:prSet presAssocID="{0CAF0ED6-6A86-4DBC-81D7-9594F8193A4D}" presName="wedge3" presStyleLbl="node1" presStyleIdx="2" presStyleCnt="3"/>
      <dgm:spPr/>
      <dgm:t>
        <a:bodyPr/>
        <a:lstStyle/>
        <a:p>
          <a:endParaRPr lang="pt-BR"/>
        </a:p>
      </dgm:t>
    </dgm:pt>
    <dgm:pt modelId="{EB889D46-807B-4A98-BDA0-54098D644053}" type="pres">
      <dgm:prSet presAssocID="{0CAF0ED6-6A86-4DBC-81D7-9594F8193A4D}" presName="dummy3a" presStyleCnt="0"/>
      <dgm:spPr/>
    </dgm:pt>
    <dgm:pt modelId="{68368A5B-2412-4866-A8B0-49210CDA76BF}" type="pres">
      <dgm:prSet presAssocID="{0CAF0ED6-6A86-4DBC-81D7-9594F8193A4D}" presName="dummy3b" presStyleCnt="0"/>
      <dgm:spPr/>
    </dgm:pt>
    <dgm:pt modelId="{4540720E-3782-4FD9-8CB5-EAB3971F2C47}" type="pres">
      <dgm:prSet presAssocID="{0CAF0ED6-6A86-4DBC-81D7-9594F8193A4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D71BDA-4EFF-4E38-988A-D9F7103AFE82}" type="pres">
      <dgm:prSet presAssocID="{AD3D3667-5827-4CFE-BEFE-BDA7781BD98F}" presName="arrowWedge1" presStyleLbl="fgSibTrans2D1" presStyleIdx="0" presStyleCnt="3"/>
      <dgm:spPr/>
    </dgm:pt>
    <dgm:pt modelId="{BF454C87-7CFD-4350-A521-72B9092DBBC5}" type="pres">
      <dgm:prSet presAssocID="{CFB4742C-460D-4046-9E41-80C7B72509A2}" presName="arrowWedge2" presStyleLbl="fgSibTrans2D1" presStyleIdx="1" presStyleCnt="3"/>
      <dgm:spPr/>
    </dgm:pt>
    <dgm:pt modelId="{54FE1CC5-AB3E-43B4-B6FB-78326A550F7D}" type="pres">
      <dgm:prSet presAssocID="{FAC1D2E1-A5D2-4A67-8AE9-56086AC6A418}" presName="arrowWedge3" presStyleLbl="fgSibTrans2D1" presStyleIdx="2" presStyleCnt="3"/>
      <dgm:spPr/>
    </dgm:pt>
  </dgm:ptLst>
  <dgm:cxnLst>
    <dgm:cxn modelId="{AB89199E-5B04-4B6E-AA23-92FFFF020000}" srcId="{0CAF0ED6-6A86-4DBC-81D7-9594F8193A4D}" destId="{72A973F4-7F3E-4B97-B489-FBF84933C94D}" srcOrd="0" destOrd="0" parTransId="{282D37DC-BBBF-41E3-86AC-3EDD001611A1}" sibTransId="{AD3D3667-5827-4CFE-BEFE-BDA7781BD98F}"/>
    <dgm:cxn modelId="{218C1628-688E-4DFD-B4F7-6688E9F079AA}" type="presOf" srcId="{734A2815-F7F7-4D63-A2E9-D940F03066CB}" destId="{3B956074-67CA-48C4-81DB-4378A589F8C2}" srcOrd="0" destOrd="0" presId="urn:microsoft.com/office/officeart/2005/8/layout/cycle8"/>
    <dgm:cxn modelId="{623F7DA1-25B4-42E9-9D1D-0ACA02239EC9}" srcId="{0CAF0ED6-6A86-4DBC-81D7-9594F8193A4D}" destId="{CFAC9806-4FAB-4BA5-BCD9-54DE4EC2F783}" srcOrd="1" destOrd="0" parTransId="{E72945FE-0504-4FC5-AAB7-B3504B096C44}" sibTransId="{CFB4742C-460D-4046-9E41-80C7B72509A2}"/>
    <dgm:cxn modelId="{3547DFBC-8E66-4FA7-83DA-9CEB298F8185}" type="presOf" srcId="{CFAC9806-4FAB-4BA5-BCD9-54DE4EC2F783}" destId="{E236A7FC-B011-4F72-BC40-28385A844823}" srcOrd="0" destOrd="0" presId="urn:microsoft.com/office/officeart/2005/8/layout/cycle8"/>
    <dgm:cxn modelId="{46A985B6-9471-4EED-A969-E8863D5C6DBD}" type="presOf" srcId="{CFAC9806-4FAB-4BA5-BCD9-54DE4EC2F783}" destId="{E40DBAC3-018F-4A3B-B40B-E380FEB81546}" srcOrd="1" destOrd="0" presId="urn:microsoft.com/office/officeart/2005/8/layout/cycle8"/>
    <dgm:cxn modelId="{81966E75-8FC2-43FE-A8F7-CEF44929CA90}" type="presOf" srcId="{0CAF0ED6-6A86-4DBC-81D7-9594F8193A4D}" destId="{C9CD7E5F-E596-476A-8FE0-3F7F3F5B0ED0}" srcOrd="0" destOrd="0" presId="urn:microsoft.com/office/officeart/2005/8/layout/cycle8"/>
    <dgm:cxn modelId="{BA7AC595-8542-48CC-B13E-B0FE9C4993F7}" srcId="{0CAF0ED6-6A86-4DBC-81D7-9594F8193A4D}" destId="{734A2815-F7F7-4D63-A2E9-D940F03066CB}" srcOrd="2" destOrd="0" parTransId="{38E0359B-9479-4D38-B755-ED105E6D1F52}" sibTransId="{FAC1D2E1-A5D2-4A67-8AE9-56086AC6A418}"/>
    <dgm:cxn modelId="{713B068D-1C7E-41B9-8D65-B0082FC17D4F}" type="presOf" srcId="{734A2815-F7F7-4D63-A2E9-D940F03066CB}" destId="{4540720E-3782-4FD9-8CB5-EAB3971F2C47}" srcOrd="1" destOrd="0" presId="urn:microsoft.com/office/officeart/2005/8/layout/cycle8"/>
    <dgm:cxn modelId="{9F639FE2-8289-4147-BC3A-3D841603FC7D}" type="presOf" srcId="{72A973F4-7F3E-4B97-B489-FBF84933C94D}" destId="{67B353B0-B937-48AF-9E71-70E9C22F3005}" srcOrd="1" destOrd="0" presId="urn:microsoft.com/office/officeart/2005/8/layout/cycle8"/>
    <dgm:cxn modelId="{B27D09C9-D1A3-44A2-BBAB-39BD6B289F0F}" type="presOf" srcId="{72A973F4-7F3E-4B97-B489-FBF84933C94D}" destId="{6F4A043B-E0DC-4B22-A5BA-8194FA092BCE}" srcOrd="0" destOrd="0" presId="urn:microsoft.com/office/officeart/2005/8/layout/cycle8"/>
    <dgm:cxn modelId="{383E990A-C012-4416-BB19-19B79696A6BC}" type="presParOf" srcId="{C9CD7E5F-E596-476A-8FE0-3F7F3F5B0ED0}" destId="{6F4A043B-E0DC-4B22-A5BA-8194FA092BCE}" srcOrd="0" destOrd="0" presId="urn:microsoft.com/office/officeart/2005/8/layout/cycle8"/>
    <dgm:cxn modelId="{9D71576E-8D3B-4B42-B8B4-3E103C2F410D}" type="presParOf" srcId="{C9CD7E5F-E596-476A-8FE0-3F7F3F5B0ED0}" destId="{26EDFAB6-C14E-4A85-BE43-F310E750B90D}" srcOrd="1" destOrd="0" presId="urn:microsoft.com/office/officeart/2005/8/layout/cycle8"/>
    <dgm:cxn modelId="{A3B8EB7C-2214-489C-8E00-4A04D5F82A05}" type="presParOf" srcId="{C9CD7E5F-E596-476A-8FE0-3F7F3F5B0ED0}" destId="{D81B1BB0-B212-4D4D-8709-45A829BB819B}" srcOrd="2" destOrd="0" presId="urn:microsoft.com/office/officeart/2005/8/layout/cycle8"/>
    <dgm:cxn modelId="{2EEA4B41-5967-460E-9A5E-81BEF85615CD}" type="presParOf" srcId="{C9CD7E5F-E596-476A-8FE0-3F7F3F5B0ED0}" destId="{67B353B0-B937-48AF-9E71-70E9C22F3005}" srcOrd="3" destOrd="0" presId="urn:microsoft.com/office/officeart/2005/8/layout/cycle8"/>
    <dgm:cxn modelId="{AEF24CCE-E9FD-40CD-8387-BAE78874918B}" type="presParOf" srcId="{C9CD7E5F-E596-476A-8FE0-3F7F3F5B0ED0}" destId="{E236A7FC-B011-4F72-BC40-28385A844823}" srcOrd="4" destOrd="0" presId="urn:microsoft.com/office/officeart/2005/8/layout/cycle8"/>
    <dgm:cxn modelId="{01B8DC36-F389-4FBA-A984-A2D4E9FE3E43}" type="presParOf" srcId="{C9CD7E5F-E596-476A-8FE0-3F7F3F5B0ED0}" destId="{97282984-BA60-460F-8B58-970E387922E4}" srcOrd="5" destOrd="0" presId="urn:microsoft.com/office/officeart/2005/8/layout/cycle8"/>
    <dgm:cxn modelId="{84EAD7AA-046E-4144-B337-03C2748BCC56}" type="presParOf" srcId="{C9CD7E5F-E596-476A-8FE0-3F7F3F5B0ED0}" destId="{C99EBBCA-5176-48AD-AA8B-F7B694818302}" srcOrd="6" destOrd="0" presId="urn:microsoft.com/office/officeart/2005/8/layout/cycle8"/>
    <dgm:cxn modelId="{365E4413-F5AE-4A3D-A51D-5361F9E91442}" type="presParOf" srcId="{C9CD7E5F-E596-476A-8FE0-3F7F3F5B0ED0}" destId="{E40DBAC3-018F-4A3B-B40B-E380FEB81546}" srcOrd="7" destOrd="0" presId="urn:microsoft.com/office/officeart/2005/8/layout/cycle8"/>
    <dgm:cxn modelId="{97EF0D11-9DEE-446C-906C-A7CA69A88C8C}" type="presParOf" srcId="{C9CD7E5F-E596-476A-8FE0-3F7F3F5B0ED0}" destId="{3B956074-67CA-48C4-81DB-4378A589F8C2}" srcOrd="8" destOrd="0" presId="urn:microsoft.com/office/officeart/2005/8/layout/cycle8"/>
    <dgm:cxn modelId="{1F6442D7-6C0A-4E49-89B2-D28BEED0A1A1}" type="presParOf" srcId="{C9CD7E5F-E596-476A-8FE0-3F7F3F5B0ED0}" destId="{EB889D46-807B-4A98-BDA0-54098D644053}" srcOrd="9" destOrd="0" presId="urn:microsoft.com/office/officeart/2005/8/layout/cycle8"/>
    <dgm:cxn modelId="{AE95616D-7C9D-471C-BE12-227B26476640}" type="presParOf" srcId="{C9CD7E5F-E596-476A-8FE0-3F7F3F5B0ED0}" destId="{68368A5B-2412-4866-A8B0-49210CDA76BF}" srcOrd="10" destOrd="0" presId="urn:microsoft.com/office/officeart/2005/8/layout/cycle8"/>
    <dgm:cxn modelId="{A8CF884D-1532-4A42-9C3E-A1883B8F9ABF}" type="presParOf" srcId="{C9CD7E5F-E596-476A-8FE0-3F7F3F5B0ED0}" destId="{4540720E-3782-4FD9-8CB5-EAB3971F2C47}" srcOrd="11" destOrd="0" presId="urn:microsoft.com/office/officeart/2005/8/layout/cycle8"/>
    <dgm:cxn modelId="{CC5D3D57-6592-414F-8361-1B6847868050}" type="presParOf" srcId="{C9CD7E5F-E596-476A-8FE0-3F7F3F5B0ED0}" destId="{2DD71BDA-4EFF-4E38-988A-D9F7103AFE82}" srcOrd="12" destOrd="0" presId="urn:microsoft.com/office/officeart/2005/8/layout/cycle8"/>
    <dgm:cxn modelId="{75B39C56-3EC8-44A4-A163-4EB600BF3EF5}" type="presParOf" srcId="{C9CD7E5F-E596-476A-8FE0-3F7F3F5B0ED0}" destId="{BF454C87-7CFD-4350-A521-72B9092DBBC5}" srcOrd="13" destOrd="0" presId="urn:microsoft.com/office/officeart/2005/8/layout/cycle8"/>
    <dgm:cxn modelId="{C0DBF439-BFE2-4176-A90F-60261988B984}" type="presParOf" srcId="{C9CD7E5F-E596-476A-8FE0-3F7F3F5B0ED0}" destId="{54FE1CC5-AB3E-43B4-B6FB-78326A550F7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F8C46-A348-4D2D-B7CD-E02B098DF7F0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F4B3F-E38E-469C-AAFC-F7FE8EBFC0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6071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4B3F-E38E-469C-AAFC-F7FE8EBFC0C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885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4B3F-E38E-469C-AAFC-F7FE8EBFC0C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42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4B3F-E38E-469C-AAFC-F7FE8EBFC0C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721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4B3F-E38E-469C-AAFC-F7FE8EBFC0C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7458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4B3F-E38E-469C-AAFC-F7FE8EBFC0C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36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4B3F-E38E-469C-AAFC-F7FE8EBFC0C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699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4B3F-E38E-469C-AAFC-F7FE8EBFC0C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1116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4B3F-E38E-469C-AAFC-F7FE8EBFC0C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4157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4B3F-E38E-469C-AAFC-F7FE8EBFC0C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479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4B3F-E38E-469C-AAFC-F7FE8EBFC0C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034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4B3F-E38E-469C-AAFC-F7FE8EBFC0C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190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7A9D-B778-4A63-90E4-3FFDBE10243D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60C1-554E-4E54-801B-9473E99C7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26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7A9D-B778-4A63-90E4-3FFDBE10243D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60C1-554E-4E54-801B-9473E99C7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69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7A9D-B778-4A63-90E4-3FFDBE10243D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60C1-554E-4E54-801B-9473E99C7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12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7A9D-B778-4A63-90E4-3FFDBE10243D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60C1-554E-4E54-801B-9473E99C7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80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7A9D-B778-4A63-90E4-3FFDBE10243D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60C1-554E-4E54-801B-9473E99C7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746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7A9D-B778-4A63-90E4-3FFDBE10243D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60C1-554E-4E54-801B-9473E99C7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659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7A9D-B778-4A63-90E4-3FFDBE10243D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60C1-554E-4E54-801B-9473E99C7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50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7A9D-B778-4A63-90E4-3FFDBE10243D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60C1-554E-4E54-801B-9473E99C7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4721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7A9D-B778-4A63-90E4-3FFDBE10243D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60C1-554E-4E54-801B-9473E99C7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1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7A9D-B778-4A63-90E4-3FFDBE10243D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60C1-554E-4E54-801B-9473E99C7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15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7A9D-B778-4A63-90E4-3FFDBE10243D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60C1-554E-4E54-801B-9473E99C7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103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C7A9D-B778-4A63-90E4-3FFDBE10243D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60C1-554E-4E54-801B-9473E99C7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09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2" y="-293315"/>
            <a:ext cx="11828931" cy="665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735" y="-546847"/>
            <a:ext cx="3429000" cy="838648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906" y="3429001"/>
            <a:ext cx="4231342" cy="342899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49" y="3429001"/>
            <a:ext cx="4634751" cy="3429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906" y="1"/>
            <a:ext cx="4231342" cy="3429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48" y="0"/>
            <a:ext cx="4634752" cy="34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1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449" y="-1736939"/>
            <a:ext cx="6994614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212114"/>
            <a:ext cx="12192000" cy="6458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38628" y="118282"/>
            <a:ext cx="41510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rgbClr val="0070C0"/>
                </a:solidFill>
              </a:rPr>
              <a:t>Obrigada!</a:t>
            </a:r>
          </a:p>
          <a:p>
            <a:pPr algn="ctr"/>
            <a:r>
              <a:rPr lang="pt-BR" sz="7200" b="1" dirty="0" smtClean="0">
                <a:solidFill>
                  <a:srgbClr val="0070C0"/>
                </a:solidFill>
              </a:rPr>
              <a:t>Seja Feliz!</a:t>
            </a:r>
          </a:p>
        </p:txBody>
      </p:sp>
    </p:spTree>
    <p:extLst>
      <p:ext uri="{BB962C8B-B14F-4D97-AF65-F5344CB8AC3E}">
        <p14:creationId xmlns:p14="http://schemas.microsoft.com/office/powerpoint/2010/main" val="362189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70505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212114"/>
            <a:ext cx="12192000" cy="6458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0" y="6150336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POR QUE ESTAMOS AQUI?</a:t>
            </a:r>
            <a:endParaRPr lang="pt-BR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7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66799" y="-1243004"/>
            <a:ext cx="5258397" cy="860501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212114"/>
            <a:ext cx="12192000" cy="6458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1" y="6150336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A JORNADA</a:t>
            </a:r>
            <a:endParaRPr lang="pt-BR" sz="4400" b="1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334525" y="5501810"/>
            <a:ext cx="9299110" cy="24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88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104" y="12440"/>
            <a:ext cx="1666181" cy="1666181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04" y="2539208"/>
            <a:ext cx="3810000" cy="251404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212114"/>
            <a:ext cx="12192000" cy="6458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0" y="6150336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	</a:t>
            </a:r>
            <a:r>
              <a:rPr lang="pt-BR" sz="4400" b="1" dirty="0" smtClean="0">
                <a:solidFill>
                  <a:schemeClr val="bg1"/>
                </a:solidFill>
              </a:rPr>
              <a:t>OS SALTOS</a:t>
            </a:r>
            <a:endParaRPr lang="pt-BR" sz="4400" b="1" dirty="0">
              <a:solidFill>
                <a:schemeClr val="bg1"/>
              </a:solidFill>
            </a:endParaRPr>
          </a:p>
        </p:txBody>
      </p:sp>
      <p:sp>
        <p:nvSpPr>
          <p:cNvPr id="5" name="Texto explicativo retangular 4"/>
          <p:cNvSpPr/>
          <p:nvPr/>
        </p:nvSpPr>
        <p:spPr>
          <a:xfrm>
            <a:off x="711200" y="4865024"/>
            <a:ext cx="2032000" cy="1320799"/>
          </a:xfrm>
          <a:prstGeom prst="wedgeRectCallout">
            <a:avLst>
              <a:gd name="adj1" fmla="val 75941"/>
              <a:gd name="adj2" fmla="val 1562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rgbClr val="FFC000"/>
                </a:solidFill>
              </a:rPr>
              <a:t>18 ANOS</a:t>
            </a:r>
          </a:p>
          <a:p>
            <a:pPr algn="ctr"/>
            <a:r>
              <a:rPr lang="pt-BR" sz="3600" b="1" dirty="0" smtClean="0">
                <a:solidFill>
                  <a:srgbClr val="FFC000"/>
                </a:solidFill>
              </a:rPr>
              <a:t>(1990)</a:t>
            </a:r>
            <a:endParaRPr lang="pt-BR" sz="3600" b="1" dirty="0">
              <a:solidFill>
                <a:srgbClr val="FFC000"/>
              </a:solidFill>
            </a:endParaRPr>
          </a:p>
        </p:txBody>
      </p:sp>
      <p:sp>
        <p:nvSpPr>
          <p:cNvPr id="7" name="Texto explicativo retangular 6"/>
          <p:cNvSpPr/>
          <p:nvPr/>
        </p:nvSpPr>
        <p:spPr>
          <a:xfrm>
            <a:off x="696325" y="701668"/>
            <a:ext cx="2032000" cy="1320799"/>
          </a:xfrm>
          <a:prstGeom prst="wedgeRectCallout">
            <a:avLst>
              <a:gd name="adj1" fmla="val 75941"/>
              <a:gd name="adj2" fmla="val 1562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rgbClr val="FFC000"/>
                </a:solidFill>
              </a:rPr>
              <a:t>3</a:t>
            </a:r>
            <a:r>
              <a:rPr lang="pt-BR" sz="3600" b="1" dirty="0">
                <a:solidFill>
                  <a:srgbClr val="FFC000"/>
                </a:solidFill>
              </a:rPr>
              <a:t>5</a:t>
            </a:r>
            <a:r>
              <a:rPr lang="pt-BR" sz="3600" b="1" dirty="0" smtClean="0">
                <a:solidFill>
                  <a:srgbClr val="FFC000"/>
                </a:solidFill>
              </a:rPr>
              <a:t> ANOS</a:t>
            </a:r>
          </a:p>
          <a:p>
            <a:pPr algn="ctr"/>
            <a:r>
              <a:rPr lang="pt-BR" sz="3600" b="1" dirty="0" smtClean="0">
                <a:solidFill>
                  <a:srgbClr val="FFC000"/>
                </a:solidFill>
              </a:rPr>
              <a:t>(2006)</a:t>
            </a:r>
            <a:endParaRPr lang="pt-BR" sz="3600" b="1" dirty="0">
              <a:solidFill>
                <a:srgbClr val="FFC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11595" y="4865024"/>
            <a:ext cx="3309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7030A0"/>
                </a:solidFill>
              </a:rPr>
              <a:t>ESTUDANTE</a:t>
            </a:r>
            <a:endParaRPr lang="pt-BR" sz="4800" b="1" dirty="0">
              <a:solidFill>
                <a:srgbClr val="7030A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11595" y="2104953"/>
            <a:ext cx="8019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accent1">
                    <a:lumMod val="75000"/>
                  </a:schemeClr>
                </a:solidFill>
              </a:rPr>
              <a:t>PROCURADORA</a:t>
            </a:r>
            <a:endParaRPr lang="pt-BR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100306" y="732966"/>
            <a:ext cx="3767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PROFESSORA</a:t>
            </a:r>
            <a:endParaRPr lang="pt-BR" sz="4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o explicativo retangular 10"/>
          <p:cNvSpPr/>
          <p:nvPr/>
        </p:nvSpPr>
        <p:spPr>
          <a:xfrm>
            <a:off x="711200" y="2084244"/>
            <a:ext cx="2032000" cy="1320799"/>
          </a:xfrm>
          <a:prstGeom prst="wedgeRectCallout">
            <a:avLst>
              <a:gd name="adj1" fmla="val 75941"/>
              <a:gd name="adj2" fmla="val 1562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rgbClr val="FFC000"/>
                </a:solidFill>
              </a:rPr>
              <a:t>2</a:t>
            </a:r>
            <a:r>
              <a:rPr lang="pt-BR" sz="3600" b="1" dirty="0" smtClean="0">
                <a:solidFill>
                  <a:srgbClr val="FFC000"/>
                </a:solidFill>
              </a:rPr>
              <a:t>8 ANOS</a:t>
            </a:r>
          </a:p>
          <a:p>
            <a:pPr algn="ctr"/>
            <a:r>
              <a:rPr lang="pt-BR" sz="3600" b="1" dirty="0" smtClean="0">
                <a:solidFill>
                  <a:srgbClr val="FFC000"/>
                </a:solidFill>
              </a:rPr>
              <a:t>(2000)</a:t>
            </a:r>
            <a:endParaRPr lang="pt-BR" sz="3600" b="1" dirty="0">
              <a:solidFill>
                <a:srgbClr val="FFC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615" y="115768"/>
            <a:ext cx="2077453" cy="1558090"/>
          </a:xfrm>
          <a:prstGeom prst="rect">
            <a:avLst/>
          </a:prstGeom>
        </p:spPr>
      </p:pic>
      <p:sp>
        <p:nvSpPr>
          <p:cNvPr id="12" name="Texto explicativo retangular 11"/>
          <p:cNvSpPr/>
          <p:nvPr/>
        </p:nvSpPr>
        <p:spPr>
          <a:xfrm>
            <a:off x="711200" y="3474634"/>
            <a:ext cx="2032000" cy="1320799"/>
          </a:xfrm>
          <a:prstGeom prst="wedgeRectCallout">
            <a:avLst>
              <a:gd name="adj1" fmla="val 75941"/>
              <a:gd name="adj2" fmla="val 1562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rgbClr val="FFC000"/>
                </a:solidFill>
              </a:rPr>
              <a:t>21 ANOS</a:t>
            </a:r>
          </a:p>
          <a:p>
            <a:pPr algn="ctr"/>
            <a:r>
              <a:rPr lang="pt-BR" sz="3600" b="1" dirty="0" smtClean="0">
                <a:solidFill>
                  <a:srgbClr val="FFC000"/>
                </a:solidFill>
              </a:rPr>
              <a:t>(1990)</a:t>
            </a:r>
            <a:endParaRPr lang="pt-BR" sz="3600" b="1" dirty="0">
              <a:solidFill>
                <a:srgbClr val="FFC0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572" y="1691767"/>
            <a:ext cx="2008077" cy="15091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090" y="1804406"/>
            <a:ext cx="1815571" cy="1364429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3134132" y="3500152"/>
            <a:ext cx="5540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TÉCNICO JUDICIÁRIO</a:t>
            </a:r>
            <a:endParaRPr lang="pt-BR" sz="4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852" y="4360234"/>
            <a:ext cx="2281463" cy="1700535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530070" y="-44515"/>
            <a:ext cx="6073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7030A0"/>
                </a:solidFill>
              </a:rPr>
              <a:t>(...) INFINITAS POSSIBILIDADES</a:t>
            </a:r>
            <a:endParaRPr lang="pt-BR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5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212114"/>
            <a:ext cx="12192000" cy="6458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0" y="6150336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	</a:t>
            </a:r>
            <a:r>
              <a:rPr lang="pt-BR" sz="4400" b="1" dirty="0" smtClean="0">
                <a:solidFill>
                  <a:schemeClr val="bg1"/>
                </a:solidFill>
              </a:rPr>
              <a:t>OS SALTOS</a:t>
            </a:r>
            <a:endParaRPr lang="pt-BR" sz="4400" b="1" dirty="0">
              <a:solidFill>
                <a:schemeClr val="bg1"/>
              </a:solidFill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00" y="1266041"/>
            <a:ext cx="3709555" cy="4946073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407" y="1266041"/>
            <a:ext cx="3713019" cy="4950692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2722552" y="202187"/>
            <a:ext cx="7533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7030A0"/>
                </a:solidFill>
              </a:rPr>
              <a:t>(...) INFINITAS POSSIBILIDADES - 2018</a:t>
            </a:r>
            <a:endParaRPr lang="pt-BR" sz="3600" b="1" dirty="0">
              <a:solidFill>
                <a:srgbClr val="7030A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985" y="1550746"/>
            <a:ext cx="4314885" cy="431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4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212114"/>
            <a:ext cx="12192000" cy="6458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0" y="6150336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	</a:t>
            </a:r>
            <a:r>
              <a:rPr lang="pt-BR" sz="4400" b="1" dirty="0" smtClean="0">
                <a:solidFill>
                  <a:schemeClr val="bg1"/>
                </a:solidFill>
              </a:rPr>
              <a:t>HOJE</a:t>
            </a:r>
            <a:endParaRPr lang="pt-BR" sz="44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461314929"/>
              </p:ext>
            </p:extLst>
          </p:nvPr>
        </p:nvGraphicFramePr>
        <p:xfrm>
          <a:off x="-1219200" y="75055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0" y="0"/>
            <a:ext cx="6591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FOCO COMO PROFESSORA</a:t>
            </a:r>
            <a:endParaRPr lang="pt-BR" sz="4400" b="1" dirty="0"/>
          </a:p>
        </p:txBody>
      </p:sp>
      <p:sp>
        <p:nvSpPr>
          <p:cNvPr id="6" name="Retângulo 5"/>
          <p:cNvSpPr/>
          <p:nvPr/>
        </p:nvSpPr>
        <p:spPr>
          <a:xfrm>
            <a:off x="6795655" y="997527"/>
            <a:ext cx="4868140" cy="52145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MINHA MISSÃO:</a:t>
            </a:r>
          </a:p>
          <a:p>
            <a:pPr algn="ctr"/>
            <a:endParaRPr lang="pt-BR" dirty="0"/>
          </a:p>
          <a:p>
            <a:pPr algn="ctr"/>
            <a:r>
              <a:rPr lang="pt-BR" sz="3600" dirty="0" smtClean="0"/>
              <a:t>IMPACTAR</a:t>
            </a:r>
          </a:p>
          <a:p>
            <a:pPr algn="ctr"/>
            <a:r>
              <a:rPr lang="pt-BR" sz="3600" dirty="0" smtClean="0"/>
              <a:t>POSITIVAMENTE</a:t>
            </a:r>
          </a:p>
          <a:p>
            <a:pPr algn="ctr"/>
            <a:r>
              <a:rPr lang="pt-BR" sz="3600" dirty="0" smtClean="0"/>
              <a:t>A VIDA</a:t>
            </a:r>
          </a:p>
          <a:p>
            <a:pPr algn="ctr"/>
            <a:r>
              <a:rPr lang="pt-BR" sz="3600" dirty="0" smtClean="0"/>
              <a:t>DAS </a:t>
            </a:r>
          </a:p>
          <a:p>
            <a:pPr algn="ctr"/>
            <a:r>
              <a:rPr lang="pt-BR" sz="3600" dirty="0" smtClean="0"/>
              <a:t>PESSOAS!</a:t>
            </a:r>
          </a:p>
        </p:txBody>
      </p:sp>
    </p:spTree>
    <p:extLst>
      <p:ext uri="{BB962C8B-B14F-4D97-AF65-F5344CB8AC3E}">
        <p14:creationId xmlns:p14="http://schemas.microsoft.com/office/powerpoint/2010/main" val="28866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294" y="0"/>
            <a:ext cx="3340769" cy="334076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516" y="0"/>
            <a:ext cx="3412958" cy="341295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0" y="0"/>
            <a:ext cx="3593431" cy="359343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0" y="3553326"/>
            <a:ext cx="3593430" cy="330467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294" y="3469105"/>
            <a:ext cx="3328737" cy="332873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579" y="3469105"/>
            <a:ext cx="3388895" cy="338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62082" cy="3429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3662082" cy="3429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82" y="3429000"/>
            <a:ext cx="4903692" cy="3429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82" y="0"/>
            <a:ext cx="4903693" cy="3429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775" y="3429000"/>
            <a:ext cx="3626225" cy="3429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776" y="0"/>
            <a:ext cx="3626223" cy="344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62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727" y="381000"/>
            <a:ext cx="3857625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65" y="381000"/>
            <a:ext cx="3429000" cy="6096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596" y="381000"/>
            <a:ext cx="3429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56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</TotalTime>
  <Words>77</Words>
  <Application>Microsoft Office PowerPoint</Application>
  <PresentationFormat>Widescreen</PresentationFormat>
  <Paragraphs>43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Dell</dc:creator>
  <cp:lastModifiedBy>Marcia Andrea Renno Silva Negreiros</cp:lastModifiedBy>
  <cp:revision>215</cp:revision>
  <cp:lastPrinted>2018-11-14T19:11:55Z</cp:lastPrinted>
  <dcterms:created xsi:type="dcterms:W3CDTF">2015-11-13T21:48:07Z</dcterms:created>
  <dcterms:modified xsi:type="dcterms:W3CDTF">2019-04-29T17:10:25Z</dcterms:modified>
</cp:coreProperties>
</file>