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417" r:id="rId5"/>
    <p:sldId id="498" r:id="rId6"/>
    <p:sldId id="587" r:id="rId7"/>
    <p:sldId id="553" r:id="rId8"/>
    <p:sldId id="334" r:id="rId9"/>
    <p:sldId id="332" r:id="rId10"/>
    <p:sldId id="386" r:id="rId11"/>
    <p:sldId id="338" r:id="rId12"/>
    <p:sldId id="530" r:id="rId13"/>
    <p:sldId id="531" r:id="rId14"/>
    <p:sldId id="565" r:id="rId15"/>
    <p:sldId id="395" r:id="rId16"/>
    <p:sldId id="523" r:id="rId17"/>
    <p:sldId id="398" r:id="rId18"/>
    <p:sldId id="554" r:id="rId19"/>
    <p:sldId id="556" r:id="rId20"/>
    <p:sldId id="404" r:id="rId21"/>
    <p:sldId id="539" r:id="rId22"/>
    <p:sldId id="575" r:id="rId23"/>
    <p:sldId id="576" r:id="rId24"/>
    <p:sldId id="543" r:id="rId25"/>
    <p:sldId id="585" r:id="rId26"/>
    <p:sldId id="560" r:id="rId27"/>
    <p:sldId id="547" r:id="rId28"/>
    <p:sldId id="582" r:id="rId29"/>
    <p:sldId id="550" r:id="rId30"/>
    <p:sldId id="586" r:id="rId31"/>
    <p:sldId id="561" r:id="rId32"/>
    <p:sldId id="519" r:id="rId33"/>
    <p:sldId id="559" r:id="rId34"/>
    <p:sldId id="558" r:id="rId35"/>
    <p:sldId id="577" r:id="rId36"/>
    <p:sldId id="564" r:id="rId37"/>
    <p:sldId id="567" r:id="rId38"/>
    <p:sldId id="569" r:id="rId39"/>
  </p:sldIdLst>
  <p:sldSz cx="9144000" cy="6858000" type="screen4x3"/>
  <p:notesSz cx="7010400" cy="9296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>
      <p:cViewPr varScale="1">
        <p:scale>
          <a:sx n="73" d="100"/>
          <a:sy n="73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04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BACKUP\Documents\Demandas%20avulsas%202015\04-Abril\CAR%20PB%20SUL%20ONS%20Acompanhamento\EV%20EQ%20PB%20Su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>
                <a:solidFill>
                  <a:schemeClr val="accent1">
                    <a:lumMod val="75000"/>
                  </a:schemeClr>
                </a:solidFill>
              </a:rPr>
              <a:t>Evolução do Volume</a:t>
            </a:r>
            <a:r>
              <a:rPr lang="pt-BR" b="1" baseline="0">
                <a:solidFill>
                  <a:schemeClr val="accent1">
                    <a:lumMod val="75000"/>
                  </a:schemeClr>
                </a:solidFill>
              </a:rPr>
              <a:t> do Reservatório Equivalente dos reservatórios da Bacia do Paraíba do Sul</a:t>
            </a:r>
          </a:p>
          <a:p>
            <a:pPr>
              <a:defRPr sz="1400" b="1" i="0" u="none" strike="noStrike" kern="1200" spc="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b="1" baseline="0">
                <a:solidFill>
                  <a:schemeClr val="accent1">
                    <a:lumMod val="75000"/>
                  </a:schemeClr>
                </a:solidFill>
              </a:rPr>
              <a:t>2014-2015</a:t>
            </a:r>
            <a:endParaRPr lang="pt-BR" b="1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Plan1!$L$1</c:f>
              <c:strCache>
                <c:ptCount val="1"/>
                <c:pt idx="0">
                  <c:v>2014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Plan1!$K$2:$K$366</c:f>
              <c:numCache>
                <c:formatCode>d\-mmm</c:formatCode>
                <c:ptCount val="365"/>
                <c:pt idx="0">
                  <c:v>42005</c:v>
                </c:pt>
                <c:pt idx="1">
                  <c:v>42006</c:v>
                </c:pt>
                <c:pt idx="2">
                  <c:v>42007</c:v>
                </c:pt>
                <c:pt idx="3">
                  <c:v>42008</c:v>
                </c:pt>
                <c:pt idx="4">
                  <c:v>42009</c:v>
                </c:pt>
                <c:pt idx="5">
                  <c:v>42010</c:v>
                </c:pt>
                <c:pt idx="6">
                  <c:v>42011</c:v>
                </c:pt>
                <c:pt idx="7">
                  <c:v>42012</c:v>
                </c:pt>
                <c:pt idx="8">
                  <c:v>42013</c:v>
                </c:pt>
                <c:pt idx="9">
                  <c:v>42014</c:v>
                </c:pt>
                <c:pt idx="10">
                  <c:v>42015</c:v>
                </c:pt>
                <c:pt idx="11">
                  <c:v>42016</c:v>
                </c:pt>
                <c:pt idx="12">
                  <c:v>42017</c:v>
                </c:pt>
                <c:pt idx="13">
                  <c:v>42018</c:v>
                </c:pt>
                <c:pt idx="14">
                  <c:v>42019</c:v>
                </c:pt>
                <c:pt idx="15">
                  <c:v>42020</c:v>
                </c:pt>
                <c:pt idx="16">
                  <c:v>42021</c:v>
                </c:pt>
                <c:pt idx="17">
                  <c:v>42022</c:v>
                </c:pt>
                <c:pt idx="18">
                  <c:v>42023</c:v>
                </c:pt>
                <c:pt idx="19">
                  <c:v>42024</c:v>
                </c:pt>
                <c:pt idx="20">
                  <c:v>42025</c:v>
                </c:pt>
                <c:pt idx="21">
                  <c:v>42026</c:v>
                </c:pt>
                <c:pt idx="22">
                  <c:v>42027</c:v>
                </c:pt>
                <c:pt idx="23">
                  <c:v>42028</c:v>
                </c:pt>
                <c:pt idx="24">
                  <c:v>42029</c:v>
                </c:pt>
                <c:pt idx="25">
                  <c:v>42030</c:v>
                </c:pt>
                <c:pt idx="26">
                  <c:v>42031</c:v>
                </c:pt>
                <c:pt idx="27">
                  <c:v>42032</c:v>
                </c:pt>
                <c:pt idx="28">
                  <c:v>42033</c:v>
                </c:pt>
                <c:pt idx="29">
                  <c:v>42034</c:v>
                </c:pt>
                <c:pt idx="30">
                  <c:v>42035</c:v>
                </c:pt>
                <c:pt idx="31">
                  <c:v>42036</c:v>
                </c:pt>
                <c:pt idx="32">
                  <c:v>42037</c:v>
                </c:pt>
                <c:pt idx="33">
                  <c:v>42038</c:v>
                </c:pt>
                <c:pt idx="34">
                  <c:v>42039</c:v>
                </c:pt>
                <c:pt idx="35">
                  <c:v>42040</c:v>
                </c:pt>
                <c:pt idx="36">
                  <c:v>42041</c:v>
                </c:pt>
                <c:pt idx="37">
                  <c:v>42042</c:v>
                </c:pt>
                <c:pt idx="38">
                  <c:v>42043</c:v>
                </c:pt>
                <c:pt idx="39">
                  <c:v>42044</c:v>
                </c:pt>
                <c:pt idx="40">
                  <c:v>42045</c:v>
                </c:pt>
                <c:pt idx="41">
                  <c:v>42046</c:v>
                </c:pt>
                <c:pt idx="42">
                  <c:v>42047</c:v>
                </c:pt>
                <c:pt idx="43">
                  <c:v>42048</c:v>
                </c:pt>
                <c:pt idx="44">
                  <c:v>42049</c:v>
                </c:pt>
                <c:pt idx="45">
                  <c:v>42050</c:v>
                </c:pt>
                <c:pt idx="46">
                  <c:v>42051</c:v>
                </c:pt>
                <c:pt idx="47">
                  <c:v>42052</c:v>
                </c:pt>
                <c:pt idx="48">
                  <c:v>42053</c:v>
                </c:pt>
                <c:pt idx="49">
                  <c:v>42054</c:v>
                </c:pt>
                <c:pt idx="50">
                  <c:v>42055</c:v>
                </c:pt>
                <c:pt idx="51">
                  <c:v>42056</c:v>
                </c:pt>
                <c:pt idx="52">
                  <c:v>42057</c:v>
                </c:pt>
                <c:pt idx="53">
                  <c:v>42058</c:v>
                </c:pt>
                <c:pt idx="54">
                  <c:v>42059</c:v>
                </c:pt>
                <c:pt idx="55">
                  <c:v>42060</c:v>
                </c:pt>
                <c:pt idx="56">
                  <c:v>42061</c:v>
                </c:pt>
                <c:pt idx="57">
                  <c:v>42062</c:v>
                </c:pt>
                <c:pt idx="58">
                  <c:v>42063</c:v>
                </c:pt>
                <c:pt idx="59">
                  <c:v>42064</c:v>
                </c:pt>
                <c:pt idx="60">
                  <c:v>42065</c:v>
                </c:pt>
                <c:pt idx="61">
                  <c:v>42066</c:v>
                </c:pt>
                <c:pt idx="62">
                  <c:v>42067</c:v>
                </c:pt>
                <c:pt idx="63">
                  <c:v>42068</c:v>
                </c:pt>
                <c:pt idx="64">
                  <c:v>42069</c:v>
                </c:pt>
                <c:pt idx="65">
                  <c:v>42070</c:v>
                </c:pt>
                <c:pt idx="66">
                  <c:v>42071</c:v>
                </c:pt>
                <c:pt idx="67">
                  <c:v>42072</c:v>
                </c:pt>
                <c:pt idx="68">
                  <c:v>42073</c:v>
                </c:pt>
                <c:pt idx="69">
                  <c:v>42074</c:v>
                </c:pt>
                <c:pt idx="70">
                  <c:v>42075</c:v>
                </c:pt>
                <c:pt idx="71">
                  <c:v>42076</c:v>
                </c:pt>
                <c:pt idx="72">
                  <c:v>42077</c:v>
                </c:pt>
                <c:pt idx="73">
                  <c:v>42078</c:v>
                </c:pt>
                <c:pt idx="74">
                  <c:v>42079</c:v>
                </c:pt>
                <c:pt idx="75">
                  <c:v>42080</c:v>
                </c:pt>
                <c:pt idx="76">
                  <c:v>42081</c:v>
                </c:pt>
                <c:pt idx="77">
                  <c:v>42082</c:v>
                </c:pt>
                <c:pt idx="78">
                  <c:v>42083</c:v>
                </c:pt>
                <c:pt idx="79">
                  <c:v>42084</c:v>
                </c:pt>
                <c:pt idx="80">
                  <c:v>42085</c:v>
                </c:pt>
                <c:pt idx="81">
                  <c:v>42086</c:v>
                </c:pt>
                <c:pt idx="82">
                  <c:v>42087</c:v>
                </c:pt>
                <c:pt idx="83">
                  <c:v>42088</c:v>
                </c:pt>
                <c:pt idx="84">
                  <c:v>42089</c:v>
                </c:pt>
                <c:pt idx="85">
                  <c:v>42090</c:v>
                </c:pt>
                <c:pt idx="86">
                  <c:v>42091</c:v>
                </c:pt>
                <c:pt idx="87">
                  <c:v>42092</c:v>
                </c:pt>
                <c:pt idx="88">
                  <c:v>42093</c:v>
                </c:pt>
                <c:pt idx="89">
                  <c:v>42094</c:v>
                </c:pt>
                <c:pt idx="90">
                  <c:v>42095</c:v>
                </c:pt>
                <c:pt idx="91">
                  <c:v>42096</c:v>
                </c:pt>
                <c:pt idx="92">
                  <c:v>42097</c:v>
                </c:pt>
                <c:pt idx="93">
                  <c:v>42098</c:v>
                </c:pt>
                <c:pt idx="94">
                  <c:v>42099</c:v>
                </c:pt>
                <c:pt idx="95">
                  <c:v>42100</c:v>
                </c:pt>
                <c:pt idx="96">
                  <c:v>42101</c:v>
                </c:pt>
                <c:pt idx="97">
                  <c:v>42102</c:v>
                </c:pt>
                <c:pt idx="98">
                  <c:v>42103</c:v>
                </c:pt>
                <c:pt idx="99">
                  <c:v>42104</c:v>
                </c:pt>
                <c:pt idx="100">
                  <c:v>42105</c:v>
                </c:pt>
                <c:pt idx="101">
                  <c:v>42106</c:v>
                </c:pt>
                <c:pt idx="102">
                  <c:v>42107</c:v>
                </c:pt>
                <c:pt idx="103">
                  <c:v>42108</c:v>
                </c:pt>
                <c:pt idx="104">
                  <c:v>42109</c:v>
                </c:pt>
                <c:pt idx="105">
                  <c:v>42110</c:v>
                </c:pt>
                <c:pt idx="106">
                  <c:v>42111</c:v>
                </c:pt>
                <c:pt idx="107">
                  <c:v>42112</c:v>
                </c:pt>
                <c:pt idx="108">
                  <c:v>42113</c:v>
                </c:pt>
                <c:pt idx="109">
                  <c:v>42114</c:v>
                </c:pt>
                <c:pt idx="110">
                  <c:v>42115</c:v>
                </c:pt>
                <c:pt idx="111">
                  <c:v>42116</c:v>
                </c:pt>
                <c:pt idx="112">
                  <c:v>42117</c:v>
                </c:pt>
                <c:pt idx="113">
                  <c:v>42118</c:v>
                </c:pt>
                <c:pt idx="114">
                  <c:v>42119</c:v>
                </c:pt>
                <c:pt idx="115">
                  <c:v>42120</c:v>
                </c:pt>
                <c:pt idx="116">
                  <c:v>42121</c:v>
                </c:pt>
                <c:pt idx="117">
                  <c:v>42122</c:v>
                </c:pt>
                <c:pt idx="118">
                  <c:v>42123</c:v>
                </c:pt>
                <c:pt idx="119">
                  <c:v>42124</c:v>
                </c:pt>
                <c:pt idx="120">
                  <c:v>42125</c:v>
                </c:pt>
                <c:pt idx="121">
                  <c:v>42126</c:v>
                </c:pt>
                <c:pt idx="122">
                  <c:v>42127</c:v>
                </c:pt>
                <c:pt idx="123">
                  <c:v>42128</c:v>
                </c:pt>
                <c:pt idx="124">
                  <c:v>42129</c:v>
                </c:pt>
                <c:pt idx="125">
                  <c:v>42130</c:v>
                </c:pt>
                <c:pt idx="126">
                  <c:v>42131</c:v>
                </c:pt>
                <c:pt idx="127">
                  <c:v>42132</c:v>
                </c:pt>
                <c:pt idx="128">
                  <c:v>42133</c:v>
                </c:pt>
                <c:pt idx="129">
                  <c:v>42134</c:v>
                </c:pt>
                <c:pt idx="130">
                  <c:v>42135</c:v>
                </c:pt>
                <c:pt idx="131">
                  <c:v>42136</c:v>
                </c:pt>
                <c:pt idx="132">
                  <c:v>42137</c:v>
                </c:pt>
                <c:pt idx="133">
                  <c:v>42138</c:v>
                </c:pt>
                <c:pt idx="134">
                  <c:v>42139</c:v>
                </c:pt>
                <c:pt idx="135">
                  <c:v>42140</c:v>
                </c:pt>
                <c:pt idx="136">
                  <c:v>42141</c:v>
                </c:pt>
                <c:pt idx="137">
                  <c:v>42142</c:v>
                </c:pt>
                <c:pt idx="138">
                  <c:v>42143</c:v>
                </c:pt>
                <c:pt idx="139">
                  <c:v>42144</c:v>
                </c:pt>
                <c:pt idx="140">
                  <c:v>42145</c:v>
                </c:pt>
                <c:pt idx="141">
                  <c:v>42146</c:v>
                </c:pt>
                <c:pt idx="142">
                  <c:v>42147</c:v>
                </c:pt>
                <c:pt idx="143">
                  <c:v>42148</c:v>
                </c:pt>
                <c:pt idx="144">
                  <c:v>42149</c:v>
                </c:pt>
                <c:pt idx="145">
                  <c:v>42150</c:v>
                </c:pt>
                <c:pt idx="146">
                  <c:v>42151</c:v>
                </c:pt>
                <c:pt idx="147">
                  <c:v>42152</c:v>
                </c:pt>
                <c:pt idx="148">
                  <c:v>42153</c:v>
                </c:pt>
                <c:pt idx="149">
                  <c:v>42154</c:v>
                </c:pt>
                <c:pt idx="150">
                  <c:v>42155</c:v>
                </c:pt>
                <c:pt idx="151">
                  <c:v>42156</c:v>
                </c:pt>
                <c:pt idx="152">
                  <c:v>42157</c:v>
                </c:pt>
                <c:pt idx="153">
                  <c:v>42158</c:v>
                </c:pt>
                <c:pt idx="154">
                  <c:v>42159</c:v>
                </c:pt>
                <c:pt idx="155">
                  <c:v>42160</c:v>
                </c:pt>
                <c:pt idx="156">
                  <c:v>42161</c:v>
                </c:pt>
                <c:pt idx="157">
                  <c:v>42162</c:v>
                </c:pt>
                <c:pt idx="158">
                  <c:v>42163</c:v>
                </c:pt>
                <c:pt idx="159">
                  <c:v>42164</c:v>
                </c:pt>
                <c:pt idx="160">
                  <c:v>42165</c:v>
                </c:pt>
                <c:pt idx="161">
                  <c:v>42166</c:v>
                </c:pt>
                <c:pt idx="162">
                  <c:v>42167</c:v>
                </c:pt>
                <c:pt idx="163">
                  <c:v>42168</c:v>
                </c:pt>
                <c:pt idx="164">
                  <c:v>42169</c:v>
                </c:pt>
                <c:pt idx="165">
                  <c:v>42170</c:v>
                </c:pt>
                <c:pt idx="166">
                  <c:v>42171</c:v>
                </c:pt>
                <c:pt idx="167">
                  <c:v>42172</c:v>
                </c:pt>
                <c:pt idx="168">
                  <c:v>42173</c:v>
                </c:pt>
                <c:pt idx="169">
                  <c:v>42174</c:v>
                </c:pt>
                <c:pt idx="170">
                  <c:v>42175</c:v>
                </c:pt>
                <c:pt idx="171">
                  <c:v>42176</c:v>
                </c:pt>
                <c:pt idx="172">
                  <c:v>42177</c:v>
                </c:pt>
                <c:pt idx="173">
                  <c:v>42178</c:v>
                </c:pt>
                <c:pt idx="174">
                  <c:v>42179</c:v>
                </c:pt>
                <c:pt idx="175">
                  <c:v>42180</c:v>
                </c:pt>
                <c:pt idx="176">
                  <c:v>42181</c:v>
                </c:pt>
                <c:pt idx="177">
                  <c:v>42182</c:v>
                </c:pt>
                <c:pt idx="178">
                  <c:v>42183</c:v>
                </c:pt>
                <c:pt idx="179">
                  <c:v>42184</c:v>
                </c:pt>
                <c:pt idx="180">
                  <c:v>42185</c:v>
                </c:pt>
                <c:pt idx="181">
                  <c:v>42186</c:v>
                </c:pt>
                <c:pt idx="182">
                  <c:v>42187</c:v>
                </c:pt>
                <c:pt idx="183">
                  <c:v>42188</c:v>
                </c:pt>
                <c:pt idx="184">
                  <c:v>42189</c:v>
                </c:pt>
                <c:pt idx="185">
                  <c:v>42190</c:v>
                </c:pt>
                <c:pt idx="186">
                  <c:v>42191</c:v>
                </c:pt>
                <c:pt idx="187">
                  <c:v>42192</c:v>
                </c:pt>
                <c:pt idx="188">
                  <c:v>42193</c:v>
                </c:pt>
                <c:pt idx="189">
                  <c:v>42194</c:v>
                </c:pt>
                <c:pt idx="190">
                  <c:v>42195</c:v>
                </c:pt>
                <c:pt idx="191">
                  <c:v>42196</c:v>
                </c:pt>
                <c:pt idx="192">
                  <c:v>42197</c:v>
                </c:pt>
                <c:pt idx="193">
                  <c:v>42198</c:v>
                </c:pt>
                <c:pt idx="194">
                  <c:v>42199</c:v>
                </c:pt>
                <c:pt idx="195">
                  <c:v>42200</c:v>
                </c:pt>
                <c:pt idx="196">
                  <c:v>42201</c:v>
                </c:pt>
                <c:pt idx="197">
                  <c:v>42202</c:v>
                </c:pt>
                <c:pt idx="198">
                  <c:v>42203</c:v>
                </c:pt>
                <c:pt idx="199">
                  <c:v>42204</c:v>
                </c:pt>
                <c:pt idx="200">
                  <c:v>42205</c:v>
                </c:pt>
                <c:pt idx="201">
                  <c:v>42206</c:v>
                </c:pt>
                <c:pt idx="202">
                  <c:v>42207</c:v>
                </c:pt>
                <c:pt idx="203">
                  <c:v>42208</c:v>
                </c:pt>
                <c:pt idx="204">
                  <c:v>42209</c:v>
                </c:pt>
                <c:pt idx="205">
                  <c:v>42210</c:v>
                </c:pt>
                <c:pt idx="206">
                  <c:v>42211</c:v>
                </c:pt>
                <c:pt idx="207">
                  <c:v>42212</c:v>
                </c:pt>
                <c:pt idx="208">
                  <c:v>42213</c:v>
                </c:pt>
                <c:pt idx="209">
                  <c:v>42214</c:v>
                </c:pt>
                <c:pt idx="210">
                  <c:v>42215</c:v>
                </c:pt>
                <c:pt idx="211">
                  <c:v>42216</c:v>
                </c:pt>
                <c:pt idx="212">
                  <c:v>42217</c:v>
                </c:pt>
                <c:pt idx="213">
                  <c:v>42218</c:v>
                </c:pt>
                <c:pt idx="214">
                  <c:v>42219</c:v>
                </c:pt>
                <c:pt idx="215">
                  <c:v>42220</c:v>
                </c:pt>
                <c:pt idx="216">
                  <c:v>42221</c:v>
                </c:pt>
                <c:pt idx="217">
                  <c:v>42222</c:v>
                </c:pt>
                <c:pt idx="218">
                  <c:v>42223</c:v>
                </c:pt>
                <c:pt idx="219">
                  <c:v>42224</c:v>
                </c:pt>
                <c:pt idx="220">
                  <c:v>42225</c:v>
                </c:pt>
                <c:pt idx="221">
                  <c:v>42226</c:v>
                </c:pt>
                <c:pt idx="222">
                  <c:v>42227</c:v>
                </c:pt>
                <c:pt idx="223">
                  <c:v>42228</c:v>
                </c:pt>
                <c:pt idx="224">
                  <c:v>42229</c:v>
                </c:pt>
                <c:pt idx="225">
                  <c:v>42230</c:v>
                </c:pt>
                <c:pt idx="226">
                  <c:v>42231</c:v>
                </c:pt>
                <c:pt idx="227">
                  <c:v>42232</c:v>
                </c:pt>
                <c:pt idx="228">
                  <c:v>42233</c:v>
                </c:pt>
                <c:pt idx="229">
                  <c:v>42234</c:v>
                </c:pt>
                <c:pt idx="230">
                  <c:v>42235</c:v>
                </c:pt>
                <c:pt idx="231">
                  <c:v>42236</c:v>
                </c:pt>
                <c:pt idx="232">
                  <c:v>42237</c:v>
                </c:pt>
                <c:pt idx="233">
                  <c:v>42238</c:v>
                </c:pt>
                <c:pt idx="234">
                  <c:v>42239</c:v>
                </c:pt>
                <c:pt idx="235">
                  <c:v>42240</c:v>
                </c:pt>
                <c:pt idx="236">
                  <c:v>42241</c:v>
                </c:pt>
                <c:pt idx="237">
                  <c:v>42242</c:v>
                </c:pt>
                <c:pt idx="238">
                  <c:v>42243</c:v>
                </c:pt>
                <c:pt idx="239">
                  <c:v>42244</c:v>
                </c:pt>
                <c:pt idx="240">
                  <c:v>42245</c:v>
                </c:pt>
                <c:pt idx="241">
                  <c:v>42246</c:v>
                </c:pt>
                <c:pt idx="242">
                  <c:v>42247</c:v>
                </c:pt>
                <c:pt idx="243">
                  <c:v>42248</c:v>
                </c:pt>
                <c:pt idx="244">
                  <c:v>42249</c:v>
                </c:pt>
                <c:pt idx="245">
                  <c:v>42250</c:v>
                </c:pt>
                <c:pt idx="246">
                  <c:v>42251</c:v>
                </c:pt>
                <c:pt idx="247">
                  <c:v>42252</c:v>
                </c:pt>
                <c:pt idx="248">
                  <c:v>42253</c:v>
                </c:pt>
                <c:pt idx="249">
                  <c:v>42254</c:v>
                </c:pt>
                <c:pt idx="250">
                  <c:v>42255</c:v>
                </c:pt>
                <c:pt idx="251">
                  <c:v>42256</c:v>
                </c:pt>
                <c:pt idx="252">
                  <c:v>42257</c:v>
                </c:pt>
                <c:pt idx="253">
                  <c:v>42258</c:v>
                </c:pt>
                <c:pt idx="254">
                  <c:v>42259</c:v>
                </c:pt>
                <c:pt idx="255">
                  <c:v>42260</c:v>
                </c:pt>
                <c:pt idx="256">
                  <c:v>42261</c:v>
                </c:pt>
                <c:pt idx="257">
                  <c:v>42262</c:v>
                </c:pt>
                <c:pt idx="258">
                  <c:v>42263</c:v>
                </c:pt>
                <c:pt idx="259">
                  <c:v>42264</c:v>
                </c:pt>
                <c:pt idx="260">
                  <c:v>42265</c:v>
                </c:pt>
                <c:pt idx="261">
                  <c:v>42266</c:v>
                </c:pt>
                <c:pt idx="262">
                  <c:v>42267</c:v>
                </c:pt>
                <c:pt idx="263">
                  <c:v>42268</c:v>
                </c:pt>
                <c:pt idx="264">
                  <c:v>42269</c:v>
                </c:pt>
                <c:pt idx="265">
                  <c:v>42270</c:v>
                </c:pt>
                <c:pt idx="266">
                  <c:v>42271</c:v>
                </c:pt>
                <c:pt idx="267">
                  <c:v>42272</c:v>
                </c:pt>
                <c:pt idx="268">
                  <c:v>42273</c:v>
                </c:pt>
                <c:pt idx="269">
                  <c:v>42274</c:v>
                </c:pt>
                <c:pt idx="270">
                  <c:v>42275</c:v>
                </c:pt>
                <c:pt idx="271">
                  <c:v>42276</c:v>
                </c:pt>
                <c:pt idx="272">
                  <c:v>42277</c:v>
                </c:pt>
                <c:pt idx="273">
                  <c:v>42278</c:v>
                </c:pt>
                <c:pt idx="274">
                  <c:v>42279</c:v>
                </c:pt>
                <c:pt idx="275">
                  <c:v>42280</c:v>
                </c:pt>
                <c:pt idx="276">
                  <c:v>42281</c:v>
                </c:pt>
                <c:pt idx="277">
                  <c:v>42282</c:v>
                </c:pt>
                <c:pt idx="278">
                  <c:v>42283</c:v>
                </c:pt>
                <c:pt idx="279">
                  <c:v>42284</c:v>
                </c:pt>
                <c:pt idx="280">
                  <c:v>42285</c:v>
                </c:pt>
                <c:pt idx="281">
                  <c:v>42286</c:v>
                </c:pt>
                <c:pt idx="282">
                  <c:v>42287</c:v>
                </c:pt>
                <c:pt idx="283">
                  <c:v>42288</c:v>
                </c:pt>
                <c:pt idx="284">
                  <c:v>42289</c:v>
                </c:pt>
                <c:pt idx="285">
                  <c:v>42290</c:v>
                </c:pt>
                <c:pt idx="286">
                  <c:v>42291</c:v>
                </c:pt>
                <c:pt idx="287">
                  <c:v>42292</c:v>
                </c:pt>
                <c:pt idx="288">
                  <c:v>42293</c:v>
                </c:pt>
                <c:pt idx="289">
                  <c:v>42294</c:v>
                </c:pt>
                <c:pt idx="290">
                  <c:v>42295</c:v>
                </c:pt>
                <c:pt idx="291">
                  <c:v>42296</c:v>
                </c:pt>
                <c:pt idx="292">
                  <c:v>42297</c:v>
                </c:pt>
                <c:pt idx="293">
                  <c:v>42298</c:v>
                </c:pt>
                <c:pt idx="294">
                  <c:v>42299</c:v>
                </c:pt>
                <c:pt idx="295">
                  <c:v>42300</c:v>
                </c:pt>
                <c:pt idx="296">
                  <c:v>42301</c:v>
                </c:pt>
                <c:pt idx="297">
                  <c:v>42302</c:v>
                </c:pt>
                <c:pt idx="298">
                  <c:v>42303</c:v>
                </c:pt>
                <c:pt idx="299">
                  <c:v>42304</c:v>
                </c:pt>
                <c:pt idx="300">
                  <c:v>42305</c:v>
                </c:pt>
                <c:pt idx="301">
                  <c:v>42306</c:v>
                </c:pt>
                <c:pt idx="302">
                  <c:v>42307</c:v>
                </c:pt>
                <c:pt idx="303">
                  <c:v>42308</c:v>
                </c:pt>
                <c:pt idx="304">
                  <c:v>42309</c:v>
                </c:pt>
                <c:pt idx="305">
                  <c:v>42310</c:v>
                </c:pt>
                <c:pt idx="306">
                  <c:v>42311</c:v>
                </c:pt>
                <c:pt idx="307">
                  <c:v>42312</c:v>
                </c:pt>
                <c:pt idx="308">
                  <c:v>42313</c:v>
                </c:pt>
                <c:pt idx="309">
                  <c:v>42314</c:v>
                </c:pt>
                <c:pt idx="310">
                  <c:v>42315</c:v>
                </c:pt>
                <c:pt idx="311">
                  <c:v>42316</c:v>
                </c:pt>
                <c:pt idx="312">
                  <c:v>42317</c:v>
                </c:pt>
                <c:pt idx="313">
                  <c:v>42318</c:v>
                </c:pt>
                <c:pt idx="314">
                  <c:v>42319</c:v>
                </c:pt>
                <c:pt idx="315">
                  <c:v>42320</c:v>
                </c:pt>
                <c:pt idx="316">
                  <c:v>42321</c:v>
                </c:pt>
                <c:pt idx="317">
                  <c:v>42322</c:v>
                </c:pt>
                <c:pt idx="318">
                  <c:v>42323</c:v>
                </c:pt>
                <c:pt idx="319">
                  <c:v>42324</c:v>
                </c:pt>
                <c:pt idx="320">
                  <c:v>42325</c:v>
                </c:pt>
                <c:pt idx="321">
                  <c:v>42326</c:v>
                </c:pt>
                <c:pt idx="322">
                  <c:v>42327</c:v>
                </c:pt>
                <c:pt idx="323">
                  <c:v>42328</c:v>
                </c:pt>
                <c:pt idx="324">
                  <c:v>42329</c:v>
                </c:pt>
                <c:pt idx="325">
                  <c:v>42330</c:v>
                </c:pt>
                <c:pt idx="326">
                  <c:v>42331</c:v>
                </c:pt>
                <c:pt idx="327">
                  <c:v>42332</c:v>
                </c:pt>
                <c:pt idx="328">
                  <c:v>42333</c:v>
                </c:pt>
                <c:pt idx="329">
                  <c:v>42334</c:v>
                </c:pt>
                <c:pt idx="330">
                  <c:v>42335</c:v>
                </c:pt>
                <c:pt idx="331">
                  <c:v>42336</c:v>
                </c:pt>
                <c:pt idx="332">
                  <c:v>42337</c:v>
                </c:pt>
                <c:pt idx="333">
                  <c:v>42338</c:v>
                </c:pt>
                <c:pt idx="334">
                  <c:v>42339</c:v>
                </c:pt>
                <c:pt idx="335">
                  <c:v>42340</c:v>
                </c:pt>
                <c:pt idx="336">
                  <c:v>42341</c:v>
                </c:pt>
                <c:pt idx="337">
                  <c:v>42342</c:v>
                </c:pt>
                <c:pt idx="338">
                  <c:v>42343</c:v>
                </c:pt>
                <c:pt idx="339">
                  <c:v>42344</c:v>
                </c:pt>
                <c:pt idx="340">
                  <c:v>42345</c:v>
                </c:pt>
                <c:pt idx="341">
                  <c:v>42346</c:v>
                </c:pt>
                <c:pt idx="342">
                  <c:v>42347</c:v>
                </c:pt>
                <c:pt idx="343">
                  <c:v>42348</c:v>
                </c:pt>
                <c:pt idx="344">
                  <c:v>42349</c:v>
                </c:pt>
                <c:pt idx="345">
                  <c:v>42350</c:v>
                </c:pt>
                <c:pt idx="346">
                  <c:v>42351</c:v>
                </c:pt>
                <c:pt idx="347">
                  <c:v>42352</c:v>
                </c:pt>
                <c:pt idx="348">
                  <c:v>42353</c:v>
                </c:pt>
                <c:pt idx="349">
                  <c:v>42354</c:v>
                </c:pt>
                <c:pt idx="350">
                  <c:v>42355</c:v>
                </c:pt>
                <c:pt idx="351">
                  <c:v>42356</c:v>
                </c:pt>
                <c:pt idx="352">
                  <c:v>42357</c:v>
                </c:pt>
                <c:pt idx="353">
                  <c:v>42358</c:v>
                </c:pt>
                <c:pt idx="354">
                  <c:v>42359</c:v>
                </c:pt>
                <c:pt idx="355">
                  <c:v>42360</c:v>
                </c:pt>
                <c:pt idx="356">
                  <c:v>42361</c:v>
                </c:pt>
                <c:pt idx="357">
                  <c:v>42362</c:v>
                </c:pt>
                <c:pt idx="358">
                  <c:v>42363</c:v>
                </c:pt>
                <c:pt idx="359">
                  <c:v>42364</c:v>
                </c:pt>
                <c:pt idx="360">
                  <c:v>42365</c:v>
                </c:pt>
                <c:pt idx="361">
                  <c:v>42366</c:v>
                </c:pt>
                <c:pt idx="362">
                  <c:v>42367</c:v>
                </c:pt>
                <c:pt idx="363">
                  <c:v>42368</c:v>
                </c:pt>
                <c:pt idx="364">
                  <c:v>42369</c:v>
                </c:pt>
              </c:numCache>
            </c:numRef>
          </c:cat>
          <c:val>
            <c:numRef>
              <c:f>Plan1!$L$2:$L$366</c:f>
              <c:numCache>
                <c:formatCode>0.00</c:formatCode>
                <c:ptCount val="365"/>
                <c:pt idx="0">
                  <c:v>51.8</c:v>
                </c:pt>
                <c:pt idx="1">
                  <c:v>51.8</c:v>
                </c:pt>
                <c:pt idx="2">
                  <c:v>51.8</c:v>
                </c:pt>
                <c:pt idx="3">
                  <c:v>51.9</c:v>
                </c:pt>
                <c:pt idx="4">
                  <c:v>52.4</c:v>
                </c:pt>
                <c:pt idx="5">
                  <c:v>52.4</c:v>
                </c:pt>
                <c:pt idx="6">
                  <c:v>52.3</c:v>
                </c:pt>
                <c:pt idx="7">
                  <c:v>52.2</c:v>
                </c:pt>
                <c:pt idx="8">
                  <c:v>52</c:v>
                </c:pt>
                <c:pt idx="9">
                  <c:v>51.8</c:v>
                </c:pt>
                <c:pt idx="10">
                  <c:v>51.7</c:v>
                </c:pt>
                <c:pt idx="11">
                  <c:v>51.6</c:v>
                </c:pt>
                <c:pt idx="12">
                  <c:v>51.5</c:v>
                </c:pt>
                <c:pt idx="13">
                  <c:v>51.4</c:v>
                </c:pt>
                <c:pt idx="14">
                  <c:v>51.4</c:v>
                </c:pt>
                <c:pt idx="15">
                  <c:v>51.4</c:v>
                </c:pt>
                <c:pt idx="16">
                  <c:v>51.4</c:v>
                </c:pt>
                <c:pt idx="17">
                  <c:v>51.3</c:v>
                </c:pt>
                <c:pt idx="18">
                  <c:v>51.3</c:v>
                </c:pt>
                <c:pt idx="19">
                  <c:v>51.4</c:v>
                </c:pt>
                <c:pt idx="20">
                  <c:v>51.3</c:v>
                </c:pt>
                <c:pt idx="21">
                  <c:v>51.1</c:v>
                </c:pt>
                <c:pt idx="22">
                  <c:v>50.9</c:v>
                </c:pt>
                <c:pt idx="23">
                  <c:v>50.7</c:v>
                </c:pt>
                <c:pt idx="24">
                  <c:v>50.5</c:v>
                </c:pt>
                <c:pt idx="25">
                  <c:v>50.3</c:v>
                </c:pt>
                <c:pt idx="26">
                  <c:v>50.1</c:v>
                </c:pt>
                <c:pt idx="27">
                  <c:v>49.7</c:v>
                </c:pt>
                <c:pt idx="28">
                  <c:v>49.3</c:v>
                </c:pt>
                <c:pt idx="29">
                  <c:v>48.9</c:v>
                </c:pt>
                <c:pt idx="30">
                  <c:v>48.5</c:v>
                </c:pt>
                <c:pt idx="31">
                  <c:v>48.2</c:v>
                </c:pt>
                <c:pt idx="32">
                  <c:v>47.8</c:v>
                </c:pt>
                <c:pt idx="33">
                  <c:v>47.4</c:v>
                </c:pt>
                <c:pt idx="34">
                  <c:v>47</c:v>
                </c:pt>
                <c:pt idx="35">
                  <c:v>46.7</c:v>
                </c:pt>
                <c:pt idx="36">
                  <c:v>46.2</c:v>
                </c:pt>
                <c:pt idx="37">
                  <c:v>46.1</c:v>
                </c:pt>
                <c:pt idx="38">
                  <c:v>45.7</c:v>
                </c:pt>
                <c:pt idx="39">
                  <c:v>45.4</c:v>
                </c:pt>
                <c:pt idx="40">
                  <c:v>45.1</c:v>
                </c:pt>
                <c:pt idx="41">
                  <c:v>44.9</c:v>
                </c:pt>
                <c:pt idx="42">
                  <c:v>44.6</c:v>
                </c:pt>
                <c:pt idx="43">
                  <c:v>44.3</c:v>
                </c:pt>
                <c:pt idx="44">
                  <c:v>44.1</c:v>
                </c:pt>
                <c:pt idx="45">
                  <c:v>43.9</c:v>
                </c:pt>
                <c:pt idx="46">
                  <c:v>43.9</c:v>
                </c:pt>
                <c:pt idx="47">
                  <c:v>44</c:v>
                </c:pt>
                <c:pt idx="48">
                  <c:v>44</c:v>
                </c:pt>
                <c:pt idx="49">
                  <c:v>44.1</c:v>
                </c:pt>
                <c:pt idx="50">
                  <c:v>43.9</c:v>
                </c:pt>
                <c:pt idx="51">
                  <c:v>43.9</c:v>
                </c:pt>
                <c:pt idx="52">
                  <c:v>43.7</c:v>
                </c:pt>
                <c:pt idx="53">
                  <c:v>43.5</c:v>
                </c:pt>
                <c:pt idx="54">
                  <c:v>43.3</c:v>
                </c:pt>
                <c:pt idx="55">
                  <c:v>43.1</c:v>
                </c:pt>
                <c:pt idx="56">
                  <c:v>42.8</c:v>
                </c:pt>
                <c:pt idx="57">
                  <c:v>42.7</c:v>
                </c:pt>
                <c:pt idx="58">
                  <c:v>42.4</c:v>
                </c:pt>
                <c:pt idx="59">
                  <c:v>42.2</c:v>
                </c:pt>
                <c:pt idx="60">
                  <c:v>42</c:v>
                </c:pt>
                <c:pt idx="61">
                  <c:v>41.8</c:v>
                </c:pt>
                <c:pt idx="62">
                  <c:v>41.7</c:v>
                </c:pt>
                <c:pt idx="63">
                  <c:v>41.5</c:v>
                </c:pt>
                <c:pt idx="64">
                  <c:v>41.4</c:v>
                </c:pt>
                <c:pt idx="65">
                  <c:v>41.5</c:v>
                </c:pt>
                <c:pt idx="66">
                  <c:v>41.8</c:v>
                </c:pt>
                <c:pt idx="67">
                  <c:v>42.1</c:v>
                </c:pt>
                <c:pt idx="68">
                  <c:v>42.1</c:v>
                </c:pt>
                <c:pt idx="69">
                  <c:v>42.1</c:v>
                </c:pt>
                <c:pt idx="70">
                  <c:v>42.1</c:v>
                </c:pt>
                <c:pt idx="71">
                  <c:v>42</c:v>
                </c:pt>
                <c:pt idx="72">
                  <c:v>42.1</c:v>
                </c:pt>
                <c:pt idx="73">
                  <c:v>42.1</c:v>
                </c:pt>
                <c:pt idx="74">
                  <c:v>42.1</c:v>
                </c:pt>
                <c:pt idx="75">
                  <c:v>42</c:v>
                </c:pt>
                <c:pt idx="76">
                  <c:v>41.8</c:v>
                </c:pt>
                <c:pt idx="77">
                  <c:v>41.7</c:v>
                </c:pt>
                <c:pt idx="78">
                  <c:v>41.6</c:v>
                </c:pt>
                <c:pt idx="79">
                  <c:v>41.5</c:v>
                </c:pt>
                <c:pt idx="80">
                  <c:v>41.4</c:v>
                </c:pt>
                <c:pt idx="81">
                  <c:v>41.5</c:v>
                </c:pt>
                <c:pt idx="82">
                  <c:v>41.6</c:v>
                </c:pt>
                <c:pt idx="83">
                  <c:v>41.5</c:v>
                </c:pt>
                <c:pt idx="84">
                  <c:v>41.2</c:v>
                </c:pt>
                <c:pt idx="85">
                  <c:v>41.1</c:v>
                </c:pt>
                <c:pt idx="86">
                  <c:v>41</c:v>
                </c:pt>
                <c:pt idx="87">
                  <c:v>40.799999999999997</c:v>
                </c:pt>
                <c:pt idx="88">
                  <c:v>40.700000000000003</c:v>
                </c:pt>
                <c:pt idx="89">
                  <c:v>40.700000000000003</c:v>
                </c:pt>
                <c:pt idx="90">
                  <c:v>40.6</c:v>
                </c:pt>
                <c:pt idx="91">
                  <c:v>40.700000000000003</c:v>
                </c:pt>
                <c:pt idx="92">
                  <c:v>40.700000000000003</c:v>
                </c:pt>
                <c:pt idx="93">
                  <c:v>40.700000000000003</c:v>
                </c:pt>
                <c:pt idx="94">
                  <c:v>40.700000000000003</c:v>
                </c:pt>
                <c:pt idx="95">
                  <c:v>40.700000000000003</c:v>
                </c:pt>
                <c:pt idx="96">
                  <c:v>40.700000000000003</c:v>
                </c:pt>
                <c:pt idx="97">
                  <c:v>40.6</c:v>
                </c:pt>
                <c:pt idx="98">
                  <c:v>40.4</c:v>
                </c:pt>
                <c:pt idx="99">
                  <c:v>40.200000000000003</c:v>
                </c:pt>
                <c:pt idx="100">
                  <c:v>40</c:v>
                </c:pt>
                <c:pt idx="101">
                  <c:v>39.9</c:v>
                </c:pt>
                <c:pt idx="102">
                  <c:v>39.799999999999997</c:v>
                </c:pt>
                <c:pt idx="103">
                  <c:v>39.799999999999997</c:v>
                </c:pt>
                <c:pt idx="104">
                  <c:v>40</c:v>
                </c:pt>
                <c:pt idx="105">
                  <c:v>40.200000000000003</c:v>
                </c:pt>
                <c:pt idx="106">
                  <c:v>40.200000000000003</c:v>
                </c:pt>
                <c:pt idx="107">
                  <c:v>40.299999999999997</c:v>
                </c:pt>
                <c:pt idx="108">
                  <c:v>40.200000000000003</c:v>
                </c:pt>
                <c:pt idx="109">
                  <c:v>40.200000000000003</c:v>
                </c:pt>
                <c:pt idx="110">
                  <c:v>40.200000000000003</c:v>
                </c:pt>
                <c:pt idx="111">
                  <c:v>40.1</c:v>
                </c:pt>
                <c:pt idx="112">
                  <c:v>39.9</c:v>
                </c:pt>
                <c:pt idx="113">
                  <c:v>39.799999999999997</c:v>
                </c:pt>
                <c:pt idx="114">
                  <c:v>39.799999999999997</c:v>
                </c:pt>
                <c:pt idx="115">
                  <c:v>39.700000000000003</c:v>
                </c:pt>
                <c:pt idx="116">
                  <c:v>39.700000000000003</c:v>
                </c:pt>
                <c:pt idx="117">
                  <c:v>39.5</c:v>
                </c:pt>
                <c:pt idx="118">
                  <c:v>39.4</c:v>
                </c:pt>
                <c:pt idx="119">
                  <c:v>39.200000000000003</c:v>
                </c:pt>
                <c:pt idx="120">
                  <c:v>39.1</c:v>
                </c:pt>
                <c:pt idx="121">
                  <c:v>38.9</c:v>
                </c:pt>
                <c:pt idx="122">
                  <c:v>38.799999999999997</c:v>
                </c:pt>
                <c:pt idx="123">
                  <c:v>38.6</c:v>
                </c:pt>
                <c:pt idx="124">
                  <c:v>38.5</c:v>
                </c:pt>
                <c:pt idx="125">
                  <c:v>38.299999999999997</c:v>
                </c:pt>
                <c:pt idx="126">
                  <c:v>38.200000000000003</c:v>
                </c:pt>
                <c:pt idx="127">
                  <c:v>38</c:v>
                </c:pt>
                <c:pt idx="128">
                  <c:v>37.799999999999997</c:v>
                </c:pt>
                <c:pt idx="129">
                  <c:v>37.700000000000003</c:v>
                </c:pt>
                <c:pt idx="130">
                  <c:v>37.5</c:v>
                </c:pt>
                <c:pt idx="131">
                  <c:v>37.299999999999997</c:v>
                </c:pt>
                <c:pt idx="132">
                  <c:v>37.200000000000003</c:v>
                </c:pt>
                <c:pt idx="133">
                  <c:v>37</c:v>
                </c:pt>
                <c:pt idx="134">
                  <c:v>36.799999999999997</c:v>
                </c:pt>
                <c:pt idx="135">
                  <c:v>36.700000000000003</c:v>
                </c:pt>
                <c:pt idx="136">
                  <c:v>36.5</c:v>
                </c:pt>
                <c:pt idx="137">
                  <c:v>36.4</c:v>
                </c:pt>
                <c:pt idx="138">
                  <c:v>36.200000000000003</c:v>
                </c:pt>
                <c:pt idx="139">
                  <c:v>36.1</c:v>
                </c:pt>
                <c:pt idx="140">
                  <c:v>35.9</c:v>
                </c:pt>
                <c:pt idx="141">
                  <c:v>35.700000000000003</c:v>
                </c:pt>
                <c:pt idx="142">
                  <c:v>35.4</c:v>
                </c:pt>
                <c:pt idx="143">
                  <c:v>35.1</c:v>
                </c:pt>
                <c:pt idx="144">
                  <c:v>34.799999999999997</c:v>
                </c:pt>
                <c:pt idx="145">
                  <c:v>34.6</c:v>
                </c:pt>
                <c:pt idx="146">
                  <c:v>34.299999999999997</c:v>
                </c:pt>
                <c:pt idx="147">
                  <c:v>34.1</c:v>
                </c:pt>
                <c:pt idx="148">
                  <c:v>34</c:v>
                </c:pt>
                <c:pt idx="149">
                  <c:v>33.799999999999997</c:v>
                </c:pt>
                <c:pt idx="150">
                  <c:v>33.700000000000003</c:v>
                </c:pt>
                <c:pt idx="151">
                  <c:v>33.5</c:v>
                </c:pt>
                <c:pt idx="152">
                  <c:v>33.4</c:v>
                </c:pt>
                <c:pt idx="153">
                  <c:v>33.200000000000003</c:v>
                </c:pt>
                <c:pt idx="154">
                  <c:v>33.1</c:v>
                </c:pt>
                <c:pt idx="155">
                  <c:v>32.9</c:v>
                </c:pt>
                <c:pt idx="156">
                  <c:v>32.700000000000003</c:v>
                </c:pt>
                <c:pt idx="157">
                  <c:v>32.5</c:v>
                </c:pt>
                <c:pt idx="158">
                  <c:v>32.299999999999997</c:v>
                </c:pt>
                <c:pt idx="159">
                  <c:v>32.200000000000003</c:v>
                </c:pt>
                <c:pt idx="160">
                  <c:v>32</c:v>
                </c:pt>
                <c:pt idx="161">
                  <c:v>31.9</c:v>
                </c:pt>
                <c:pt idx="162">
                  <c:v>31.7</c:v>
                </c:pt>
                <c:pt idx="163">
                  <c:v>31.6</c:v>
                </c:pt>
                <c:pt idx="164">
                  <c:v>31.4</c:v>
                </c:pt>
                <c:pt idx="165">
                  <c:v>31.2</c:v>
                </c:pt>
                <c:pt idx="166">
                  <c:v>31.1</c:v>
                </c:pt>
                <c:pt idx="167">
                  <c:v>30.9</c:v>
                </c:pt>
                <c:pt idx="168">
                  <c:v>30.7</c:v>
                </c:pt>
                <c:pt idx="169">
                  <c:v>30.5</c:v>
                </c:pt>
                <c:pt idx="170">
                  <c:v>30.4</c:v>
                </c:pt>
                <c:pt idx="171">
                  <c:v>30.2</c:v>
                </c:pt>
                <c:pt idx="172">
                  <c:v>30</c:v>
                </c:pt>
                <c:pt idx="173">
                  <c:v>29.8</c:v>
                </c:pt>
                <c:pt idx="174">
                  <c:v>29.6</c:v>
                </c:pt>
                <c:pt idx="175">
                  <c:v>29.4</c:v>
                </c:pt>
                <c:pt idx="176">
                  <c:v>29.2</c:v>
                </c:pt>
                <c:pt idx="177">
                  <c:v>29.1</c:v>
                </c:pt>
                <c:pt idx="178">
                  <c:v>28.8</c:v>
                </c:pt>
                <c:pt idx="179">
                  <c:v>28.7</c:v>
                </c:pt>
                <c:pt idx="180">
                  <c:v>28.5</c:v>
                </c:pt>
                <c:pt idx="181">
                  <c:v>28.2</c:v>
                </c:pt>
                <c:pt idx="182">
                  <c:v>28</c:v>
                </c:pt>
                <c:pt idx="183">
                  <c:v>27.8</c:v>
                </c:pt>
                <c:pt idx="184">
                  <c:v>27.6</c:v>
                </c:pt>
                <c:pt idx="185">
                  <c:v>27.4</c:v>
                </c:pt>
                <c:pt idx="186">
                  <c:v>27.2</c:v>
                </c:pt>
                <c:pt idx="187">
                  <c:v>27</c:v>
                </c:pt>
                <c:pt idx="188">
                  <c:v>26.8</c:v>
                </c:pt>
                <c:pt idx="189">
                  <c:v>26.7</c:v>
                </c:pt>
                <c:pt idx="190">
                  <c:v>26.5</c:v>
                </c:pt>
                <c:pt idx="191">
                  <c:v>26.4</c:v>
                </c:pt>
                <c:pt idx="192">
                  <c:v>26.3</c:v>
                </c:pt>
                <c:pt idx="193">
                  <c:v>26.2</c:v>
                </c:pt>
                <c:pt idx="194">
                  <c:v>26</c:v>
                </c:pt>
                <c:pt idx="195">
                  <c:v>25.9</c:v>
                </c:pt>
                <c:pt idx="196">
                  <c:v>25.7</c:v>
                </c:pt>
                <c:pt idx="197">
                  <c:v>25.6</c:v>
                </c:pt>
                <c:pt idx="198">
                  <c:v>25.4</c:v>
                </c:pt>
                <c:pt idx="199">
                  <c:v>25.3</c:v>
                </c:pt>
                <c:pt idx="200">
                  <c:v>25</c:v>
                </c:pt>
                <c:pt idx="201">
                  <c:v>24.9</c:v>
                </c:pt>
                <c:pt idx="202">
                  <c:v>24.7</c:v>
                </c:pt>
                <c:pt idx="203">
                  <c:v>24.5</c:v>
                </c:pt>
                <c:pt idx="204">
                  <c:v>24.3</c:v>
                </c:pt>
                <c:pt idx="205">
                  <c:v>24.1</c:v>
                </c:pt>
                <c:pt idx="206">
                  <c:v>23.9</c:v>
                </c:pt>
                <c:pt idx="207">
                  <c:v>23.8</c:v>
                </c:pt>
                <c:pt idx="208">
                  <c:v>23.7</c:v>
                </c:pt>
                <c:pt idx="209">
                  <c:v>23.6</c:v>
                </c:pt>
                <c:pt idx="210">
                  <c:v>23.4</c:v>
                </c:pt>
                <c:pt idx="211">
                  <c:v>23.3</c:v>
                </c:pt>
                <c:pt idx="212">
                  <c:v>23.1</c:v>
                </c:pt>
                <c:pt idx="213">
                  <c:v>23</c:v>
                </c:pt>
                <c:pt idx="214">
                  <c:v>22.9</c:v>
                </c:pt>
                <c:pt idx="215">
                  <c:v>22.8</c:v>
                </c:pt>
                <c:pt idx="216">
                  <c:v>22.6</c:v>
                </c:pt>
                <c:pt idx="217">
                  <c:v>22.5</c:v>
                </c:pt>
                <c:pt idx="218">
                  <c:v>22.4</c:v>
                </c:pt>
                <c:pt idx="219">
                  <c:v>22.2</c:v>
                </c:pt>
                <c:pt idx="220">
                  <c:v>22.1</c:v>
                </c:pt>
                <c:pt idx="221">
                  <c:v>21.8</c:v>
                </c:pt>
                <c:pt idx="222">
                  <c:v>21.6</c:v>
                </c:pt>
                <c:pt idx="223">
                  <c:v>21.4</c:v>
                </c:pt>
                <c:pt idx="224">
                  <c:v>21.3</c:v>
                </c:pt>
                <c:pt idx="225">
                  <c:v>21.2</c:v>
                </c:pt>
                <c:pt idx="226">
                  <c:v>21</c:v>
                </c:pt>
                <c:pt idx="227">
                  <c:v>20.9</c:v>
                </c:pt>
                <c:pt idx="228">
                  <c:v>20.7</c:v>
                </c:pt>
                <c:pt idx="229">
                  <c:v>20.5</c:v>
                </c:pt>
                <c:pt idx="230">
                  <c:v>20.399999999999999</c:v>
                </c:pt>
                <c:pt idx="231">
                  <c:v>20.100000000000001</c:v>
                </c:pt>
                <c:pt idx="232">
                  <c:v>20</c:v>
                </c:pt>
                <c:pt idx="233">
                  <c:v>19.8</c:v>
                </c:pt>
                <c:pt idx="234">
                  <c:v>19.600000000000001</c:v>
                </c:pt>
                <c:pt idx="235">
                  <c:v>19.399999999999999</c:v>
                </c:pt>
                <c:pt idx="236">
                  <c:v>19.2</c:v>
                </c:pt>
                <c:pt idx="237">
                  <c:v>19.100000000000001</c:v>
                </c:pt>
                <c:pt idx="238">
                  <c:v>18.899999999999999</c:v>
                </c:pt>
                <c:pt idx="239">
                  <c:v>18.7</c:v>
                </c:pt>
                <c:pt idx="240">
                  <c:v>18.600000000000001</c:v>
                </c:pt>
                <c:pt idx="241">
                  <c:v>18.399999999999999</c:v>
                </c:pt>
                <c:pt idx="242">
                  <c:v>18.2</c:v>
                </c:pt>
                <c:pt idx="243">
                  <c:v>18</c:v>
                </c:pt>
                <c:pt idx="244">
                  <c:v>17.899999999999999</c:v>
                </c:pt>
                <c:pt idx="245">
                  <c:v>17.8</c:v>
                </c:pt>
                <c:pt idx="246">
                  <c:v>17.600000000000001</c:v>
                </c:pt>
                <c:pt idx="247">
                  <c:v>17.5</c:v>
                </c:pt>
                <c:pt idx="248">
                  <c:v>17.399999999999999</c:v>
                </c:pt>
                <c:pt idx="249">
                  <c:v>17.3</c:v>
                </c:pt>
                <c:pt idx="250">
                  <c:v>17.100000000000001</c:v>
                </c:pt>
                <c:pt idx="251">
                  <c:v>16.899999999999999</c:v>
                </c:pt>
                <c:pt idx="252">
                  <c:v>16.7</c:v>
                </c:pt>
                <c:pt idx="253">
                  <c:v>16.600000000000001</c:v>
                </c:pt>
                <c:pt idx="254">
                  <c:v>16.3</c:v>
                </c:pt>
                <c:pt idx="255">
                  <c:v>16.100000000000001</c:v>
                </c:pt>
                <c:pt idx="256">
                  <c:v>15.9</c:v>
                </c:pt>
                <c:pt idx="257">
                  <c:v>15.6</c:v>
                </c:pt>
                <c:pt idx="258">
                  <c:v>15.5</c:v>
                </c:pt>
                <c:pt idx="259">
                  <c:v>15.2</c:v>
                </c:pt>
                <c:pt idx="260">
                  <c:v>15</c:v>
                </c:pt>
                <c:pt idx="261">
                  <c:v>14.8</c:v>
                </c:pt>
                <c:pt idx="262">
                  <c:v>14.6</c:v>
                </c:pt>
                <c:pt idx="263">
                  <c:v>14.4</c:v>
                </c:pt>
                <c:pt idx="264">
                  <c:v>14.3</c:v>
                </c:pt>
                <c:pt idx="265">
                  <c:v>14</c:v>
                </c:pt>
                <c:pt idx="266">
                  <c:v>13.9</c:v>
                </c:pt>
                <c:pt idx="267">
                  <c:v>13.7</c:v>
                </c:pt>
                <c:pt idx="268">
                  <c:v>13.5</c:v>
                </c:pt>
                <c:pt idx="269">
                  <c:v>13.3</c:v>
                </c:pt>
                <c:pt idx="270">
                  <c:v>13.2</c:v>
                </c:pt>
                <c:pt idx="271">
                  <c:v>13</c:v>
                </c:pt>
                <c:pt idx="272">
                  <c:v>12.9</c:v>
                </c:pt>
                <c:pt idx="273">
                  <c:v>12.8</c:v>
                </c:pt>
                <c:pt idx="274">
                  <c:v>12.7</c:v>
                </c:pt>
                <c:pt idx="275">
                  <c:v>12.6</c:v>
                </c:pt>
                <c:pt idx="276">
                  <c:v>12.5</c:v>
                </c:pt>
                <c:pt idx="277">
                  <c:v>12.3</c:v>
                </c:pt>
                <c:pt idx="278">
                  <c:v>12.2</c:v>
                </c:pt>
                <c:pt idx="279">
                  <c:v>12</c:v>
                </c:pt>
                <c:pt idx="280">
                  <c:v>11.7</c:v>
                </c:pt>
                <c:pt idx="281">
                  <c:v>11.5</c:v>
                </c:pt>
                <c:pt idx="282">
                  <c:v>11.2</c:v>
                </c:pt>
                <c:pt idx="283">
                  <c:v>11</c:v>
                </c:pt>
                <c:pt idx="284">
                  <c:v>10.7</c:v>
                </c:pt>
                <c:pt idx="285">
                  <c:v>10.5</c:v>
                </c:pt>
                <c:pt idx="286">
                  <c:v>10.199999999999999</c:v>
                </c:pt>
                <c:pt idx="287">
                  <c:v>10</c:v>
                </c:pt>
                <c:pt idx="288">
                  <c:v>9.8000000000000007</c:v>
                </c:pt>
                <c:pt idx="289">
                  <c:v>9.6</c:v>
                </c:pt>
                <c:pt idx="290">
                  <c:v>9.3000000000000007</c:v>
                </c:pt>
                <c:pt idx="291">
                  <c:v>9.1</c:v>
                </c:pt>
                <c:pt idx="292">
                  <c:v>9</c:v>
                </c:pt>
                <c:pt idx="293">
                  <c:v>8.8000000000000007</c:v>
                </c:pt>
                <c:pt idx="294">
                  <c:v>8.6</c:v>
                </c:pt>
                <c:pt idx="295">
                  <c:v>8.4</c:v>
                </c:pt>
                <c:pt idx="296">
                  <c:v>8.1999999999999993</c:v>
                </c:pt>
                <c:pt idx="297">
                  <c:v>7.9</c:v>
                </c:pt>
                <c:pt idx="298">
                  <c:v>7.8</c:v>
                </c:pt>
                <c:pt idx="299">
                  <c:v>7.6</c:v>
                </c:pt>
                <c:pt idx="300">
                  <c:v>7.4</c:v>
                </c:pt>
                <c:pt idx="301">
                  <c:v>7.2</c:v>
                </c:pt>
                <c:pt idx="302">
                  <c:v>7</c:v>
                </c:pt>
                <c:pt idx="303">
                  <c:v>6.8</c:v>
                </c:pt>
                <c:pt idx="304">
                  <c:v>6.7</c:v>
                </c:pt>
                <c:pt idx="305">
                  <c:v>6.6</c:v>
                </c:pt>
                <c:pt idx="306">
                  <c:v>6.4</c:v>
                </c:pt>
                <c:pt idx="307">
                  <c:v>6.2</c:v>
                </c:pt>
                <c:pt idx="308">
                  <c:v>6</c:v>
                </c:pt>
                <c:pt idx="309">
                  <c:v>5.8</c:v>
                </c:pt>
                <c:pt idx="310">
                  <c:v>5.7</c:v>
                </c:pt>
                <c:pt idx="311">
                  <c:v>5.6</c:v>
                </c:pt>
                <c:pt idx="312">
                  <c:v>5.5</c:v>
                </c:pt>
                <c:pt idx="313">
                  <c:v>5.3</c:v>
                </c:pt>
                <c:pt idx="314">
                  <c:v>5.2</c:v>
                </c:pt>
                <c:pt idx="315">
                  <c:v>5</c:v>
                </c:pt>
                <c:pt idx="316">
                  <c:v>4.9000000000000004</c:v>
                </c:pt>
                <c:pt idx="317">
                  <c:v>4.9000000000000004</c:v>
                </c:pt>
                <c:pt idx="318">
                  <c:v>5</c:v>
                </c:pt>
                <c:pt idx="319">
                  <c:v>5</c:v>
                </c:pt>
                <c:pt idx="320">
                  <c:v>4.9000000000000004</c:v>
                </c:pt>
                <c:pt idx="321">
                  <c:v>4.8</c:v>
                </c:pt>
                <c:pt idx="322">
                  <c:v>4.5999999999999996</c:v>
                </c:pt>
                <c:pt idx="323">
                  <c:v>4.4000000000000004</c:v>
                </c:pt>
                <c:pt idx="324">
                  <c:v>4.0999999999999996</c:v>
                </c:pt>
                <c:pt idx="325">
                  <c:v>3.9</c:v>
                </c:pt>
                <c:pt idx="326">
                  <c:v>3.7</c:v>
                </c:pt>
                <c:pt idx="327">
                  <c:v>3.6</c:v>
                </c:pt>
                <c:pt idx="328">
                  <c:v>3.5</c:v>
                </c:pt>
                <c:pt idx="329">
                  <c:v>3.5</c:v>
                </c:pt>
                <c:pt idx="330">
                  <c:v>3.6</c:v>
                </c:pt>
                <c:pt idx="331">
                  <c:v>3.8</c:v>
                </c:pt>
                <c:pt idx="332">
                  <c:v>3.8</c:v>
                </c:pt>
                <c:pt idx="333">
                  <c:v>3.8343839074318042</c:v>
                </c:pt>
                <c:pt idx="334">
                  <c:v>3.7468961371571763</c:v>
                </c:pt>
                <c:pt idx="335">
                  <c:v>3.6018163099855358</c:v>
                </c:pt>
                <c:pt idx="336">
                  <c:v>3.4842439680507056</c:v>
                </c:pt>
                <c:pt idx="337">
                  <c:v>3.4599115590481544</c:v>
                </c:pt>
                <c:pt idx="338">
                  <c:v>3.5048035873861085</c:v>
                </c:pt>
                <c:pt idx="339">
                  <c:v>3.4653504933346846</c:v>
                </c:pt>
                <c:pt idx="340">
                  <c:v>3.3639138806231399</c:v>
                </c:pt>
                <c:pt idx="341">
                  <c:v>3.1824280726321312</c:v>
                </c:pt>
                <c:pt idx="342">
                  <c:v>2.9972527108072997</c:v>
                </c:pt>
                <c:pt idx="343">
                  <c:v>2.8131853482823108</c:v>
                </c:pt>
                <c:pt idx="344">
                  <c:v>2.6422219407261367</c:v>
                </c:pt>
                <c:pt idx="345">
                  <c:v>2.531056915437552</c:v>
                </c:pt>
                <c:pt idx="346">
                  <c:v>2.4909164233005052</c:v>
                </c:pt>
                <c:pt idx="347">
                  <c:v>2.4136878034399842</c:v>
                </c:pt>
                <c:pt idx="348">
                  <c:v>2.3472025021419296</c:v>
                </c:pt>
                <c:pt idx="349">
                  <c:v>2.1911428689876278</c:v>
                </c:pt>
                <c:pt idx="350">
                  <c:v>1.9781418648143201</c:v>
                </c:pt>
                <c:pt idx="351">
                  <c:v>1.8471503127677413</c:v>
                </c:pt>
                <c:pt idx="352">
                  <c:v>1.7743418058536857</c:v>
                </c:pt>
                <c:pt idx="353">
                  <c:v>1.746193676471943</c:v>
                </c:pt>
                <c:pt idx="354">
                  <c:v>1.7552871106525283</c:v>
                </c:pt>
                <c:pt idx="355">
                  <c:v>1.7955855067390158</c:v>
                </c:pt>
                <c:pt idx="356">
                  <c:v>1.9495733184703399</c:v>
                </c:pt>
                <c:pt idx="357">
                  <c:v>2.1510982339447429</c:v>
                </c:pt>
                <c:pt idx="358">
                  <c:v>2.3474431352317429</c:v>
                </c:pt>
                <c:pt idx="359">
                  <c:v>2.5150830515813425</c:v>
                </c:pt>
                <c:pt idx="360">
                  <c:v>2.6328009065197562</c:v>
                </c:pt>
                <c:pt idx="361">
                  <c:v>2.6723088155361268</c:v>
                </c:pt>
                <c:pt idx="362">
                  <c:v>2.6460976811887935</c:v>
                </c:pt>
                <c:pt idx="363">
                  <c:v>2.6146913318654588</c:v>
                </c:pt>
                <c:pt idx="364">
                  <c:v>2.5928639667609423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Plan1!$M$1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Plan1!$K$2:$K$366</c:f>
              <c:numCache>
                <c:formatCode>d\-mmm</c:formatCode>
                <c:ptCount val="365"/>
                <c:pt idx="0">
                  <c:v>42005</c:v>
                </c:pt>
                <c:pt idx="1">
                  <c:v>42006</c:v>
                </c:pt>
                <c:pt idx="2">
                  <c:v>42007</c:v>
                </c:pt>
                <c:pt idx="3">
                  <c:v>42008</c:v>
                </c:pt>
                <c:pt idx="4">
                  <c:v>42009</c:v>
                </c:pt>
                <c:pt idx="5">
                  <c:v>42010</c:v>
                </c:pt>
                <c:pt idx="6">
                  <c:v>42011</c:v>
                </c:pt>
                <c:pt idx="7">
                  <c:v>42012</c:v>
                </c:pt>
                <c:pt idx="8">
                  <c:v>42013</c:v>
                </c:pt>
                <c:pt idx="9">
                  <c:v>42014</c:v>
                </c:pt>
                <c:pt idx="10">
                  <c:v>42015</c:v>
                </c:pt>
                <c:pt idx="11">
                  <c:v>42016</c:v>
                </c:pt>
                <c:pt idx="12">
                  <c:v>42017</c:v>
                </c:pt>
                <c:pt idx="13">
                  <c:v>42018</c:v>
                </c:pt>
                <c:pt idx="14">
                  <c:v>42019</c:v>
                </c:pt>
                <c:pt idx="15">
                  <c:v>42020</c:v>
                </c:pt>
                <c:pt idx="16">
                  <c:v>42021</c:v>
                </c:pt>
                <c:pt idx="17">
                  <c:v>42022</c:v>
                </c:pt>
                <c:pt idx="18">
                  <c:v>42023</c:v>
                </c:pt>
                <c:pt idx="19">
                  <c:v>42024</c:v>
                </c:pt>
                <c:pt idx="20">
                  <c:v>42025</c:v>
                </c:pt>
                <c:pt idx="21">
                  <c:v>42026</c:v>
                </c:pt>
                <c:pt idx="22">
                  <c:v>42027</c:v>
                </c:pt>
                <c:pt idx="23">
                  <c:v>42028</c:v>
                </c:pt>
                <c:pt idx="24">
                  <c:v>42029</c:v>
                </c:pt>
                <c:pt idx="25">
                  <c:v>42030</c:v>
                </c:pt>
                <c:pt idx="26">
                  <c:v>42031</c:v>
                </c:pt>
                <c:pt idx="27">
                  <c:v>42032</c:v>
                </c:pt>
                <c:pt idx="28">
                  <c:v>42033</c:v>
                </c:pt>
                <c:pt idx="29">
                  <c:v>42034</c:v>
                </c:pt>
                <c:pt idx="30">
                  <c:v>42035</c:v>
                </c:pt>
                <c:pt idx="31">
                  <c:v>42036</c:v>
                </c:pt>
                <c:pt idx="32">
                  <c:v>42037</c:v>
                </c:pt>
                <c:pt idx="33">
                  <c:v>42038</c:v>
                </c:pt>
                <c:pt idx="34">
                  <c:v>42039</c:v>
                </c:pt>
                <c:pt idx="35">
                  <c:v>42040</c:v>
                </c:pt>
                <c:pt idx="36">
                  <c:v>42041</c:v>
                </c:pt>
                <c:pt idx="37">
                  <c:v>42042</c:v>
                </c:pt>
                <c:pt idx="38">
                  <c:v>42043</c:v>
                </c:pt>
                <c:pt idx="39">
                  <c:v>42044</c:v>
                </c:pt>
                <c:pt idx="40">
                  <c:v>42045</c:v>
                </c:pt>
                <c:pt idx="41">
                  <c:v>42046</c:v>
                </c:pt>
                <c:pt idx="42">
                  <c:v>42047</c:v>
                </c:pt>
                <c:pt idx="43">
                  <c:v>42048</c:v>
                </c:pt>
                <c:pt idx="44">
                  <c:v>42049</c:v>
                </c:pt>
                <c:pt idx="45">
                  <c:v>42050</c:v>
                </c:pt>
                <c:pt idx="46">
                  <c:v>42051</c:v>
                </c:pt>
                <c:pt idx="47">
                  <c:v>42052</c:v>
                </c:pt>
                <c:pt idx="48">
                  <c:v>42053</c:v>
                </c:pt>
                <c:pt idx="49">
                  <c:v>42054</c:v>
                </c:pt>
                <c:pt idx="50">
                  <c:v>42055</c:v>
                </c:pt>
                <c:pt idx="51">
                  <c:v>42056</c:v>
                </c:pt>
                <c:pt idx="52">
                  <c:v>42057</c:v>
                </c:pt>
                <c:pt idx="53">
                  <c:v>42058</c:v>
                </c:pt>
                <c:pt idx="54">
                  <c:v>42059</c:v>
                </c:pt>
                <c:pt idx="55">
                  <c:v>42060</c:v>
                </c:pt>
                <c:pt idx="56">
                  <c:v>42061</c:v>
                </c:pt>
                <c:pt idx="57">
                  <c:v>42062</c:v>
                </c:pt>
                <c:pt idx="58">
                  <c:v>42063</c:v>
                </c:pt>
                <c:pt idx="59">
                  <c:v>42064</c:v>
                </c:pt>
                <c:pt idx="60">
                  <c:v>42065</c:v>
                </c:pt>
                <c:pt idx="61">
                  <c:v>42066</c:v>
                </c:pt>
                <c:pt idx="62">
                  <c:v>42067</c:v>
                </c:pt>
                <c:pt idx="63">
                  <c:v>42068</c:v>
                </c:pt>
                <c:pt idx="64">
                  <c:v>42069</c:v>
                </c:pt>
                <c:pt idx="65">
                  <c:v>42070</c:v>
                </c:pt>
                <c:pt idx="66">
                  <c:v>42071</c:v>
                </c:pt>
                <c:pt idx="67">
                  <c:v>42072</c:v>
                </c:pt>
                <c:pt idx="68">
                  <c:v>42073</c:v>
                </c:pt>
                <c:pt idx="69">
                  <c:v>42074</c:v>
                </c:pt>
                <c:pt idx="70">
                  <c:v>42075</c:v>
                </c:pt>
                <c:pt idx="71">
                  <c:v>42076</c:v>
                </c:pt>
                <c:pt idx="72">
                  <c:v>42077</c:v>
                </c:pt>
                <c:pt idx="73">
                  <c:v>42078</c:v>
                </c:pt>
                <c:pt idx="74">
                  <c:v>42079</c:v>
                </c:pt>
                <c:pt idx="75">
                  <c:v>42080</c:v>
                </c:pt>
                <c:pt idx="76">
                  <c:v>42081</c:v>
                </c:pt>
                <c:pt idx="77">
                  <c:v>42082</c:v>
                </c:pt>
                <c:pt idx="78">
                  <c:v>42083</c:v>
                </c:pt>
                <c:pt idx="79">
                  <c:v>42084</c:v>
                </c:pt>
                <c:pt idx="80">
                  <c:v>42085</c:v>
                </c:pt>
                <c:pt idx="81">
                  <c:v>42086</c:v>
                </c:pt>
                <c:pt idx="82">
                  <c:v>42087</c:v>
                </c:pt>
                <c:pt idx="83">
                  <c:v>42088</c:v>
                </c:pt>
                <c:pt idx="84">
                  <c:v>42089</c:v>
                </c:pt>
                <c:pt idx="85">
                  <c:v>42090</c:v>
                </c:pt>
                <c:pt idx="86">
                  <c:v>42091</c:v>
                </c:pt>
                <c:pt idx="87">
                  <c:v>42092</c:v>
                </c:pt>
                <c:pt idx="88">
                  <c:v>42093</c:v>
                </c:pt>
                <c:pt idx="89">
                  <c:v>42094</c:v>
                </c:pt>
                <c:pt idx="90">
                  <c:v>42095</c:v>
                </c:pt>
                <c:pt idx="91">
                  <c:v>42096</c:v>
                </c:pt>
                <c:pt idx="92">
                  <c:v>42097</c:v>
                </c:pt>
                <c:pt idx="93">
                  <c:v>42098</c:v>
                </c:pt>
                <c:pt idx="94">
                  <c:v>42099</c:v>
                </c:pt>
                <c:pt idx="95">
                  <c:v>42100</c:v>
                </c:pt>
                <c:pt idx="96">
                  <c:v>42101</c:v>
                </c:pt>
                <c:pt idx="97">
                  <c:v>42102</c:v>
                </c:pt>
                <c:pt idx="98">
                  <c:v>42103</c:v>
                </c:pt>
                <c:pt idx="99">
                  <c:v>42104</c:v>
                </c:pt>
                <c:pt idx="100">
                  <c:v>42105</c:v>
                </c:pt>
                <c:pt idx="101">
                  <c:v>42106</c:v>
                </c:pt>
                <c:pt idx="102">
                  <c:v>42107</c:v>
                </c:pt>
                <c:pt idx="103">
                  <c:v>42108</c:v>
                </c:pt>
                <c:pt idx="104">
                  <c:v>42109</c:v>
                </c:pt>
                <c:pt idx="105">
                  <c:v>42110</c:v>
                </c:pt>
                <c:pt idx="106">
                  <c:v>42111</c:v>
                </c:pt>
                <c:pt idx="107">
                  <c:v>42112</c:v>
                </c:pt>
                <c:pt idx="108">
                  <c:v>42113</c:v>
                </c:pt>
                <c:pt idx="109">
                  <c:v>42114</c:v>
                </c:pt>
                <c:pt idx="110">
                  <c:v>42115</c:v>
                </c:pt>
                <c:pt idx="111">
                  <c:v>42116</c:v>
                </c:pt>
                <c:pt idx="112">
                  <c:v>42117</c:v>
                </c:pt>
                <c:pt idx="113">
                  <c:v>42118</c:v>
                </c:pt>
                <c:pt idx="114">
                  <c:v>42119</c:v>
                </c:pt>
                <c:pt idx="115">
                  <c:v>42120</c:v>
                </c:pt>
                <c:pt idx="116">
                  <c:v>42121</c:v>
                </c:pt>
                <c:pt idx="117">
                  <c:v>42122</c:v>
                </c:pt>
                <c:pt idx="118">
                  <c:v>42123</c:v>
                </c:pt>
                <c:pt idx="119">
                  <c:v>42124</c:v>
                </c:pt>
                <c:pt idx="120">
                  <c:v>42125</c:v>
                </c:pt>
                <c:pt idx="121">
                  <c:v>42126</c:v>
                </c:pt>
                <c:pt idx="122">
                  <c:v>42127</c:v>
                </c:pt>
                <c:pt idx="123">
                  <c:v>42128</c:v>
                </c:pt>
                <c:pt idx="124">
                  <c:v>42129</c:v>
                </c:pt>
                <c:pt idx="125">
                  <c:v>42130</c:v>
                </c:pt>
                <c:pt idx="126">
                  <c:v>42131</c:v>
                </c:pt>
                <c:pt idx="127">
                  <c:v>42132</c:v>
                </c:pt>
                <c:pt idx="128">
                  <c:v>42133</c:v>
                </c:pt>
                <c:pt idx="129">
                  <c:v>42134</c:v>
                </c:pt>
                <c:pt idx="130">
                  <c:v>42135</c:v>
                </c:pt>
                <c:pt idx="131">
                  <c:v>42136</c:v>
                </c:pt>
                <c:pt idx="132">
                  <c:v>42137</c:v>
                </c:pt>
                <c:pt idx="133">
                  <c:v>42138</c:v>
                </c:pt>
                <c:pt idx="134">
                  <c:v>42139</c:v>
                </c:pt>
                <c:pt idx="135">
                  <c:v>42140</c:v>
                </c:pt>
                <c:pt idx="136">
                  <c:v>42141</c:v>
                </c:pt>
                <c:pt idx="137">
                  <c:v>42142</c:v>
                </c:pt>
                <c:pt idx="138">
                  <c:v>42143</c:v>
                </c:pt>
                <c:pt idx="139">
                  <c:v>42144</c:v>
                </c:pt>
                <c:pt idx="140">
                  <c:v>42145</c:v>
                </c:pt>
                <c:pt idx="141">
                  <c:v>42146</c:v>
                </c:pt>
                <c:pt idx="142">
                  <c:v>42147</c:v>
                </c:pt>
                <c:pt idx="143">
                  <c:v>42148</c:v>
                </c:pt>
                <c:pt idx="144">
                  <c:v>42149</c:v>
                </c:pt>
                <c:pt idx="145">
                  <c:v>42150</c:v>
                </c:pt>
                <c:pt idx="146">
                  <c:v>42151</c:v>
                </c:pt>
                <c:pt idx="147">
                  <c:v>42152</c:v>
                </c:pt>
                <c:pt idx="148">
                  <c:v>42153</c:v>
                </c:pt>
                <c:pt idx="149">
                  <c:v>42154</c:v>
                </c:pt>
                <c:pt idx="150">
                  <c:v>42155</c:v>
                </c:pt>
                <c:pt idx="151">
                  <c:v>42156</c:v>
                </c:pt>
                <c:pt idx="152">
                  <c:v>42157</c:v>
                </c:pt>
                <c:pt idx="153">
                  <c:v>42158</c:v>
                </c:pt>
                <c:pt idx="154">
                  <c:v>42159</c:v>
                </c:pt>
                <c:pt idx="155">
                  <c:v>42160</c:v>
                </c:pt>
                <c:pt idx="156">
                  <c:v>42161</c:v>
                </c:pt>
                <c:pt idx="157">
                  <c:v>42162</c:v>
                </c:pt>
                <c:pt idx="158">
                  <c:v>42163</c:v>
                </c:pt>
                <c:pt idx="159">
                  <c:v>42164</c:v>
                </c:pt>
                <c:pt idx="160">
                  <c:v>42165</c:v>
                </c:pt>
                <c:pt idx="161">
                  <c:v>42166</c:v>
                </c:pt>
                <c:pt idx="162">
                  <c:v>42167</c:v>
                </c:pt>
                <c:pt idx="163">
                  <c:v>42168</c:v>
                </c:pt>
                <c:pt idx="164">
                  <c:v>42169</c:v>
                </c:pt>
                <c:pt idx="165">
                  <c:v>42170</c:v>
                </c:pt>
                <c:pt idx="166">
                  <c:v>42171</c:v>
                </c:pt>
                <c:pt idx="167">
                  <c:v>42172</c:v>
                </c:pt>
                <c:pt idx="168">
                  <c:v>42173</c:v>
                </c:pt>
                <c:pt idx="169">
                  <c:v>42174</c:v>
                </c:pt>
                <c:pt idx="170">
                  <c:v>42175</c:v>
                </c:pt>
                <c:pt idx="171">
                  <c:v>42176</c:v>
                </c:pt>
                <c:pt idx="172">
                  <c:v>42177</c:v>
                </c:pt>
                <c:pt idx="173">
                  <c:v>42178</c:v>
                </c:pt>
                <c:pt idx="174">
                  <c:v>42179</c:v>
                </c:pt>
                <c:pt idx="175">
                  <c:v>42180</c:v>
                </c:pt>
                <c:pt idx="176">
                  <c:v>42181</c:v>
                </c:pt>
                <c:pt idx="177">
                  <c:v>42182</c:v>
                </c:pt>
                <c:pt idx="178">
                  <c:v>42183</c:v>
                </c:pt>
                <c:pt idx="179">
                  <c:v>42184</c:v>
                </c:pt>
                <c:pt idx="180">
                  <c:v>42185</c:v>
                </c:pt>
                <c:pt idx="181">
                  <c:v>42186</c:v>
                </c:pt>
                <c:pt idx="182">
                  <c:v>42187</c:v>
                </c:pt>
                <c:pt idx="183">
                  <c:v>42188</c:v>
                </c:pt>
                <c:pt idx="184">
                  <c:v>42189</c:v>
                </c:pt>
                <c:pt idx="185">
                  <c:v>42190</c:v>
                </c:pt>
                <c:pt idx="186">
                  <c:v>42191</c:v>
                </c:pt>
                <c:pt idx="187">
                  <c:v>42192</c:v>
                </c:pt>
                <c:pt idx="188">
                  <c:v>42193</c:v>
                </c:pt>
                <c:pt idx="189">
                  <c:v>42194</c:v>
                </c:pt>
                <c:pt idx="190">
                  <c:v>42195</c:v>
                </c:pt>
                <c:pt idx="191">
                  <c:v>42196</c:v>
                </c:pt>
                <c:pt idx="192">
                  <c:v>42197</c:v>
                </c:pt>
                <c:pt idx="193">
                  <c:v>42198</c:v>
                </c:pt>
                <c:pt idx="194">
                  <c:v>42199</c:v>
                </c:pt>
                <c:pt idx="195">
                  <c:v>42200</c:v>
                </c:pt>
                <c:pt idx="196">
                  <c:v>42201</c:v>
                </c:pt>
                <c:pt idx="197">
                  <c:v>42202</c:v>
                </c:pt>
                <c:pt idx="198">
                  <c:v>42203</c:v>
                </c:pt>
                <c:pt idx="199">
                  <c:v>42204</c:v>
                </c:pt>
                <c:pt idx="200">
                  <c:v>42205</c:v>
                </c:pt>
                <c:pt idx="201">
                  <c:v>42206</c:v>
                </c:pt>
                <c:pt idx="202">
                  <c:v>42207</c:v>
                </c:pt>
                <c:pt idx="203">
                  <c:v>42208</c:v>
                </c:pt>
                <c:pt idx="204">
                  <c:v>42209</c:v>
                </c:pt>
                <c:pt idx="205">
                  <c:v>42210</c:v>
                </c:pt>
                <c:pt idx="206">
                  <c:v>42211</c:v>
                </c:pt>
                <c:pt idx="207">
                  <c:v>42212</c:v>
                </c:pt>
                <c:pt idx="208">
                  <c:v>42213</c:v>
                </c:pt>
                <c:pt idx="209">
                  <c:v>42214</c:v>
                </c:pt>
                <c:pt idx="210">
                  <c:v>42215</c:v>
                </c:pt>
                <c:pt idx="211">
                  <c:v>42216</c:v>
                </c:pt>
                <c:pt idx="212">
                  <c:v>42217</c:v>
                </c:pt>
                <c:pt idx="213">
                  <c:v>42218</c:v>
                </c:pt>
                <c:pt idx="214">
                  <c:v>42219</c:v>
                </c:pt>
                <c:pt idx="215">
                  <c:v>42220</c:v>
                </c:pt>
                <c:pt idx="216">
                  <c:v>42221</c:v>
                </c:pt>
                <c:pt idx="217">
                  <c:v>42222</c:v>
                </c:pt>
                <c:pt idx="218">
                  <c:v>42223</c:v>
                </c:pt>
                <c:pt idx="219">
                  <c:v>42224</c:v>
                </c:pt>
                <c:pt idx="220">
                  <c:v>42225</c:v>
                </c:pt>
                <c:pt idx="221">
                  <c:v>42226</c:v>
                </c:pt>
                <c:pt idx="222">
                  <c:v>42227</c:v>
                </c:pt>
                <c:pt idx="223">
                  <c:v>42228</c:v>
                </c:pt>
                <c:pt idx="224">
                  <c:v>42229</c:v>
                </c:pt>
                <c:pt idx="225">
                  <c:v>42230</c:v>
                </c:pt>
                <c:pt idx="226">
                  <c:v>42231</c:v>
                </c:pt>
                <c:pt idx="227">
                  <c:v>42232</c:v>
                </c:pt>
                <c:pt idx="228">
                  <c:v>42233</c:v>
                </c:pt>
                <c:pt idx="229">
                  <c:v>42234</c:v>
                </c:pt>
                <c:pt idx="230">
                  <c:v>42235</c:v>
                </c:pt>
                <c:pt idx="231">
                  <c:v>42236</c:v>
                </c:pt>
                <c:pt idx="232">
                  <c:v>42237</c:v>
                </c:pt>
                <c:pt idx="233">
                  <c:v>42238</c:v>
                </c:pt>
                <c:pt idx="234">
                  <c:v>42239</c:v>
                </c:pt>
                <c:pt idx="235">
                  <c:v>42240</c:v>
                </c:pt>
                <c:pt idx="236">
                  <c:v>42241</c:v>
                </c:pt>
                <c:pt idx="237">
                  <c:v>42242</c:v>
                </c:pt>
                <c:pt idx="238">
                  <c:v>42243</c:v>
                </c:pt>
                <c:pt idx="239">
                  <c:v>42244</c:v>
                </c:pt>
                <c:pt idx="240">
                  <c:v>42245</c:v>
                </c:pt>
                <c:pt idx="241">
                  <c:v>42246</c:v>
                </c:pt>
                <c:pt idx="242">
                  <c:v>42247</c:v>
                </c:pt>
                <c:pt idx="243">
                  <c:v>42248</c:v>
                </c:pt>
                <c:pt idx="244">
                  <c:v>42249</c:v>
                </c:pt>
                <c:pt idx="245">
                  <c:v>42250</c:v>
                </c:pt>
                <c:pt idx="246">
                  <c:v>42251</c:v>
                </c:pt>
                <c:pt idx="247">
                  <c:v>42252</c:v>
                </c:pt>
                <c:pt idx="248">
                  <c:v>42253</c:v>
                </c:pt>
                <c:pt idx="249">
                  <c:v>42254</c:v>
                </c:pt>
                <c:pt idx="250">
                  <c:v>42255</c:v>
                </c:pt>
                <c:pt idx="251">
                  <c:v>42256</c:v>
                </c:pt>
                <c:pt idx="252">
                  <c:v>42257</c:v>
                </c:pt>
                <c:pt idx="253">
                  <c:v>42258</c:v>
                </c:pt>
                <c:pt idx="254">
                  <c:v>42259</c:v>
                </c:pt>
                <c:pt idx="255">
                  <c:v>42260</c:v>
                </c:pt>
                <c:pt idx="256">
                  <c:v>42261</c:v>
                </c:pt>
                <c:pt idx="257">
                  <c:v>42262</c:v>
                </c:pt>
                <c:pt idx="258">
                  <c:v>42263</c:v>
                </c:pt>
                <c:pt idx="259">
                  <c:v>42264</c:v>
                </c:pt>
                <c:pt idx="260">
                  <c:v>42265</c:v>
                </c:pt>
                <c:pt idx="261">
                  <c:v>42266</c:v>
                </c:pt>
                <c:pt idx="262">
                  <c:v>42267</c:v>
                </c:pt>
                <c:pt idx="263">
                  <c:v>42268</c:v>
                </c:pt>
                <c:pt idx="264">
                  <c:v>42269</c:v>
                </c:pt>
                <c:pt idx="265">
                  <c:v>42270</c:v>
                </c:pt>
                <c:pt idx="266">
                  <c:v>42271</c:v>
                </c:pt>
                <c:pt idx="267">
                  <c:v>42272</c:v>
                </c:pt>
                <c:pt idx="268">
                  <c:v>42273</c:v>
                </c:pt>
                <c:pt idx="269">
                  <c:v>42274</c:v>
                </c:pt>
                <c:pt idx="270">
                  <c:v>42275</c:v>
                </c:pt>
                <c:pt idx="271">
                  <c:v>42276</c:v>
                </c:pt>
                <c:pt idx="272">
                  <c:v>42277</c:v>
                </c:pt>
                <c:pt idx="273">
                  <c:v>42278</c:v>
                </c:pt>
                <c:pt idx="274">
                  <c:v>42279</c:v>
                </c:pt>
                <c:pt idx="275">
                  <c:v>42280</c:v>
                </c:pt>
                <c:pt idx="276">
                  <c:v>42281</c:v>
                </c:pt>
                <c:pt idx="277">
                  <c:v>42282</c:v>
                </c:pt>
                <c:pt idx="278">
                  <c:v>42283</c:v>
                </c:pt>
                <c:pt idx="279">
                  <c:v>42284</c:v>
                </c:pt>
                <c:pt idx="280">
                  <c:v>42285</c:v>
                </c:pt>
                <c:pt idx="281">
                  <c:v>42286</c:v>
                </c:pt>
                <c:pt idx="282">
                  <c:v>42287</c:v>
                </c:pt>
                <c:pt idx="283">
                  <c:v>42288</c:v>
                </c:pt>
                <c:pt idx="284">
                  <c:v>42289</c:v>
                </c:pt>
                <c:pt idx="285">
                  <c:v>42290</c:v>
                </c:pt>
                <c:pt idx="286">
                  <c:v>42291</c:v>
                </c:pt>
                <c:pt idx="287">
                  <c:v>42292</c:v>
                </c:pt>
                <c:pt idx="288">
                  <c:v>42293</c:v>
                </c:pt>
                <c:pt idx="289">
                  <c:v>42294</c:v>
                </c:pt>
                <c:pt idx="290">
                  <c:v>42295</c:v>
                </c:pt>
                <c:pt idx="291">
                  <c:v>42296</c:v>
                </c:pt>
                <c:pt idx="292">
                  <c:v>42297</c:v>
                </c:pt>
                <c:pt idx="293">
                  <c:v>42298</c:v>
                </c:pt>
                <c:pt idx="294">
                  <c:v>42299</c:v>
                </c:pt>
                <c:pt idx="295">
                  <c:v>42300</c:v>
                </c:pt>
                <c:pt idx="296">
                  <c:v>42301</c:v>
                </c:pt>
                <c:pt idx="297">
                  <c:v>42302</c:v>
                </c:pt>
                <c:pt idx="298">
                  <c:v>42303</c:v>
                </c:pt>
                <c:pt idx="299">
                  <c:v>42304</c:v>
                </c:pt>
                <c:pt idx="300">
                  <c:v>42305</c:v>
                </c:pt>
                <c:pt idx="301">
                  <c:v>42306</c:v>
                </c:pt>
                <c:pt idx="302">
                  <c:v>42307</c:v>
                </c:pt>
                <c:pt idx="303">
                  <c:v>42308</c:v>
                </c:pt>
                <c:pt idx="304">
                  <c:v>42309</c:v>
                </c:pt>
                <c:pt idx="305">
                  <c:v>42310</c:v>
                </c:pt>
                <c:pt idx="306">
                  <c:v>42311</c:v>
                </c:pt>
                <c:pt idx="307">
                  <c:v>42312</c:v>
                </c:pt>
                <c:pt idx="308">
                  <c:v>42313</c:v>
                </c:pt>
                <c:pt idx="309">
                  <c:v>42314</c:v>
                </c:pt>
                <c:pt idx="310">
                  <c:v>42315</c:v>
                </c:pt>
                <c:pt idx="311">
                  <c:v>42316</c:v>
                </c:pt>
                <c:pt idx="312">
                  <c:v>42317</c:v>
                </c:pt>
                <c:pt idx="313">
                  <c:v>42318</c:v>
                </c:pt>
                <c:pt idx="314">
                  <c:v>42319</c:v>
                </c:pt>
                <c:pt idx="315">
                  <c:v>42320</c:v>
                </c:pt>
                <c:pt idx="316">
                  <c:v>42321</c:v>
                </c:pt>
                <c:pt idx="317">
                  <c:v>42322</c:v>
                </c:pt>
                <c:pt idx="318">
                  <c:v>42323</c:v>
                </c:pt>
                <c:pt idx="319">
                  <c:v>42324</c:v>
                </c:pt>
                <c:pt idx="320">
                  <c:v>42325</c:v>
                </c:pt>
                <c:pt idx="321">
                  <c:v>42326</c:v>
                </c:pt>
                <c:pt idx="322">
                  <c:v>42327</c:v>
                </c:pt>
                <c:pt idx="323">
                  <c:v>42328</c:v>
                </c:pt>
                <c:pt idx="324">
                  <c:v>42329</c:v>
                </c:pt>
                <c:pt idx="325">
                  <c:v>42330</c:v>
                </c:pt>
                <c:pt idx="326">
                  <c:v>42331</c:v>
                </c:pt>
                <c:pt idx="327">
                  <c:v>42332</c:v>
                </c:pt>
                <c:pt idx="328">
                  <c:v>42333</c:v>
                </c:pt>
                <c:pt idx="329">
                  <c:v>42334</c:v>
                </c:pt>
                <c:pt idx="330">
                  <c:v>42335</c:v>
                </c:pt>
                <c:pt idx="331">
                  <c:v>42336</c:v>
                </c:pt>
                <c:pt idx="332">
                  <c:v>42337</c:v>
                </c:pt>
                <c:pt idx="333">
                  <c:v>42338</c:v>
                </c:pt>
                <c:pt idx="334">
                  <c:v>42339</c:v>
                </c:pt>
                <c:pt idx="335">
                  <c:v>42340</c:v>
                </c:pt>
                <c:pt idx="336">
                  <c:v>42341</c:v>
                </c:pt>
                <c:pt idx="337">
                  <c:v>42342</c:v>
                </c:pt>
                <c:pt idx="338">
                  <c:v>42343</c:v>
                </c:pt>
                <c:pt idx="339">
                  <c:v>42344</c:v>
                </c:pt>
                <c:pt idx="340">
                  <c:v>42345</c:v>
                </c:pt>
                <c:pt idx="341">
                  <c:v>42346</c:v>
                </c:pt>
                <c:pt idx="342">
                  <c:v>42347</c:v>
                </c:pt>
                <c:pt idx="343">
                  <c:v>42348</c:v>
                </c:pt>
                <c:pt idx="344">
                  <c:v>42349</c:v>
                </c:pt>
                <c:pt idx="345">
                  <c:v>42350</c:v>
                </c:pt>
                <c:pt idx="346">
                  <c:v>42351</c:v>
                </c:pt>
                <c:pt idx="347">
                  <c:v>42352</c:v>
                </c:pt>
                <c:pt idx="348">
                  <c:v>42353</c:v>
                </c:pt>
                <c:pt idx="349">
                  <c:v>42354</c:v>
                </c:pt>
                <c:pt idx="350">
                  <c:v>42355</c:v>
                </c:pt>
                <c:pt idx="351">
                  <c:v>42356</c:v>
                </c:pt>
                <c:pt idx="352">
                  <c:v>42357</c:v>
                </c:pt>
                <c:pt idx="353">
                  <c:v>42358</c:v>
                </c:pt>
                <c:pt idx="354">
                  <c:v>42359</c:v>
                </c:pt>
                <c:pt idx="355">
                  <c:v>42360</c:v>
                </c:pt>
                <c:pt idx="356">
                  <c:v>42361</c:v>
                </c:pt>
                <c:pt idx="357">
                  <c:v>42362</c:v>
                </c:pt>
                <c:pt idx="358">
                  <c:v>42363</c:v>
                </c:pt>
                <c:pt idx="359">
                  <c:v>42364</c:v>
                </c:pt>
                <c:pt idx="360">
                  <c:v>42365</c:v>
                </c:pt>
                <c:pt idx="361">
                  <c:v>42366</c:v>
                </c:pt>
                <c:pt idx="362">
                  <c:v>42367</c:v>
                </c:pt>
                <c:pt idx="363">
                  <c:v>42368</c:v>
                </c:pt>
                <c:pt idx="364">
                  <c:v>42369</c:v>
                </c:pt>
              </c:numCache>
            </c:numRef>
          </c:cat>
          <c:val>
            <c:numRef>
              <c:f>Plan1!$M$2:$M$366</c:f>
              <c:numCache>
                <c:formatCode>0.00</c:formatCode>
                <c:ptCount val="365"/>
                <c:pt idx="0">
                  <c:v>2.5832531530120595</c:v>
                </c:pt>
                <c:pt idx="1">
                  <c:v>2.5611940449759087</c:v>
                </c:pt>
                <c:pt idx="2">
                  <c:v>2.5356620173749622</c:v>
                </c:pt>
                <c:pt idx="3">
                  <c:v>2.5400907441016329</c:v>
                </c:pt>
                <c:pt idx="4">
                  <c:v>2.5595735027223232</c:v>
                </c:pt>
                <c:pt idx="5">
                  <c:v>2.6045318157111663</c:v>
                </c:pt>
                <c:pt idx="6">
                  <c:v>2.6626477931218728</c:v>
                </c:pt>
                <c:pt idx="7">
                  <c:v>2.6300964559131064</c:v>
                </c:pt>
                <c:pt idx="8">
                  <c:v>2.5826949616295241</c:v>
                </c:pt>
                <c:pt idx="9">
                  <c:v>2.4887025896616208</c:v>
                </c:pt>
                <c:pt idx="10">
                  <c:v>2.3899098086543153</c:v>
                </c:pt>
                <c:pt idx="11">
                  <c:v>2.2733072309690736</c:v>
                </c:pt>
                <c:pt idx="12">
                  <c:v>2.2117608962016453</c:v>
                </c:pt>
                <c:pt idx="13">
                  <c:v>2.1432608455323501</c:v>
                </c:pt>
                <c:pt idx="14">
                  <c:v>2.0049898200779381</c:v>
                </c:pt>
                <c:pt idx="15">
                  <c:v>1.8743264668760993</c:v>
                </c:pt>
                <c:pt idx="16">
                  <c:v>1.7423849116051111</c:v>
                </c:pt>
                <c:pt idx="17">
                  <c:v>1.582445530507522</c:v>
                </c:pt>
                <c:pt idx="18">
                  <c:v>1.3688955014878348</c:v>
                </c:pt>
                <c:pt idx="19">
                  <c:v>1.2397614952347691</c:v>
                </c:pt>
                <c:pt idx="20">
                  <c:v>1.0548215311618823</c:v>
                </c:pt>
                <c:pt idx="21">
                  <c:v>0.9126184966711085</c:v>
                </c:pt>
                <c:pt idx="22">
                  <c:v>0.87658758629054756</c:v>
                </c:pt>
                <c:pt idx="23">
                  <c:v>0.76346931705305776</c:v>
                </c:pt>
                <c:pt idx="24">
                  <c:v>0.68897527312689233</c:v>
                </c:pt>
                <c:pt idx="25">
                  <c:v>0.62199697821810385</c:v>
                </c:pt>
                <c:pt idx="26">
                  <c:v>0.56563355050944686</c:v>
                </c:pt>
                <c:pt idx="27">
                  <c:v>0.5007370631582585</c:v>
                </c:pt>
                <c:pt idx="28">
                  <c:v>0.46188005965892037</c:v>
                </c:pt>
                <c:pt idx="29">
                  <c:v>0.40913768900617586</c:v>
                </c:pt>
                <c:pt idx="30">
                  <c:v>0.35482421439561806</c:v>
                </c:pt>
                <c:pt idx="31">
                  <c:v>0.33041543965794518</c:v>
                </c:pt>
                <c:pt idx="32">
                  <c:v>0.5335545416803692</c:v>
                </c:pt>
                <c:pt idx="33">
                  <c:v>0.83259079236901679</c:v>
                </c:pt>
                <c:pt idx="34">
                  <c:v>0.98536988355276345</c:v>
                </c:pt>
                <c:pt idx="35">
                  <c:v>1.2064337914189216</c:v>
                </c:pt>
                <c:pt idx="36">
                  <c:v>1.4809810747218688</c:v>
                </c:pt>
                <c:pt idx="37">
                  <c:v>1.8606128311599437</c:v>
                </c:pt>
                <c:pt idx="38">
                  <c:v>2.1421650620402115</c:v>
                </c:pt>
                <c:pt idx="39">
                  <c:v>2.4489873949271024</c:v>
                </c:pt>
                <c:pt idx="40">
                  <c:v>2.8280681984201852</c:v>
                </c:pt>
                <c:pt idx="41">
                  <c:v>3.1707634385826742</c:v>
                </c:pt>
                <c:pt idx="42">
                  <c:v>3.5122732341256735</c:v>
                </c:pt>
                <c:pt idx="43">
                  <c:v>3.8303626628818312</c:v>
                </c:pt>
                <c:pt idx="44">
                  <c:v>4.1310517540294951</c:v>
                </c:pt>
                <c:pt idx="45">
                  <c:v>4.5252362456553303</c:v>
                </c:pt>
                <c:pt idx="46">
                  <c:v>5.054698692337074</c:v>
                </c:pt>
                <c:pt idx="47">
                  <c:v>5.6014831797020044</c:v>
                </c:pt>
                <c:pt idx="48">
                  <c:v>6.2523660253817406</c:v>
                </c:pt>
                <c:pt idx="49">
                  <c:v>6.7267048812956771</c:v>
                </c:pt>
                <c:pt idx="50">
                  <c:v>7.0870168587601201</c:v>
                </c:pt>
                <c:pt idx="51">
                  <c:v>7.3672807055435978</c:v>
                </c:pt>
                <c:pt idx="52">
                  <c:v>7.5336547188579353</c:v>
                </c:pt>
                <c:pt idx="53">
                  <c:v>7.5929322674581412</c:v>
                </c:pt>
                <c:pt idx="54">
                  <c:v>7.6132170280433922</c:v>
                </c:pt>
                <c:pt idx="55">
                  <c:v>7.6479853771092561</c:v>
                </c:pt>
                <c:pt idx="56">
                  <c:v>7.7107139649184271</c:v>
                </c:pt>
                <c:pt idx="57">
                  <c:v>7.7854097198594205</c:v>
                </c:pt>
                <c:pt idx="58">
                  <c:v>7.8199293280629316</c:v>
                </c:pt>
                <c:pt idx="59">
                  <c:v>7.8508836609947936</c:v>
                </c:pt>
                <c:pt idx="60">
                  <c:v>7.8862231911437517</c:v>
                </c:pt>
                <c:pt idx="61">
                  <c:v>7.8623717717501114</c:v>
                </c:pt>
                <c:pt idx="62">
                  <c:v>7.8355262592386872</c:v>
                </c:pt>
                <c:pt idx="63">
                  <c:v>7.8674202764701242</c:v>
                </c:pt>
                <c:pt idx="64">
                  <c:v>7.9294617444893145</c:v>
                </c:pt>
                <c:pt idx="65">
                  <c:v>8.0089506365906082</c:v>
                </c:pt>
                <c:pt idx="66">
                  <c:v>8.3970972112820057</c:v>
                </c:pt>
                <c:pt idx="67">
                  <c:v>8.9245853753310076</c:v>
                </c:pt>
                <c:pt idx="68">
                  <c:v>9.5167140419503298</c:v>
                </c:pt>
                <c:pt idx="69">
                  <c:v>9.922143403189887</c:v>
                </c:pt>
                <c:pt idx="70">
                  <c:v>10.228876143728025</c:v>
                </c:pt>
                <c:pt idx="71">
                  <c:v>10.514464082314831</c:v>
                </c:pt>
                <c:pt idx="72">
                  <c:v>10.758810984974751</c:v>
                </c:pt>
                <c:pt idx="73">
                  <c:v>10.923023197260431</c:v>
                </c:pt>
                <c:pt idx="74">
                  <c:v>11.106936202965048</c:v>
                </c:pt>
                <c:pt idx="75">
                  <c:v>11.419854097378639</c:v>
                </c:pt>
                <c:pt idx="76">
                  <c:v>11.691737136522971</c:v>
                </c:pt>
                <c:pt idx="77">
                  <c:v>11.916866286032795</c:v>
                </c:pt>
                <c:pt idx="78">
                  <c:v>12.251002413315515</c:v>
                </c:pt>
                <c:pt idx="79">
                  <c:v>12.560048052852949</c:v>
                </c:pt>
                <c:pt idx="80">
                  <c:v>12.896781808673252</c:v>
                </c:pt>
                <c:pt idx="81">
                  <c:v>13.336007672006122</c:v>
                </c:pt>
                <c:pt idx="82">
                  <c:v>13.780157155168798</c:v>
                </c:pt>
                <c:pt idx="83">
                  <c:v>14.197281129244066</c:v>
                </c:pt>
                <c:pt idx="84">
                  <c:v>14.536479984353152</c:v>
                </c:pt>
                <c:pt idx="85">
                  <c:v>14.756594838716497</c:v>
                </c:pt>
                <c:pt idx="86">
                  <c:v>14.952235538265517</c:v>
                </c:pt>
                <c:pt idx="87">
                  <c:v>15.113966435812687</c:v>
                </c:pt>
                <c:pt idx="88">
                  <c:v>15.575824149650444</c:v>
                </c:pt>
                <c:pt idx="89">
                  <c:v>16.021391514542834</c:v>
                </c:pt>
                <c:pt idx="90">
                  <c:v>16.304677005759817</c:v>
                </c:pt>
                <c:pt idx="91">
                  <c:v>16.488720119148816</c:v>
                </c:pt>
                <c:pt idx="92">
                  <c:v>16.586522851787961</c:v>
                </c:pt>
                <c:pt idx="93">
                  <c:v>16.645410326948685</c:v>
                </c:pt>
                <c:pt idx="94">
                  <c:v>16.709824122483781</c:v>
                </c:pt>
                <c:pt idx="95">
                  <c:v>16.792219672059357</c:v>
                </c:pt>
                <c:pt idx="96">
                  <c:v>16.837490383835664</c:v>
                </c:pt>
                <c:pt idx="97">
                  <c:v>16.872747001041986</c:v>
                </c:pt>
                <c:pt idx="98">
                  <c:v>16.907542988290786</c:v>
                </c:pt>
                <c:pt idx="99">
                  <c:v>16.943192570574599</c:v>
                </c:pt>
                <c:pt idx="100">
                  <c:v>16.926508553705602</c:v>
                </c:pt>
                <c:pt idx="101">
                  <c:v>16.930612959009292</c:v>
                </c:pt>
                <c:pt idx="102">
                  <c:v>16.892749175215407</c:v>
                </c:pt>
                <c:pt idx="103">
                  <c:v>16.842328620321169</c:v>
                </c:pt>
                <c:pt idx="104">
                  <c:v>16.812627200145659</c:v>
                </c:pt>
                <c:pt idx="105">
                  <c:v>16.867015051298033</c:v>
                </c:pt>
                <c:pt idx="106">
                  <c:v>16.93016694138073</c:v>
                </c:pt>
                <c:pt idx="107">
                  <c:v>17.021608784159952</c:v>
                </c:pt>
                <c:pt idx="108">
                  <c:v>17.047113736253234</c:v>
                </c:pt>
                <c:pt idx="109">
                  <c:v>17.061448920829665</c:v>
                </c:pt>
                <c:pt idx="110">
                  <c:v>17.126385574783761</c:v>
                </c:pt>
                <c:pt idx="111">
                  <c:v>17.301844221857817</c:v>
                </c:pt>
                <c:pt idx="112">
                  <c:v>17.45987101190341</c:v>
                </c:pt>
                <c:pt idx="113">
                  <c:v>17.692655464999476</c:v>
                </c:pt>
                <c:pt idx="114">
                  <c:v>17.884744790210942</c:v>
                </c:pt>
                <c:pt idx="115">
                  <c:v>18.022741989859199</c:v>
                </c:pt>
                <c:pt idx="116">
                  <c:v>18.065948060393939</c:v>
                </c:pt>
                <c:pt idx="117">
                  <c:v>18.066124118916726</c:v>
                </c:pt>
                <c:pt idx="118">
                  <c:v>18.046528920266418</c:v>
                </c:pt>
                <c:pt idx="119">
                  <c:v>17.992736555239492</c:v>
                </c:pt>
                <c:pt idx="120">
                  <c:v>17.970267024754758</c:v>
                </c:pt>
                <c:pt idx="121">
                  <c:v>17.923466802613131</c:v>
                </c:pt>
                <c:pt idx="122">
                  <c:v>17.896040895755586</c:v>
                </c:pt>
                <c:pt idx="123">
                  <c:v>17.852723253328801</c:v>
                </c:pt>
                <c:pt idx="124">
                  <c:v>17.825297345935866</c:v>
                </c:pt>
                <c:pt idx="125">
                  <c:v>17.818719550056652</c:v>
                </c:pt>
                <c:pt idx="126">
                  <c:v>17.79889403642758</c:v>
                </c:pt>
                <c:pt idx="127">
                  <c:v>17.755806709943247</c:v>
                </c:pt>
                <c:pt idx="128">
                  <c:v>17.767110788349992</c:v>
                </c:pt>
                <c:pt idx="129">
                  <c:v>17.792794495578697</c:v>
                </c:pt>
                <c:pt idx="130">
                  <c:v>17.882854603943095</c:v>
                </c:pt>
                <c:pt idx="131">
                  <c:v>#N/A</c:v>
                </c:pt>
                <c:pt idx="132">
                  <c:v>#N/A</c:v>
                </c:pt>
                <c:pt idx="133">
                  <c:v>#N/A</c:v>
                </c:pt>
                <c:pt idx="134">
                  <c:v>#N/A</c:v>
                </c:pt>
                <c:pt idx="135">
                  <c:v>#N/A</c:v>
                </c:pt>
                <c:pt idx="136">
                  <c:v>#N/A</c:v>
                </c:pt>
                <c:pt idx="137">
                  <c:v>#N/A</c:v>
                </c:pt>
                <c:pt idx="138">
                  <c:v>#N/A</c:v>
                </c:pt>
                <c:pt idx="139">
                  <c:v>#N/A</c:v>
                </c:pt>
                <c:pt idx="140">
                  <c:v>#N/A</c:v>
                </c:pt>
                <c:pt idx="141">
                  <c:v>#N/A</c:v>
                </c:pt>
                <c:pt idx="142">
                  <c:v>#N/A</c:v>
                </c:pt>
                <c:pt idx="143">
                  <c:v>#N/A</c:v>
                </c:pt>
                <c:pt idx="144">
                  <c:v>#N/A</c:v>
                </c:pt>
                <c:pt idx="145">
                  <c:v>#N/A</c:v>
                </c:pt>
                <c:pt idx="146">
                  <c:v>#N/A</c:v>
                </c:pt>
                <c:pt idx="147">
                  <c:v>#N/A</c:v>
                </c:pt>
                <c:pt idx="148">
                  <c:v>#N/A</c:v>
                </c:pt>
                <c:pt idx="149">
                  <c:v>#N/A</c:v>
                </c:pt>
                <c:pt idx="150">
                  <c:v>#N/A</c:v>
                </c:pt>
                <c:pt idx="151">
                  <c:v>#N/A</c:v>
                </c:pt>
                <c:pt idx="152">
                  <c:v>#N/A</c:v>
                </c:pt>
                <c:pt idx="153">
                  <c:v>#N/A</c:v>
                </c:pt>
                <c:pt idx="154">
                  <c:v>#N/A</c:v>
                </c:pt>
                <c:pt idx="155">
                  <c:v>#N/A</c:v>
                </c:pt>
                <c:pt idx="156">
                  <c:v>#N/A</c:v>
                </c:pt>
                <c:pt idx="157">
                  <c:v>#N/A</c:v>
                </c:pt>
                <c:pt idx="158">
                  <c:v>#N/A</c:v>
                </c:pt>
                <c:pt idx="159">
                  <c:v>#N/A</c:v>
                </c:pt>
                <c:pt idx="160">
                  <c:v>#N/A</c:v>
                </c:pt>
                <c:pt idx="161">
                  <c:v>#N/A</c:v>
                </c:pt>
                <c:pt idx="162">
                  <c:v>#N/A</c:v>
                </c:pt>
                <c:pt idx="163">
                  <c:v>#N/A</c:v>
                </c:pt>
                <c:pt idx="164">
                  <c:v>#N/A</c:v>
                </c:pt>
                <c:pt idx="165">
                  <c:v>#N/A</c:v>
                </c:pt>
                <c:pt idx="166">
                  <c:v>#N/A</c:v>
                </c:pt>
                <c:pt idx="167">
                  <c:v>#N/A</c:v>
                </c:pt>
                <c:pt idx="168">
                  <c:v>#N/A</c:v>
                </c:pt>
                <c:pt idx="169">
                  <c:v>#N/A</c:v>
                </c:pt>
                <c:pt idx="170">
                  <c:v>#N/A</c:v>
                </c:pt>
                <c:pt idx="171">
                  <c:v>#N/A</c:v>
                </c:pt>
                <c:pt idx="172">
                  <c:v>#N/A</c:v>
                </c:pt>
                <c:pt idx="173">
                  <c:v>#N/A</c:v>
                </c:pt>
                <c:pt idx="174">
                  <c:v>#N/A</c:v>
                </c:pt>
                <c:pt idx="175">
                  <c:v>#N/A</c:v>
                </c:pt>
                <c:pt idx="176">
                  <c:v>#N/A</c:v>
                </c:pt>
                <c:pt idx="177">
                  <c:v>#N/A</c:v>
                </c:pt>
                <c:pt idx="178">
                  <c:v>#N/A</c:v>
                </c:pt>
                <c:pt idx="179">
                  <c:v>#N/A</c:v>
                </c:pt>
                <c:pt idx="180">
                  <c:v>#N/A</c:v>
                </c:pt>
                <c:pt idx="181">
                  <c:v>#N/A</c:v>
                </c:pt>
                <c:pt idx="182">
                  <c:v>#N/A</c:v>
                </c:pt>
                <c:pt idx="183">
                  <c:v>#N/A</c:v>
                </c:pt>
                <c:pt idx="184">
                  <c:v>#N/A</c:v>
                </c:pt>
                <c:pt idx="185">
                  <c:v>#N/A</c:v>
                </c:pt>
                <c:pt idx="186">
                  <c:v>#N/A</c:v>
                </c:pt>
                <c:pt idx="187">
                  <c:v>#N/A</c:v>
                </c:pt>
                <c:pt idx="188">
                  <c:v>#N/A</c:v>
                </c:pt>
                <c:pt idx="189">
                  <c:v>#N/A</c:v>
                </c:pt>
                <c:pt idx="190">
                  <c:v>#N/A</c:v>
                </c:pt>
                <c:pt idx="191">
                  <c:v>#N/A</c:v>
                </c:pt>
                <c:pt idx="192">
                  <c:v>#N/A</c:v>
                </c:pt>
                <c:pt idx="193">
                  <c:v>#N/A</c:v>
                </c:pt>
                <c:pt idx="194">
                  <c:v>#N/A</c:v>
                </c:pt>
                <c:pt idx="195">
                  <c:v>#N/A</c:v>
                </c:pt>
                <c:pt idx="196">
                  <c:v>#N/A</c:v>
                </c:pt>
                <c:pt idx="197">
                  <c:v>#N/A</c:v>
                </c:pt>
                <c:pt idx="198">
                  <c:v>#N/A</c:v>
                </c:pt>
                <c:pt idx="199">
                  <c:v>#N/A</c:v>
                </c:pt>
                <c:pt idx="200">
                  <c:v>#N/A</c:v>
                </c:pt>
                <c:pt idx="201">
                  <c:v>#N/A</c:v>
                </c:pt>
                <c:pt idx="202">
                  <c:v>#N/A</c:v>
                </c:pt>
                <c:pt idx="203">
                  <c:v>#N/A</c:v>
                </c:pt>
                <c:pt idx="204">
                  <c:v>#N/A</c:v>
                </c:pt>
                <c:pt idx="205">
                  <c:v>#N/A</c:v>
                </c:pt>
                <c:pt idx="206">
                  <c:v>#N/A</c:v>
                </c:pt>
                <c:pt idx="207">
                  <c:v>#N/A</c:v>
                </c:pt>
                <c:pt idx="208">
                  <c:v>#N/A</c:v>
                </c:pt>
                <c:pt idx="209">
                  <c:v>#N/A</c:v>
                </c:pt>
                <c:pt idx="210">
                  <c:v>#N/A</c:v>
                </c:pt>
                <c:pt idx="211">
                  <c:v>#N/A</c:v>
                </c:pt>
                <c:pt idx="212">
                  <c:v>#N/A</c:v>
                </c:pt>
                <c:pt idx="213">
                  <c:v>#N/A</c:v>
                </c:pt>
                <c:pt idx="214">
                  <c:v>#N/A</c:v>
                </c:pt>
                <c:pt idx="215">
                  <c:v>#N/A</c:v>
                </c:pt>
                <c:pt idx="216">
                  <c:v>#N/A</c:v>
                </c:pt>
                <c:pt idx="217">
                  <c:v>#N/A</c:v>
                </c:pt>
                <c:pt idx="218">
                  <c:v>#N/A</c:v>
                </c:pt>
                <c:pt idx="219">
                  <c:v>#N/A</c:v>
                </c:pt>
                <c:pt idx="220">
                  <c:v>#N/A</c:v>
                </c:pt>
                <c:pt idx="221">
                  <c:v>#N/A</c:v>
                </c:pt>
                <c:pt idx="222">
                  <c:v>#N/A</c:v>
                </c:pt>
                <c:pt idx="223">
                  <c:v>#N/A</c:v>
                </c:pt>
                <c:pt idx="224">
                  <c:v>#N/A</c:v>
                </c:pt>
                <c:pt idx="225">
                  <c:v>#N/A</c:v>
                </c:pt>
                <c:pt idx="226">
                  <c:v>#N/A</c:v>
                </c:pt>
                <c:pt idx="227">
                  <c:v>#N/A</c:v>
                </c:pt>
                <c:pt idx="228">
                  <c:v>#N/A</c:v>
                </c:pt>
                <c:pt idx="229">
                  <c:v>#N/A</c:v>
                </c:pt>
                <c:pt idx="230">
                  <c:v>#N/A</c:v>
                </c:pt>
                <c:pt idx="231">
                  <c:v>#N/A</c:v>
                </c:pt>
                <c:pt idx="232">
                  <c:v>#N/A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  <c:pt idx="300">
                  <c:v>#N/A</c:v>
                </c:pt>
                <c:pt idx="301">
                  <c:v>#N/A</c:v>
                </c:pt>
                <c:pt idx="302">
                  <c:v>#N/A</c:v>
                </c:pt>
                <c:pt idx="303">
                  <c:v>#N/A</c:v>
                </c:pt>
                <c:pt idx="304">
                  <c:v>#N/A</c:v>
                </c:pt>
                <c:pt idx="305">
                  <c:v>#N/A</c:v>
                </c:pt>
                <c:pt idx="306">
                  <c:v>#N/A</c:v>
                </c:pt>
                <c:pt idx="307">
                  <c:v>#N/A</c:v>
                </c:pt>
                <c:pt idx="308">
                  <c:v>#N/A</c:v>
                </c:pt>
                <c:pt idx="309">
                  <c:v>#N/A</c:v>
                </c:pt>
                <c:pt idx="310">
                  <c:v>#N/A</c:v>
                </c:pt>
                <c:pt idx="311">
                  <c:v>#N/A</c:v>
                </c:pt>
                <c:pt idx="312">
                  <c:v>#N/A</c:v>
                </c:pt>
                <c:pt idx="313">
                  <c:v>#N/A</c:v>
                </c:pt>
                <c:pt idx="314">
                  <c:v>#N/A</c:v>
                </c:pt>
                <c:pt idx="315">
                  <c:v>#N/A</c:v>
                </c:pt>
                <c:pt idx="316">
                  <c:v>#N/A</c:v>
                </c:pt>
                <c:pt idx="317">
                  <c:v>#N/A</c:v>
                </c:pt>
                <c:pt idx="318">
                  <c:v>#N/A</c:v>
                </c:pt>
                <c:pt idx="319">
                  <c:v>#N/A</c:v>
                </c:pt>
                <c:pt idx="320">
                  <c:v>#N/A</c:v>
                </c:pt>
                <c:pt idx="321">
                  <c:v>#N/A</c:v>
                </c:pt>
                <c:pt idx="322">
                  <c:v>#N/A</c:v>
                </c:pt>
                <c:pt idx="323">
                  <c:v>#N/A</c:v>
                </c:pt>
                <c:pt idx="324">
                  <c:v>#N/A</c:v>
                </c:pt>
                <c:pt idx="325">
                  <c:v>#N/A</c:v>
                </c:pt>
                <c:pt idx="326">
                  <c:v>#N/A</c:v>
                </c:pt>
                <c:pt idx="327">
                  <c:v>#N/A</c:v>
                </c:pt>
                <c:pt idx="328">
                  <c:v>#N/A</c:v>
                </c:pt>
                <c:pt idx="329">
                  <c:v>#N/A</c:v>
                </c:pt>
                <c:pt idx="330">
                  <c:v>#N/A</c:v>
                </c:pt>
                <c:pt idx="331">
                  <c:v>#N/A</c:v>
                </c:pt>
                <c:pt idx="332">
                  <c:v>#N/A</c:v>
                </c:pt>
                <c:pt idx="333">
                  <c:v>#N/A</c:v>
                </c:pt>
                <c:pt idx="334">
                  <c:v>#N/A</c:v>
                </c:pt>
                <c:pt idx="335">
                  <c:v>#N/A</c:v>
                </c:pt>
                <c:pt idx="336">
                  <c:v>#N/A</c:v>
                </c:pt>
                <c:pt idx="337">
                  <c:v>#N/A</c:v>
                </c:pt>
                <c:pt idx="338">
                  <c:v>#N/A</c:v>
                </c:pt>
                <c:pt idx="339">
                  <c:v>#N/A</c:v>
                </c:pt>
                <c:pt idx="340">
                  <c:v>#N/A</c:v>
                </c:pt>
                <c:pt idx="341">
                  <c:v>#N/A</c:v>
                </c:pt>
                <c:pt idx="342">
                  <c:v>#N/A</c:v>
                </c:pt>
                <c:pt idx="343">
                  <c:v>#N/A</c:v>
                </c:pt>
                <c:pt idx="344">
                  <c:v>#N/A</c:v>
                </c:pt>
                <c:pt idx="345">
                  <c:v>#N/A</c:v>
                </c:pt>
                <c:pt idx="346">
                  <c:v>#N/A</c:v>
                </c:pt>
                <c:pt idx="347">
                  <c:v>#N/A</c:v>
                </c:pt>
                <c:pt idx="348">
                  <c:v>#N/A</c:v>
                </c:pt>
                <c:pt idx="349">
                  <c:v>#N/A</c:v>
                </c:pt>
                <c:pt idx="350">
                  <c:v>#N/A</c:v>
                </c:pt>
                <c:pt idx="351">
                  <c:v>#N/A</c:v>
                </c:pt>
                <c:pt idx="352">
                  <c:v>#N/A</c:v>
                </c:pt>
                <c:pt idx="353">
                  <c:v>#N/A</c:v>
                </c:pt>
                <c:pt idx="354">
                  <c:v>#N/A</c:v>
                </c:pt>
                <c:pt idx="355">
                  <c:v>#N/A</c:v>
                </c:pt>
                <c:pt idx="356">
                  <c:v>#N/A</c:v>
                </c:pt>
                <c:pt idx="357">
                  <c:v>#N/A</c:v>
                </c:pt>
                <c:pt idx="358">
                  <c:v>#N/A</c:v>
                </c:pt>
                <c:pt idx="359">
                  <c:v>#N/A</c:v>
                </c:pt>
                <c:pt idx="360">
                  <c:v>#N/A</c:v>
                </c:pt>
                <c:pt idx="361">
                  <c:v>#N/A</c:v>
                </c:pt>
                <c:pt idx="362">
                  <c:v>#N/A</c:v>
                </c:pt>
                <c:pt idx="363">
                  <c:v>#N/A</c:v>
                </c:pt>
                <c:pt idx="364">
                  <c:v>#N/A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Plan1!$N$1</c:f>
              <c:strCache>
                <c:ptCount val="1"/>
                <c:pt idx="0">
                  <c:v>CAR ONS Série de Vazões 100% de 2014  (06/04/2015)</c:v>
                </c:pt>
              </c:strCache>
            </c:strRef>
          </c:tx>
          <c:spPr>
            <a:ln w="28575" cap="rnd" cmpd="sng">
              <a:solidFill>
                <a:srgbClr val="00B05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Plan1!$K$2:$K$366</c:f>
              <c:numCache>
                <c:formatCode>d\-mmm</c:formatCode>
                <c:ptCount val="365"/>
                <c:pt idx="0">
                  <c:v>42005</c:v>
                </c:pt>
                <c:pt idx="1">
                  <c:v>42006</c:v>
                </c:pt>
                <c:pt idx="2">
                  <c:v>42007</c:v>
                </c:pt>
                <c:pt idx="3">
                  <c:v>42008</c:v>
                </c:pt>
                <c:pt idx="4">
                  <c:v>42009</c:v>
                </c:pt>
                <c:pt idx="5">
                  <c:v>42010</c:v>
                </c:pt>
                <c:pt idx="6">
                  <c:v>42011</c:v>
                </c:pt>
                <c:pt idx="7">
                  <c:v>42012</c:v>
                </c:pt>
                <c:pt idx="8">
                  <c:v>42013</c:v>
                </c:pt>
                <c:pt idx="9">
                  <c:v>42014</c:v>
                </c:pt>
                <c:pt idx="10">
                  <c:v>42015</c:v>
                </c:pt>
                <c:pt idx="11">
                  <c:v>42016</c:v>
                </c:pt>
                <c:pt idx="12">
                  <c:v>42017</c:v>
                </c:pt>
                <c:pt idx="13">
                  <c:v>42018</c:v>
                </c:pt>
                <c:pt idx="14">
                  <c:v>42019</c:v>
                </c:pt>
                <c:pt idx="15">
                  <c:v>42020</c:v>
                </c:pt>
                <c:pt idx="16">
                  <c:v>42021</c:v>
                </c:pt>
                <c:pt idx="17">
                  <c:v>42022</c:v>
                </c:pt>
                <c:pt idx="18">
                  <c:v>42023</c:v>
                </c:pt>
                <c:pt idx="19">
                  <c:v>42024</c:v>
                </c:pt>
                <c:pt idx="20">
                  <c:v>42025</c:v>
                </c:pt>
                <c:pt idx="21">
                  <c:v>42026</c:v>
                </c:pt>
                <c:pt idx="22">
                  <c:v>42027</c:v>
                </c:pt>
                <c:pt idx="23">
                  <c:v>42028</c:v>
                </c:pt>
                <c:pt idx="24">
                  <c:v>42029</c:v>
                </c:pt>
                <c:pt idx="25">
                  <c:v>42030</c:v>
                </c:pt>
                <c:pt idx="26">
                  <c:v>42031</c:v>
                </c:pt>
                <c:pt idx="27">
                  <c:v>42032</c:v>
                </c:pt>
                <c:pt idx="28">
                  <c:v>42033</c:v>
                </c:pt>
                <c:pt idx="29">
                  <c:v>42034</c:v>
                </c:pt>
                <c:pt idx="30">
                  <c:v>42035</c:v>
                </c:pt>
                <c:pt idx="31">
                  <c:v>42036</c:v>
                </c:pt>
                <c:pt idx="32">
                  <c:v>42037</c:v>
                </c:pt>
                <c:pt idx="33">
                  <c:v>42038</c:v>
                </c:pt>
                <c:pt idx="34">
                  <c:v>42039</c:v>
                </c:pt>
                <c:pt idx="35">
                  <c:v>42040</c:v>
                </c:pt>
                <c:pt idx="36">
                  <c:v>42041</c:v>
                </c:pt>
                <c:pt idx="37">
                  <c:v>42042</c:v>
                </c:pt>
                <c:pt idx="38">
                  <c:v>42043</c:v>
                </c:pt>
                <c:pt idx="39">
                  <c:v>42044</c:v>
                </c:pt>
                <c:pt idx="40">
                  <c:v>42045</c:v>
                </c:pt>
                <c:pt idx="41">
                  <c:v>42046</c:v>
                </c:pt>
                <c:pt idx="42">
                  <c:v>42047</c:v>
                </c:pt>
                <c:pt idx="43">
                  <c:v>42048</c:v>
                </c:pt>
                <c:pt idx="44">
                  <c:v>42049</c:v>
                </c:pt>
                <c:pt idx="45">
                  <c:v>42050</c:v>
                </c:pt>
                <c:pt idx="46">
                  <c:v>42051</c:v>
                </c:pt>
                <c:pt idx="47">
                  <c:v>42052</c:v>
                </c:pt>
                <c:pt idx="48">
                  <c:v>42053</c:v>
                </c:pt>
                <c:pt idx="49">
                  <c:v>42054</c:v>
                </c:pt>
                <c:pt idx="50">
                  <c:v>42055</c:v>
                </c:pt>
                <c:pt idx="51">
                  <c:v>42056</c:v>
                </c:pt>
                <c:pt idx="52">
                  <c:v>42057</c:v>
                </c:pt>
                <c:pt idx="53">
                  <c:v>42058</c:v>
                </c:pt>
                <c:pt idx="54">
                  <c:v>42059</c:v>
                </c:pt>
                <c:pt idx="55">
                  <c:v>42060</c:v>
                </c:pt>
                <c:pt idx="56">
                  <c:v>42061</c:v>
                </c:pt>
                <c:pt idx="57">
                  <c:v>42062</c:v>
                </c:pt>
                <c:pt idx="58">
                  <c:v>42063</c:v>
                </c:pt>
                <c:pt idx="59">
                  <c:v>42064</c:v>
                </c:pt>
                <c:pt idx="60">
                  <c:v>42065</c:v>
                </c:pt>
                <c:pt idx="61">
                  <c:v>42066</c:v>
                </c:pt>
                <c:pt idx="62">
                  <c:v>42067</c:v>
                </c:pt>
                <c:pt idx="63">
                  <c:v>42068</c:v>
                </c:pt>
                <c:pt idx="64">
                  <c:v>42069</c:v>
                </c:pt>
                <c:pt idx="65">
                  <c:v>42070</c:v>
                </c:pt>
                <c:pt idx="66">
                  <c:v>42071</c:v>
                </c:pt>
                <c:pt idx="67">
                  <c:v>42072</c:v>
                </c:pt>
                <c:pt idx="68">
                  <c:v>42073</c:v>
                </c:pt>
                <c:pt idx="69">
                  <c:v>42074</c:v>
                </c:pt>
                <c:pt idx="70">
                  <c:v>42075</c:v>
                </c:pt>
                <c:pt idx="71">
                  <c:v>42076</c:v>
                </c:pt>
                <c:pt idx="72">
                  <c:v>42077</c:v>
                </c:pt>
                <c:pt idx="73">
                  <c:v>42078</c:v>
                </c:pt>
                <c:pt idx="74">
                  <c:v>42079</c:v>
                </c:pt>
                <c:pt idx="75">
                  <c:v>42080</c:v>
                </c:pt>
                <c:pt idx="76">
                  <c:v>42081</c:v>
                </c:pt>
                <c:pt idx="77">
                  <c:v>42082</c:v>
                </c:pt>
                <c:pt idx="78">
                  <c:v>42083</c:v>
                </c:pt>
                <c:pt idx="79">
                  <c:v>42084</c:v>
                </c:pt>
                <c:pt idx="80">
                  <c:v>42085</c:v>
                </c:pt>
                <c:pt idx="81">
                  <c:v>42086</c:v>
                </c:pt>
                <c:pt idx="82">
                  <c:v>42087</c:v>
                </c:pt>
                <c:pt idx="83">
                  <c:v>42088</c:v>
                </c:pt>
                <c:pt idx="84">
                  <c:v>42089</c:v>
                </c:pt>
                <c:pt idx="85">
                  <c:v>42090</c:v>
                </c:pt>
                <c:pt idx="86">
                  <c:v>42091</c:v>
                </c:pt>
                <c:pt idx="87">
                  <c:v>42092</c:v>
                </c:pt>
                <c:pt idx="88">
                  <c:v>42093</c:v>
                </c:pt>
                <c:pt idx="89">
                  <c:v>42094</c:v>
                </c:pt>
                <c:pt idx="90">
                  <c:v>42095</c:v>
                </c:pt>
                <c:pt idx="91">
                  <c:v>42096</c:v>
                </c:pt>
                <c:pt idx="92">
                  <c:v>42097</c:v>
                </c:pt>
                <c:pt idx="93">
                  <c:v>42098</c:v>
                </c:pt>
                <c:pt idx="94">
                  <c:v>42099</c:v>
                </c:pt>
                <c:pt idx="95">
                  <c:v>42100</c:v>
                </c:pt>
                <c:pt idx="96">
                  <c:v>42101</c:v>
                </c:pt>
                <c:pt idx="97">
                  <c:v>42102</c:v>
                </c:pt>
                <c:pt idx="98">
                  <c:v>42103</c:v>
                </c:pt>
                <c:pt idx="99">
                  <c:v>42104</c:v>
                </c:pt>
                <c:pt idx="100">
                  <c:v>42105</c:v>
                </c:pt>
                <c:pt idx="101">
                  <c:v>42106</c:v>
                </c:pt>
                <c:pt idx="102">
                  <c:v>42107</c:v>
                </c:pt>
                <c:pt idx="103">
                  <c:v>42108</c:v>
                </c:pt>
                <c:pt idx="104">
                  <c:v>42109</c:v>
                </c:pt>
                <c:pt idx="105">
                  <c:v>42110</c:v>
                </c:pt>
                <c:pt idx="106">
                  <c:v>42111</c:v>
                </c:pt>
                <c:pt idx="107">
                  <c:v>42112</c:v>
                </c:pt>
                <c:pt idx="108">
                  <c:v>42113</c:v>
                </c:pt>
                <c:pt idx="109">
                  <c:v>42114</c:v>
                </c:pt>
                <c:pt idx="110">
                  <c:v>42115</c:v>
                </c:pt>
                <c:pt idx="111">
                  <c:v>42116</c:v>
                </c:pt>
                <c:pt idx="112">
                  <c:v>42117</c:v>
                </c:pt>
                <c:pt idx="113">
                  <c:v>42118</c:v>
                </c:pt>
                <c:pt idx="114">
                  <c:v>42119</c:v>
                </c:pt>
                <c:pt idx="115">
                  <c:v>42120</c:v>
                </c:pt>
                <c:pt idx="116">
                  <c:v>42121</c:v>
                </c:pt>
                <c:pt idx="117">
                  <c:v>42122</c:v>
                </c:pt>
                <c:pt idx="118">
                  <c:v>42123</c:v>
                </c:pt>
                <c:pt idx="119">
                  <c:v>42124</c:v>
                </c:pt>
                <c:pt idx="120">
                  <c:v>42125</c:v>
                </c:pt>
                <c:pt idx="121">
                  <c:v>42126</c:v>
                </c:pt>
                <c:pt idx="122">
                  <c:v>42127</c:v>
                </c:pt>
                <c:pt idx="123">
                  <c:v>42128</c:v>
                </c:pt>
                <c:pt idx="124">
                  <c:v>42129</c:v>
                </c:pt>
                <c:pt idx="125">
                  <c:v>42130</c:v>
                </c:pt>
                <c:pt idx="126">
                  <c:v>42131</c:v>
                </c:pt>
                <c:pt idx="127">
                  <c:v>42132</c:v>
                </c:pt>
                <c:pt idx="128">
                  <c:v>42133</c:v>
                </c:pt>
                <c:pt idx="129">
                  <c:v>42134</c:v>
                </c:pt>
                <c:pt idx="130">
                  <c:v>42135</c:v>
                </c:pt>
                <c:pt idx="131">
                  <c:v>42136</c:v>
                </c:pt>
                <c:pt idx="132">
                  <c:v>42137</c:v>
                </c:pt>
                <c:pt idx="133">
                  <c:v>42138</c:v>
                </c:pt>
                <c:pt idx="134">
                  <c:v>42139</c:v>
                </c:pt>
                <c:pt idx="135">
                  <c:v>42140</c:v>
                </c:pt>
                <c:pt idx="136">
                  <c:v>42141</c:v>
                </c:pt>
                <c:pt idx="137">
                  <c:v>42142</c:v>
                </c:pt>
                <c:pt idx="138">
                  <c:v>42143</c:v>
                </c:pt>
                <c:pt idx="139">
                  <c:v>42144</c:v>
                </c:pt>
                <c:pt idx="140">
                  <c:v>42145</c:v>
                </c:pt>
                <c:pt idx="141">
                  <c:v>42146</c:v>
                </c:pt>
                <c:pt idx="142">
                  <c:v>42147</c:v>
                </c:pt>
                <c:pt idx="143">
                  <c:v>42148</c:v>
                </c:pt>
                <c:pt idx="144">
                  <c:v>42149</c:v>
                </c:pt>
                <c:pt idx="145">
                  <c:v>42150</c:v>
                </c:pt>
                <c:pt idx="146">
                  <c:v>42151</c:v>
                </c:pt>
                <c:pt idx="147">
                  <c:v>42152</c:v>
                </c:pt>
                <c:pt idx="148">
                  <c:v>42153</c:v>
                </c:pt>
                <c:pt idx="149">
                  <c:v>42154</c:v>
                </c:pt>
                <c:pt idx="150">
                  <c:v>42155</c:v>
                </c:pt>
                <c:pt idx="151">
                  <c:v>42156</c:v>
                </c:pt>
                <c:pt idx="152">
                  <c:v>42157</c:v>
                </c:pt>
                <c:pt idx="153">
                  <c:v>42158</c:v>
                </c:pt>
                <c:pt idx="154">
                  <c:v>42159</c:v>
                </c:pt>
                <c:pt idx="155">
                  <c:v>42160</c:v>
                </c:pt>
                <c:pt idx="156">
                  <c:v>42161</c:v>
                </c:pt>
                <c:pt idx="157">
                  <c:v>42162</c:v>
                </c:pt>
                <c:pt idx="158">
                  <c:v>42163</c:v>
                </c:pt>
                <c:pt idx="159">
                  <c:v>42164</c:v>
                </c:pt>
                <c:pt idx="160">
                  <c:v>42165</c:v>
                </c:pt>
                <c:pt idx="161">
                  <c:v>42166</c:v>
                </c:pt>
                <c:pt idx="162">
                  <c:v>42167</c:v>
                </c:pt>
                <c:pt idx="163">
                  <c:v>42168</c:v>
                </c:pt>
                <c:pt idx="164">
                  <c:v>42169</c:v>
                </c:pt>
                <c:pt idx="165">
                  <c:v>42170</c:v>
                </c:pt>
                <c:pt idx="166">
                  <c:v>42171</c:v>
                </c:pt>
                <c:pt idx="167">
                  <c:v>42172</c:v>
                </c:pt>
                <c:pt idx="168">
                  <c:v>42173</c:v>
                </c:pt>
                <c:pt idx="169">
                  <c:v>42174</c:v>
                </c:pt>
                <c:pt idx="170">
                  <c:v>42175</c:v>
                </c:pt>
                <c:pt idx="171">
                  <c:v>42176</c:v>
                </c:pt>
                <c:pt idx="172">
                  <c:v>42177</c:v>
                </c:pt>
                <c:pt idx="173">
                  <c:v>42178</c:v>
                </c:pt>
                <c:pt idx="174">
                  <c:v>42179</c:v>
                </c:pt>
                <c:pt idx="175">
                  <c:v>42180</c:v>
                </c:pt>
                <c:pt idx="176">
                  <c:v>42181</c:v>
                </c:pt>
                <c:pt idx="177">
                  <c:v>42182</c:v>
                </c:pt>
                <c:pt idx="178">
                  <c:v>42183</c:v>
                </c:pt>
                <c:pt idx="179">
                  <c:v>42184</c:v>
                </c:pt>
                <c:pt idx="180">
                  <c:v>42185</c:v>
                </c:pt>
                <c:pt idx="181">
                  <c:v>42186</c:v>
                </c:pt>
                <c:pt idx="182">
                  <c:v>42187</c:v>
                </c:pt>
                <c:pt idx="183">
                  <c:v>42188</c:v>
                </c:pt>
                <c:pt idx="184">
                  <c:v>42189</c:v>
                </c:pt>
                <c:pt idx="185">
                  <c:v>42190</c:v>
                </c:pt>
                <c:pt idx="186">
                  <c:v>42191</c:v>
                </c:pt>
                <c:pt idx="187">
                  <c:v>42192</c:v>
                </c:pt>
                <c:pt idx="188">
                  <c:v>42193</c:v>
                </c:pt>
                <c:pt idx="189">
                  <c:v>42194</c:v>
                </c:pt>
                <c:pt idx="190">
                  <c:v>42195</c:v>
                </c:pt>
                <c:pt idx="191">
                  <c:v>42196</c:v>
                </c:pt>
                <c:pt idx="192">
                  <c:v>42197</c:v>
                </c:pt>
                <c:pt idx="193">
                  <c:v>42198</c:v>
                </c:pt>
                <c:pt idx="194">
                  <c:v>42199</c:v>
                </c:pt>
                <c:pt idx="195">
                  <c:v>42200</c:v>
                </c:pt>
                <c:pt idx="196">
                  <c:v>42201</c:v>
                </c:pt>
                <c:pt idx="197">
                  <c:v>42202</c:v>
                </c:pt>
                <c:pt idx="198">
                  <c:v>42203</c:v>
                </c:pt>
                <c:pt idx="199">
                  <c:v>42204</c:v>
                </c:pt>
                <c:pt idx="200">
                  <c:v>42205</c:v>
                </c:pt>
                <c:pt idx="201">
                  <c:v>42206</c:v>
                </c:pt>
                <c:pt idx="202">
                  <c:v>42207</c:v>
                </c:pt>
                <c:pt idx="203">
                  <c:v>42208</c:v>
                </c:pt>
                <c:pt idx="204">
                  <c:v>42209</c:v>
                </c:pt>
                <c:pt idx="205">
                  <c:v>42210</c:v>
                </c:pt>
                <c:pt idx="206">
                  <c:v>42211</c:v>
                </c:pt>
                <c:pt idx="207">
                  <c:v>42212</c:v>
                </c:pt>
                <c:pt idx="208">
                  <c:v>42213</c:v>
                </c:pt>
                <c:pt idx="209">
                  <c:v>42214</c:v>
                </c:pt>
                <c:pt idx="210">
                  <c:v>42215</c:v>
                </c:pt>
                <c:pt idx="211">
                  <c:v>42216</c:v>
                </c:pt>
                <c:pt idx="212">
                  <c:v>42217</c:v>
                </c:pt>
                <c:pt idx="213">
                  <c:v>42218</c:v>
                </c:pt>
                <c:pt idx="214">
                  <c:v>42219</c:v>
                </c:pt>
                <c:pt idx="215">
                  <c:v>42220</c:v>
                </c:pt>
                <c:pt idx="216">
                  <c:v>42221</c:v>
                </c:pt>
                <c:pt idx="217">
                  <c:v>42222</c:v>
                </c:pt>
                <c:pt idx="218">
                  <c:v>42223</c:v>
                </c:pt>
                <c:pt idx="219">
                  <c:v>42224</c:v>
                </c:pt>
                <c:pt idx="220">
                  <c:v>42225</c:v>
                </c:pt>
                <c:pt idx="221">
                  <c:v>42226</c:v>
                </c:pt>
                <c:pt idx="222">
                  <c:v>42227</c:v>
                </c:pt>
                <c:pt idx="223">
                  <c:v>42228</c:v>
                </c:pt>
                <c:pt idx="224">
                  <c:v>42229</c:v>
                </c:pt>
                <c:pt idx="225">
                  <c:v>42230</c:v>
                </c:pt>
                <c:pt idx="226">
                  <c:v>42231</c:v>
                </c:pt>
                <c:pt idx="227">
                  <c:v>42232</c:v>
                </c:pt>
                <c:pt idx="228">
                  <c:v>42233</c:v>
                </c:pt>
                <c:pt idx="229">
                  <c:v>42234</c:v>
                </c:pt>
                <c:pt idx="230">
                  <c:v>42235</c:v>
                </c:pt>
                <c:pt idx="231">
                  <c:v>42236</c:v>
                </c:pt>
                <c:pt idx="232">
                  <c:v>42237</c:v>
                </c:pt>
                <c:pt idx="233">
                  <c:v>42238</c:v>
                </c:pt>
                <c:pt idx="234">
                  <c:v>42239</c:v>
                </c:pt>
                <c:pt idx="235">
                  <c:v>42240</c:v>
                </c:pt>
                <c:pt idx="236">
                  <c:v>42241</c:v>
                </c:pt>
                <c:pt idx="237">
                  <c:v>42242</c:v>
                </c:pt>
                <c:pt idx="238">
                  <c:v>42243</c:v>
                </c:pt>
                <c:pt idx="239">
                  <c:v>42244</c:v>
                </c:pt>
                <c:pt idx="240">
                  <c:v>42245</c:v>
                </c:pt>
                <c:pt idx="241">
                  <c:v>42246</c:v>
                </c:pt>
                <c:pt idx="242">
                  <c:v>42247</c:v>
                </c:pt>
                <c:pt idx="243">
                  <c:v>42248</c:v>
                </c:pt>
                <c:pt idx="244">
                  <c:v>42249</c:v>
                </c:pt>
                <c:pt idx="245">
                  <c:v>42250</c:v>
                </c:pt>
                <c:pt idx="246">
                  <c:v>42251</c:v>
                </c:pt>
                <c:pt idx="247">
                  <c:v>42252</c:v>
                </c:pt>
                <c:pt idx="248">
                  <c:v>42253</c:v>
                </c:pt>
                <c:pt idx="249">
                  <c:v>42254</c:v>
                </c:pt>
                <c:pt idx="250">
                  <c:v>42255</c:v>
                </c:pt>
                <c:pt idx="251">
                  <c:v>42256</c:v>
                </c:pt>
                <c:pt idx="252">
                  <c:v>42257</c:v>
                </c:pt>
                <c:pt idx="253">
                  <c:v>42258</c:v>
                </c:pt>
                <c:pt idx="254">
                  <c:v>42259</c:v>
                </c:pt>
                <c:pt idx="255">
                  <c:v>42260</c:v>
                </c:pt>
                <c:pt idx="256">
                  <c:v>42261</c:v>
                </c:pt>
                <c:pt idx="257">
                  <c:v>42262</c:v>
                </c:pt>
                <c:pt idx="258">
                  <c:v>42263</c:v>
                </c:pt>
                <c:pt idx="259">
                  <c:v>42264</c:v>
                </c:pt>
                <c:pt idx="260">
                  <c:v>42265</c:v>
                </c:pt>
                <c:pt idx="261">
                  <c:v>42266</c:v>
                </c:pt>
                <c:pt idx="262">
                  <c:v>42267</c:v>
                </c:pt>
                <c:pt idx="263">
                  <c:v>42268</c:v>
                </c:pt>
                <c:pt idx="264">
                  <c:v>42269</c:v>
                </c:pt>
                <c:pt idx="265">
                  <c:v>42270</c:v>
                </c:pt>
                <c:pt idx="266">
                  <c:v>42271</c:v>
                </c:pt>
                <c:pt idx="267">
                  <c:v>42272</c:v>
                </c:pt>
                <c:pt idx="268">
                  <c:v>42273</c:v>
                </c:pt>
                <c:pt idx="269">
                  <c:v>42274</c:v>
                </c:pt>
                <c:pt idx="270">
                  <c:v>42275</c:v>
                </c:pt>
                <c:pt idx="271">
                  <c:v>42276</c:v>
                </c:pt>
                <c:pt idx="272">
                  <c:v>42277</c:v>
                </c:pt>
                <c:pt idx="273">
                  <c:v>42278</c:v>
                </c:pt>
                <c:pt idx="274">
                  <c:v>42279</c:v>
                </c:pt>
                <c:pt idx="275">
                  <c:v>42280</c:v>
                </c:pt>
                <c:pt idx="276">
                  <c:v>42281</c:v>
                </c:pt>
                <c:pt idx="277">
                  <c:v>42282</c:v>
                </c:pt>
                <c:pt idx="278">
                  <c:v>42283</c:v>
                </c:pt>
                <c:pt idx="279">
                  <c:v>42284</c:v>
                </c:pt>
                <c:pt idx="280">
                  <c:v>42285</c:v>
                </c:pt>
                <c:pt idx="281">
                  <c:v>42286</c:v>
                </c:pt>
                <c:pt idx="282">
                  <c:v>42287</c:v>
                </c:pt>
                <c:pt idx="283">
                  <c:v>42288</c:v>
                </c:pt>
                <c:pt idx="284">
                  <c:v>42289</c:v>
                </c:pt>
                <c:pt idx="285">
                  <c:v>42290</c:v>
                </c:pt>
                <c:pt idx="286">
                  <c:v>42291</c:v>
                </c:pt>
                <c:pt idx="287">
                  <c:v>42292</c:v>
                </c:pt>
                <c:pt idx="288">
                  <c:v>42293</c:v>
                </c:pt>
                <c:pt idx="289">
                  <c:v>42294</c:v>
                </c:pt>
                <c:pt idx="290">
                  <c:v>42295</c:v>
                </c:pt>
                <c:pt idx="291">
                  <c:v>42296</c:v>
                </c:pt>
                <c:pt idx="292">
                  <c:v>42297</c:v>
                </c:pt>
                <c:pt idx="293">
                  <c:v>42298</c:v>
                </c:pt>
                <c:pt idx="294">
                  <c:v>42299</c:v>
                </c:pt>
                <c:pt idx="295">
                  <c:v>42300</c:v>
                </c:pt>
                <c:pt idx="296">
                  <c:v>42301</c:v>
                </c:pt>
                <c:pt idx="297">
                  <c:v>42302</c:v>
                </c:pt>
                <c:pt idx="298">
                  <c:v>42303</c:v>
                </c:pt>
                <c:pt idx="299">
                  <c:v>42304</c:v>
                </c:pt>
                <c:pt idx="300">
                  <c:v>42305</c:v>
                </c:pt>
                <c:pt idx="301">
                  <c:v>42306</c:v>
                </c:pt>
                <c:pt idx="302">
                  <c:v>42307</c:v>
                </c:pt>
                <c:pt idx="303">
                  <c:v>42308</c:v>
                </c:pt>
                <c:pt idx="304">
                  <c:v>42309</c:v>
                </c:pt>
                <c:pt idx="305">
                  <c:v>42310</c:v>
                </c:pt>
                <c:pt idx="306">
                  <c:v>42311</c:v>
                </c:pt>
                <c:pt idx="307">
                  <c:v>42312</c:v>
                </c:pt>
                <c:pt idx="308">
                  <c:v>42313</c:v>
                </c:pt>
                <c:pt idx="309">
                  <c:v>42314</c:v>
                </c:pt>
                <c:pt idx="310">
                  <c:v>42315</c:v>
                </c:pt>
                <c:pt idx="311">
                  <c:v>42316</c:v>
                </c:pt>
                <c:pt idx="312">
                  <c:v>42317</c:v>
                </c:pt>
                <c:pt idx="313">
                  <c:v>42318</c:v>
                </c:pt>
                <c:pt idx="314">
                  <c:v>42319</c:v>
                </c:pt>
                <c:pt idx="315">
                  <c:v>42320</c:v>
                </c:pt>
                <c:pt idx="316">
                  <c:v>42321</c:v>
                </c:pt>
                <c:pt idx="317">
                  <c:v>42322</c:v>
                </c:pt>
                <c:pt idx="318">
                  <c:v>42323</c:v>
                </c:pt>
                <c:pt idx="319">
                  <c:v>42324</c:v>
                </c:pt>
                <c:pt idx="320">
                  <c:v>42325</c:v>
                </c:pt>
                <c:pt idx="321">
                  <c:v>42326</c:v>
                </c:pt>
                <c:pt idx="322">
                  <c:v>42327</c:v>
                </c:pt>
                <c:pt idx="323">
                  <c:v>42328</c:v>
                </c:pt>
                <c:pt idx="324">
                  <c:v>42329</c:v>
                </c:pt>
                <c:pt idx="325">
                  <c:v>42330</c:v>
                </c:pt>
                <c:pt idx="326">
                  <c:v>42331</c:v>
                </c:pt>
                <c:pt idx="327">
                  <c:v>42332</c:v>
                </c:pt>
                <c:pt idx="328">
                  <c:v>42333</c:v>
                </c:pt>
                <c:pt idx="329">
                  <c:v>42334</c:v>
                </c:pt>
                <c:pt idx="330">
                  <c:v>42335</c:v>
                </c:pt>
                <c:pt idx="331">
                  <c:v>42336</c:v>
                </c:pt>
                <c:pt idx="332">
                  <c:v>42337</c:v>
                </c:pt>
                <c:pt idx="333">
                  <c:v>42338</c:v>
                </c:pt>
                <c:pt idx="334">
                  <c:v>42339</c:v>
                </c:pt>
                <c:pt idx="335">
                  <c:v>42340</c:v>
                </c:pt>
                <c:pt idx="336">
                  <c:v>42341</c:v>
                </c:pt>
                <c:pt idx="337">
                  <c:v>42342</c:v>
                </c:pt>
                <c:pt idx="338">
                  <c:v>42343</c:v>
                </c:pt>
                <c:pt idx="339">
                  <c:v>42344</c:v>
                </c:pt>
                <c:pt idx="340">
                  <c:v>42345</c:v>
                </c:pt>
                <c:pt idx="341">
                  <c:v>42346</c:v>
                </c:pt>
                <c:pt idx="342">
                  <c:v>42347</c:v>
                </c:pt>
                <c:pt idx="343">
                  <c:v>42348</c:v>
                </c:pt>
                <c:pt idx="344">
                  <c:v>42349</c:v>
                </c:pt>
                <c:pt idx="345">
                  <c:v>42350</c:v>
                </c:pt>
                <c:pt idx="346">
                  <c:v>42351</c:v>
                </c:pt>
                <c:pt idx="347">
                  <c:v>42352</c:v>
                </c:pt>
                <c:pt idx="348">
                  <c:v>42353</c:v>
                </c:pt>
                <c:pt idx="349">
                  <c:v>42354</c:v>
                </c:pt>
                <c:pt idx="350">
                  <c:v>42355</c:v>
                </c:pt>
                <c:pt idx="351">
                  <c:v>42356</c:v>
                </c:pt>
                <c:pt idx="352">
                  <c:v>42357</c:v>
                </c:pt>
                <c:pt idx="353">
                  <c:v>42358</c:v>
                </c:pt>
                <c:pt idx="354">
                  <c:v>42359</c:v>
                </c:pt>
                <c:pt idx="355">
                  <c:v>42360</c:v>
                </c:pt>
                <c:pt idx="356">
                  <c:v>42361</c:v>
                </c:pt>
                <c:pt idx="357">
                  <c:v>42362</c:v>
                </c:pt>
                <c:pt idx="358">
                  <c:v>42363</c:v>
                </c:pt>
                <c:pt idx="359">
                  <c:v>42364</c:v>
                </c:pt>
                <c:pt idx="360">
                  <c:v>42365</c:v>
                </c:pt>
                <c:pt idx="361">
                  <c:v>42366</c:v>
                </c:pt>
                <c:pt idx="362">
                  <c:v>42367</c:v>
                </c:pt>
                <c:pt idx="363">
                  <c:v>42368</c:v>
                </c:pt>
                <c:pt idx="364">
                  <c:v>42369</c:v>
                </c:pt>
              </c:numCache>
            </c:numRef>
          </c:cat>
          <c:val>
            <c:numRef>
              <c:f>Plan1!$N$2:$N$366</c:f>
              <c:numCache>
                <c:formatCode>General</c:formatCode>
                <c:ptCount val="365"/>
                <c:pt idx="95">
                  <c:v>16.804467987102718</c:v>
                </c:pt>
                <c:pt idx="96">
                  <c:v>16.908935974205434</c:v>
                </c:pt>
                <c:pt idx="97">
                  <c:v>17.01340396130815</c:v>
                </c:pt>
                <c:pt idx="98">
                  <c:v>17.117871948410865</c:v>
                </c:pt>
                <c:pt idx="99">
                  <c:v>17.222339935513585</c:v>
                </c:pt>
                <c:pt idx="100">
                  <c:v>17.3268079226163</c:v>
                </c:pt>
                <c:pt idx="101">
                  <c:v>17.431275909719016</c:v>
                </c:pt>
                <c:pt idx="102">
                  <c:v>17.535743896821732</c:v>
                </c:pt>
                <c:pt idx="103">
                  <c:v>17.640211883924447</c:v>
                </c:pt>
                <c:pt idx="104">
                  <c:v>17.744679871027163</c:v>
                </c:pt>
                <c:pt idx="105">
                  <c:v>17.849147858129879</c:v>
                </c:pt>
                <c:pt idx="106">
                  <c:v>17.953615845232598</c:v>
                </c:pt>
                <c:pt idx="107">
                  <c:v>18.058083832335313</c:v>
                </c:pt>
                <c:pt idx="108">
                  <c:v>18.162551819438029</c:v>
                </c:pt>
                <c:pt idx="109">
                  <c:v>18.267019806540745</c:v>
                </c:pt>
                <c:pt idx="110">
                  <c:v>18.371487793643464</c:v>
                </c:pt>
                <c:pt idx="111">
                  <c:v>18.47595578074618</c:v>
                </c:pt>
                <c:pt idx="112">
                  <c:v>18.580423767848895</c:v>
                </c:pt>
                <c:pt idx="113">
                  <c:v>18.684891754951614</c:v>
                </c:pt>
                <c:pt idx="114">
                  <c:v>18.78935974205433</c:v>
                </c:pt>
                <c:pt idx="115">
                  <c:v>18.893827729157046</c:v>
                </c:pt>
                <c:pt idx="116">
                  <c:v>18.998295716259761</c:v>
                </c:pt>
                <c:pt idx="117">
                  <c:v>19.102763703362477</c:v>
                </c:pt>
                <c:pt idx="118">
                  <c:v>19.207231690465193</c:v>
                </c:pt>
                <c:pt idx="119">
                  <c:v>19.311699677567908</c:v>
                </c:pt>
                <c:pt idx="120">
                  <c:v>19.282846614463349</c:v>
                </c:pt>
                <c:pt idx="121">
                  <c:v>19.253993551358793</c:v>
                </c:pt>
                <c:pt idx="122">
                  <c:v>19.22514048825423</c:v>
                </c:pt>
                <c:pt idx="123">
                  <c:v>19.19628742514967</c:v>
                </c:pt>
                <c:pt idx="124">
                  <c:v>19.16743436204511</c:v>
                </c:pt>
                <c:pt idx="125">
                  <c:v>19.138581298940551</c:v>
                </c:pt>
                <c:pt idx="126">
                  <c:v>19.109728235835995</c:v>
                </c:pt>
                <c:pt idx="127">
                  <c:v>19.080875172731432</c:v>
                </c:pt>
                <c:pt idx="128">
                  <c:v>19.052022109626872</c:v>
                </c:pt>
                <c:pt idx="129">
                  <c:v>19.023169046522316</c:v>
                </c:pt>
                <c:pt idx="130">
                  <c:v>18.994315983417753</c:v>
                </c:pt>
                <c:pt idx="131">
                  <c:v>18.965462920313193</c:v>
                </c:pt>
                <c:pt idx="132">
                  <c:v>18.936609857208634</c:v>
                </c:pt>
                <c:pt idx="133">
                  <c:v>18.907756794104074</c:v>
                </c:pt>
                <c:pt idx="134">
                  <c:v>18.878903730999514</c:v>
                </c:pt>
                <c:pt idx="135">
                  <c:v>18.850050667894955</c:v>
                </c:pt>
                <c:pt idx="136">
                  <c:v>18.821197604790395</c:v>
                </c:pt>
                <c:pt idx="137">
                  <c:v>18.792344541685839</c:v>
                </c:pt>
                <c:pt idx="138">
                  <c:v>18.763491478581276</c:v>
                </c:pt>
                <c:pt idx="139">
                  <c:v>18.734638415476716</c:v>
                </c:pt>
                <c:pt idx="140">
                  <c:v>18.705785352372157</c:v>
                </c:pt>
                <c:pt idx="141">
                  <c:v>18.676932289267597</c:v>
                </c:pt>
                <c:pt idx="142">
                  <c:v>18.648079226163038</c:v>
                </c:pt>
                <c:pt idx="143">
                  <c:v>18.619226163058478</c:v>
                </c:pt>
                <c:pt idx="144">
                  <c:v>18.590373099953919</c:v>
                </c:pt>
                <c:pt idx="145">
                  <c:v>18.561520036849359</c:v>
                </c:pt>
                <c:pt idx="146">
                  <c:v>18.532666973744799</c:v>
                </c:pt>
                <c:pt idx="147">
                  <c:v>18.50381391064024</c:v>
                </c:pt>
                <c:pt idx="148">
                  <c:v>18.47496084753568</c:v>
                </c:pt>
                <c:pt idx="149">
                  <c:v>18.446107784431121</c:v>
                </c:pt>
                <c:pt idx="150">
                  <c:v>18.417254721326561</c:v>
                </c:pt>
                <c:pt idx="151">
                  <c:v>18.415264854905555</c:v>
                </c:pt>
                <c:pt idx="152">
                  <c:v>18.413274988484552</c:v>
                </c:pt>
                <c:pt idx="153">
                  <c:v>18.411285122063546</c:v>
                </c:pt>
                <c:pt idx="154">
                  <c:v>18.40929525564254</c:v>
                </c:pt>
                <c:pt idx="155">
                  <c:v>18.407305389221538</c:v>
                </c:pt>
                <c:pt idx="156">
                  <c:v>18.405315522800532</c:v>
                </c:pt>
                <c:pt idx="157">
                  <c:v>18.403325656379526</c:v>
                </c:pt>
                <c:pt idx="158">
                  <c:v>18.401335789958523</c:v>
                </c:pt>
                <c:pt idx="159">
                  <c:v>18.399345923537521</c:v>
                </c:pt>
                <c:pt idx="160">
                  <c:v>18.397356057116514</c:v>
                </c:pt>
                <c:pt idx="161">
                  <c:v>18.395366190695508</c:v>
                </c:pt>
                <c:pt idx="162">
                  <c:v>18.393376324274506</c:v>
                </c:pt>
                <c:pt idx="163">
                  <c:v>18.3913864578535</c:v>
                </c:pt>
                <c:pt idx="164">
                  <c:v>18.389396591432494</c:v>
                </c:pt>
                <c:pt idx="165">
                  <c:v>18.387406725011491</c:v>
                </c:pt>
                <c:pt idx="166">
                  <c:v>18.385416858590485</c:v>
                </c:pt>
                <c:pt idx="167">
                  <c:v>18.383426992169479</c:v>
                </c:pt>
                <c:pt idx="168">
                  <c:v>18.381437125748477</c:v>
                </c:pt>
                <c:pt idx="169">
                  <c:v>18.37944725932747</c:v>
                </c:pt>
                <c:pt idx="170">
                  <c:v>18.377457392906464</c:v>
                </c:pt>
                <c:pt idx="171">
                  <c:v>18.375467526485462</c:v>
                </c:pt>
                <c:pt idx="172">
                  <c:v>18.373477660064459</c:v>
                </c:pt>
                <c:pt idx="173">
                  <c:v>18.37148779364345</c:v>
                </c:pt>
                <c:pt idx="174">
                  <c:v>18.369497927222447</c:v>
                </c:pt>
                <c:pt idx="175">
                  <c:v>18.367508060801445</c:v>
                </c:pt>
                <c:pt idx="176">
                  <c:v>18.365518194380435</c:v>
                </c:pt>
                <c:pt idx="177">
                  <c:v>18.363528327959433</c:v>
                </c:pt>
                <c:pt idx="178">
                  <c:v>18.36153846153843</c:v>
                </c:pt>
                <c:pt idx="179">
                  <c:v>18.359548595117424</c:v>
                </c:pt>
                <c:pt idx="180">
                  <c:v>18.357558728696418</c:v>
                </c:pt>
                <c:pt idx="181">
                  <c:v>18.33368033164437</c:v>
                </c:pt>
                <c:pt idx="182">
                  <c:v>18.309801934592322</c:v>
                </c:pt>
                <c:pt idx="183">
                  <c:v>18.28592353754027</c:v>
                </c:pt>
                <c:pt idx="184">
                  <c:v>18.262045140488222</c:v>
                </c:pt>
                <c:pt idx="185">
                  <c:v>18.238166743436174</c:v>
                </c:pt>
                <c:pt idx="186">
                  <c:v>18.214288346384127</c:v>
                </c:pt>
                <c:pt idx="187">
                  <c:v>18.190409949332075</c:v>
                </c:pt>
                <c:pt idx="188">
                  <c:v>18.166531552280027</c:v>
                </c:pt>
                <c:pt idx="189">
                  <c:v>18.142653155227979</c:v>
                </c:pt>
                <c:pt idx="190">
                  <c:v>18.118774758175928</c:v>
                </c:pt>
                <c:pt idx="191">
                  <c:v>18.09489636112388</c:v>
                </c:pt>
                <c:pt idx="192">
                  <c:v>18.071017964071832</c:v>
                </c:pt>
                <c:pt idx="193">
                  <c:v>18.047139567019784</c:v>
                </c:pt>
                <c:pt idx="194">
                  <c:v>18.023261169967732</c:v>
                </c:pt>
                <c:pt idx="195">
                  <c:v>17.999382772915681</c:v>
                </c:pt>
                <c:pt idx="196">
                  <c:v>17.975504375863633</c:v>
                </c:pt>
                <c:pt idx="197">
                  <c:v>17.951625978811585</c:v>
                </c:pt>
                <c:pt idx="198">
                  <c:v>17.927747581759533</c:v>
                </c:pt>
                <c:pt idx="199">
                  <c:v>17.903869184707485</c:v>
                </c:pt>
                <c:pt idx="200">
                  <c:v>17.879990787655437</c:v>
                </c:pt>
                <c:pt idx="201">
                  <c:v>17.856112390603389</c:v>
                </c:pt>
                <c:pt idx="202">
                  <c:v>17.832233993551338</c:v>
                </c:pt>
                <c:pt idx="203">
                  <c:v>17.80835559649929</c:v>
                </c:pt>
                <c:pt idx="204">
                  <c:v>17.784477199447242</c:v>
                </c:pt>
                <c:pt idx="205">
                  <c:v>17.76059880239519</c:v>
                </c:pt>
                <c:pt idx="206">
                  <c:v>17.736720405343142</c:v>
                </c:pt>
                <c:pt idx="207">
                  <c:v>17.712842008291094</c:v>
                </c:pt>
                <c:pt idx="208">
                  <c:v>17.688963611239046</c:v>
                </c:pt>
                <c:pt idx="209">
                  <c:v>17.665085214186995</c:v>
                </c:pt>
                <c:pt idx="210">
                  <c:v>17.641206817134947</c:v>
                </c:pt>
                <c:pt idx="211">
                  <c:v>17.617328420082899</c:v>
                </c:pt>
                <c:pt idx="212">
                  <c:v>17.567581759557793</c:v>
                </c:pt>
                <c:pt idx="213">
                  <c:v>17.517835099032691</c:v>
                </c:pt>
                <c:pt idx="214">
                  <c:v>17.468088438507589</c:v>
                </c:pt>
                <c:pt idx="215">
                  <c:v>17.418341777982484</c:v>
                </c:pt>
                <c:pt idx="216">
                  <c:v>17.368595117457382</c:v>
                </c:pt>
                <c:pt idx="217">
                  <c:v>17.31884845693228</c:v>
                </c:pt>
                <c:pt idx="218">
                  <c:v>17.269101796407178</c:v>
                </c:pt>
                <c:pt idx="219">
                  <c:v>17.219355135882076</c:v>
                </c:pt>
                <c:pt idx="220">
                  <c:v>17.16960847535697</c:v>
                </c:pt>
                <c:pt idx="221">
                  <c:v>17.119861814831868</c:v>
                </c:pt>
                <c:pt idx="222">
                  <c:v>17.070115154306762</c:v>
                </c:pt>
                <c:pt idx="223">
                  <c:v>17.020368493781664</c:v>
                </c:pt>
                <c:pt idx="224">
                  <c:v>16.970621833256562</c:v>
                </c:pt>
                <c:pt idx="225">
                  <c:v>16.920875172731456</c:v>
                </c:pt>
                <c:pt idx="226">
                  <c:v>16.871128512206354</c:v>
                </c:pt>
                <c:pt idx="227">
                  <c:v>16.821381851681249</c:v>
                </c:pt>
                <c:pt idx="228">
                  <c:v>16.771635191156147</c:v>
                </c:pt>
                <c:pt idx="229">
                  <c:v>16.721888530631045</c:v>
                </c:pt>
                <c:pt idx="230">
                  <c:v>16.672141870105943</c:v>
                </c:pt>
                <c:pt idx="231">
                  <c:v>16.622395209580841</c:v>
                </c:pt>
                <c:pt idx="232">
                  <c:v>16.572648549055735</c:v>
                </c:pt>
                <c:pt idx="233">
                  <c:v>16.522901888530633</c:v>
                </c:pt>
                <c:pt idx="234">
                  <c:v>16.473155228005531</c:v>
                </c:pt>
                <c:pt idx="235">
                  <c:v>16.423408567480426</c:v>
                </c:pt>
                <c:pt idx="236">
                  <c:v>16.373661906955324</c:v>
                </c:pt>
                <c:pt idx="237">
                  <c:v>16.323915246430222</c:v>
                </c:pt>
                <c:pt idx="238">
                  <c:v>16.274168585905119</c:v>
                </c:pt>
                <c:pt idx="239">
                  <c:v>16.224421925380017</c:v>
                </c:pt>
                <c:pt idx="240">
                  <c:v>16.174675264854912</c:v>
                </c:pt>
                <c:pt idx="241">
                  <c:v>16.12492860432981</c:v>
                </c:pt>
                <c:pt idx="242">
                  <c:v>16.075181943804708</c:v>
                </c:pt>
                <c:pt idx="243">
                  <c:v>16.031404882542617</c:v>
                </c:pt>
                <c:pt idx="244">
                  <c:v>15.987627821280526</c:v>
                </c:pt>
                <c:pt idx="245">
                  <c:v>15.943850760018433</c:v>
                </c:pt>
                <c:pt idx="246">
                  <c:v>15.900073698756342</c:v>
                </c:pt>
                <c:pt idx="247">
                  <c:v>15.856296637494252</c:v>
                </c:pt>
                <c:pt idx="248">
                  <c:v>15.812519576232159</c:v>
                </c:pt>
                <c:pt idx="249">
                  <c:v>15.768742514970068</c:v>
                </c:pt>
                <c:pt idx="250">
                  <c:v>15.724965453707975</c:v>
                </c:pt>
                <c:pt idx="251">
                  <c:v>15.681188392445886</c:v>
                </c:pt>
                <c:pt idx="252">
                  <c:v>15.637411331183795</c:v>
                </c:pt>
                <c:pt idx="253">
                  <c:v>15.593634269921703</c:v>
                </c:pt>
                <c:pt idx="254">
                  <c:v>15.549857208659612</c:v>
                </c:pt>
                <c:pt idx="255">
                  <c:v>15.506080147397522</c:v>
                </c:pt>
                <c:pt idx="256">
                  <c:v>15.462303086135428</c:v>
                </c:pt>
                <c:pt idx="257">
                  <c:v>15.418526024873339</c:v>
                </c:pt>
                <c:pt idx="258">
                  <c:v>15.374748963611246</c:v>
                </c:pt>
                <c:pt idx="259">
                  <c:v>15.330971902349155</c:v>
                </c:pt>
                <c:pt idx="260">
                  <c:v>15.287194841087064</c:v>
                </c:pt>
                <c:pt idx="261">
                  <c:v>15.243417779824972</c:v>
                </c:pt>
                <c:pt idx="262">
                  <c:v>15.199640718562883</c:v>
                </c:pt>
                <c:pt idx="263">
                  <c:v>15.155863657300792</c:v>
                </c:pt>
                <c:pt idx="264">
                  <c:v>15.112086596038699</c:v>
                </c:pt>
                <c:pt idx="265">
                  <c:v>15.068309534776608</c:v>
                </c:pt>
                <c:pt idx="266">
                  <c:v>15.024532473514515</c:v>
                </c:pt>
                <c:pt idx="267">
                  <c:v>14.980755412252424</c:v>
                </c:pt>
                <c:pt idx="268">
                  <c:v>14.936978350990335</c:v>
                </c:pt>
                <c:pt idx="269">
                  <c:v>14.893201289728243</c:v>
                </c:pt>
                <c:pt idx="270">
                  <c:v>14.849424228466152</c:v>
                </c:pt>
                <c:pt idx="271">
                  <c:v>14.805647167204061</c:v>
                </c:pt>
                <c:pt idx="272">
                  <c:v>14.761870105941968</c:v>
                </c:pt>
                <c:pt idx="273">
                  <c:v>14.702174113311845</c:v>
                </c:pt>
                <c:pt idx="274">
                  <c:v>14.642478120681721</c:v>
                </c:pt>
                <c:pt idx="275">
                  <c:v>14.582782128051598</c:v>
                </c:pt>
                <c:pt idx="276">
                  <c:v>14.523086135421472</c:v>
                </c:pt>
                <c:pt idx="277">
                  <c:v>14.463390142791349</c:v>
                </c:pt>
                <c:pt idx="278">
                  <c:v>14.403694150161225</c:v>
                </c:pt>
                <c:pt idx="279">
                  <c:v>14.343998157531102</c:v>
                </c:pt>
                <c:pt idx="280">
                  <c:v>14.284302164900978</c:v>
                </c:pt>
                <c:pt idx="281">
                  <c:v>14.224606172270853</c:v>
                </c:pt>
                <c:pt idx="282">
                  <c:v>14.164910179640728</c:v>
                </c:pt>
                <c:pt idx="283">
                  <c:v>14.105214187010603</c:v>
                </c:pt>
                <c:pt idx="284">
                  <c:v>14.045518194380479</c:v>
                </c:pt>
                <c:pt idx="285">
                  <c:v>13.985822201750356</c:v>
                </c:pt>
                <c:pt idx="286">
                  <c:v>13.926126209120232</c:v>
                </c:pt>
                <c:pt idx="287">
                  <c:v>13.866430216490109</c:v>
                </c:pt>
                <c:pt idx="288">
                  <c:v>13.806734223859984</c:v>
                </c:pt>
                <c:pt idx="289">
                  <c:v>13.74703823122986</c:v>
                </c:pt>
                <c:pt idx="290">
                  <c:v>13.687342238599737</c:v>
                </c:pt>
                <c:pt idx="291">
                  <c:v>13.627646245969613</c:v>
                </c:pt>
                <c:pt idx="292">
                  <c:v>13.56795025333949</c:v>
                </c:pt>
                <c:pt idx="293">
                  <c:v>13.508254260709366</c:v>
                </c:pt>
                <c:pt idx="294">
                  <c:v>13.448558268079241</c:v>
                </c:pt>
                <c:pt idx="295">
                  <c:v>13.388862275449117</c:v>
                </c:pt>
                <c:pt idx="296">
                  <c:v>13.32916628281899</c:v>
                </c:pt>
                <c:pt idx="297">
                  <c:v>13.269470290188867</c:v>
                </c:pt>
                <c:pt idx="298">
                  <c:v>13.209774297558743</c:v>
                </c:pt>
                <c:pt idx="299">
                  <c:v>13.15007830492862</c:v>
                </c:pt>
                <c:pt idx="300">
                  <c:v>13.090382312298496</c:v>
                </c:pt>
                <c:pt idx="301">
                  <c:v>13.030686319668373</c:v>
                </c:pt>
                <c:pt idx="302">
                  <c:v>12.970990327038248</c:v>
                </c:pt>
                <c:pt idx="303">
                  <c:v>12.911294334408124</c:v>
                </c:pt>
                <c:pt idx="304">
                  <c:v>12.92323353293415</c:v>
                </c:pt>
                <c:pt idx="305">
                  <c:v>12.935172731460176</c:v>
                </c:pt>
                <c:pt idx="306">
                  <c:v>12.947111929986201</c:v>
                </c:pt>
                <c:pt idx="307">
                  <c:v>12.959051128512227</c:v>
                </c:pt>
                <c:pt idx="308">
                  <c:v>12.970990327038253</c:v>
                </c:pt>
                <c:pt idx="309">
                  <c:v>12.98292952556428</c:v>
                </c:pt>
                <c:pt idx="310">
                  <c:v>12.994868724090306</c:v>
                </c:pt>
                <c:pt idx="311">
                  <c:v>13.006807922616332</c:v>
                </c:pt>
                <c:pt idx="312">
                  <c:v>13.018747121142358</c:v>
                </c:pt>
                <c:pt idx="313">
                  <c:v>13.030686319668384</c:v>
                </c:pt>
                <c:pt idx="314">
                  <c:v>13.042625518194409</c:v>
                </c:pt>
                <c:pt idx="315">
                  <c:v>13.054564716720435</c:v>
                </c:pt>
                <c:pt idx="316">
                  <c:v>13.066503915246461</c:v>
                </c:pt>
                <c:pt idx="317">
                  <c:v>13.078443113772487</c:v>
                </c:pt>
                <c:pt idx="318">
                  <c:v>13.090382312298512</c:v>
                </c:pt>
                <c:pt idx="319">
                  <c:v>13.102321510824538</c:v>
                </c:pt>
                <c:pt idx="320">
                  <c:v>13.114260709350564</c:v>
                </c:pt>
                <c:pt idx="321">
                  <c:v>13.12619990787659</c:v>
                </c:pt>
                <c:pt idx="322">
                  <c:v>13.138139106402615</c:v>
                </c:pt>
                <c:pt idx="323">
                  <c:v>13.150078304928641</c:v>
                </c:pt>
                <c:pt idx="324">
                  <c:v>13.162017503454667</c:v>
                </c:pt>
                <c:pt idx="325">
                  <c:v>13.173956701980693</c:v>
                </c:pt>
                <c:pt idx="326">
                  <c:v>13.18589590050672</c:v>
                </c:pt>
                <c:pt idx="327">
                  <c:v>13.197835099032746</c:v>
                </c:pt>
                <c:pt idx="328">
                  <c:v>13.209774297558772</c:v>
                </c:pt>
                <c:pt idx="329">
                  <c:v>13.221713496084798</c:v>
                </c:pt>
                <c:pt idx="330">
                  <c:v>13.233652694610823</c:v>
                </c:pt>
                <c:pt idx="331">
                  <c:v>13.245591893136849</c:v>
                </c:pt>
                <c:pt idx="332">
                  <c:v>13.257531091662875</c:v>
                </c:pt>
                <c:pt idx="333">
                  <c:v>13.269470290188901</c:v>
                </c:pt>
                <c:pt idx="334">
                  <c:v>13.34110548134505</c:v>
                </c:pt>
                <c:pt idx="335">
                  <c:v>13.412740672501201</c:v>
                </c:pt>
                <c:pt idx="336">
                  <c:v>13.48437586365735</c:v>
                </c:pt>
                <c:pt idx="337">
                  <c:v>13.556011054813499</c:v>
                </c:pt>
                <c:pt idx="338">
                  <c:v>13.627646245969649</c:v>
                </c:pt>
                <c:pt idx="339">
                  <c:v>13.699281437125798</c:v>
                </c:pt>
                <c:pt idx="340">
                  <c:v>13.770916628281949</c:v>
                </c:pt>
                <c:pt idx="341">
                  <c:v>13.842551819438098</c:v>
                </c:pt>
                <c:pt idx="342">
                  <c:v>13.914187010594247</c:v>
                </c:pt>
                <c:pt idx="343">
                  <c:v>13.985822201750398</c:v>
                </c:pt>
                <c:pt idx="344">
                  <c:v>14.057457392906548</c:v>
                </c:pt>
                <c:pt idx="345">
                  <c:v>14.129092584062697</c:v>
                </c:pt>
                <c:pt idx="346">
                  <c:v>14.20072777521885</c:v>
                </c:pt>
                <c:pt idx="347">
                  <c:v>14.272362966374999</c:v>
                </c:pt>
                <c:pt idx="348">
                  <c:v>14.343998157531148</c:v>
                </c:pt>
                <c:pt idx="349">
                  <c:v>14.415633348687299</c:v>
                </c:pt>
                <c:pt idx="350">
                  <c:v>14.487268539843448</c:v>
                </c:pt>
                <c:pt idx="351">
                  <c:v>14.558903730999598</c:v>
                </c:pt>
                <c:pt idx="352">
                  <c:v>14.630538922155747</c:v>
                </c:pt>
                <c:pt idx="353">
                  <c:v>14.702174113311898</c:v>
                </c:pt>
                <c:pt idx="354">
                  <c:v>14.773809304468047</c:v>
                </c:pt>
                <c:pt idx="355">
                  <c:v>14.845444495624196</c:v>
                </c:pt>
                <c:pt idx="356">
                  <c:v>14.917079686780346</c:v>
                </c:pt>
                <c:pt idx="357">
                  <c:v>14.988714877936497</c:v>
                </c:pt>
                <c:pt idx="358">
                  <c:v>15.060350069092646</c:v>
                </c:pt>
                <c:pt idx="359">
                  <c:v>15.131985260248795</c:v>
                </c:pt>
                <c:pt idx="360">
                  <c:v>15.203620451404944</c:v>
                </c:pt>
                <c:pt idx="361">
                  <c:v>15.275255642561095</c:v>
                </c:pt>
                <c:pt idx="362">
                  <c:v>15.346890833717245</c:v>
                </c:pt>
                <c:pt idx="363">
                  <c:v>15.418526024873398</c:v>
                </c:pt>
                <c:pt idx="364">
                  <c:v>15.490161216029547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9746432"/>
        <c:axId val="73529536"/>
      </c:lineChart>
      <c:dateAx>
        <c:axId val="897464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73529536"/>
        <c:crosses val="autoZero"/>
        <c:auto val="1"/>
        <c:lblOffset val="100"/>
        <c:baseTimeUnit val="days"/>
        <c:majorUnit val="1"/>
        <c:majorTimeUnit val="months"/>
      </c:dateAx>
      <c:valAx>
        <c:axId val="7352953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accent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>
                    <a:solidFill>
                      <a:schemeClr val="accent1">
                        <a:lumMod val="75000"/>
                      </a:schemeClr>
                    </a:solidFill>
                  </a:rPr>
                  <a:t>Volume Equivalente (%)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89746432"/>
        <c:crosses val="autoZero"/>
        <c:crossBetween val="between"/>
        <c:majorUnit val="5"/>
        <c:minorUnit val="5"/>
      </c:valAx>
      <c:spPr>
        <a:noFill/>
        <a:ln>
          <a:solidFill>
            <a:schemeClr val="accent1"/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009B63-EBE2-41E2-BF93-7DC78DBE36BB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5CE316-E1C4-4F5F-B361-9BD37800122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320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84A898-293E-4800-B3E7-EBDD634C2FCA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085491B-DD77-4D59-9376-9BFF363C45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95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5491B-DD77-4D59-9376-9BFF363C455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4016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5491B-DD77-4D59-9376-9BFF363C455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3266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69010"/>
            <a:ext cx="9144000" cy="1155941"/>
          </a:xfrm>
          <a:prstGeom prst="rect">
            <a:avLst/>
          </a:prstGeom>
        </p:spPr>
      </p:pic>
      <p:pic>
        <p:nvPicPr>
          <p:cNvPr id="1026" name="Picture 2" descr="\\agencia\ana\ASCOM\Imprensa\PUBLICIDADE\Marcas e Logos\Logomarca ANA\Assinatura Completa ANA-MMA-BRASIL\ana_mma_governo_dilma_cor_horizont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/>
          <a:stretch/>
        </p:blipFill>
        <p:spPr bwMode="auto">
          <a:xfrm>
            <a:off x="6084168" y="6165304"/>
            <a:ext cx="2728929" cy="4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21904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636912"/>
            <a:ext cx="8229600" cy="348925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8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1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484784"/>
            <a:ext cx="2057400" cy="4641379"/>
          </a:xfrm>
        </p:spPr>
        <p:txBody>
          <a:bodyPr vert="eaVert"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4784"/>
            <a:ext cx="6019800" cy="4641379"/>
          </a:xfrm>
        </p:spPr>
        <p:txBody>
          <a:bodyPr vert="eaVert"/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8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2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 cstate="print"/>
          <a:srcRect l="1419" t="1004" r="10110" b="82397"/>
          <a:stretch>
            <a:fillRect/>
          </a:stretch>
        </p:blipFill>
        <p:spPr bwMode="auto">
          <a:xfrm>
            <a:off x="0" y="68265"/>
            <a:ext cx="9144000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>
          <a:blip r:embed="rId3" cstate="print"/>
          <a:srcRect t="13992" b="19620"/>
          <a:stretch>
            <a:fillRect/>
          </a:stretch>
        </p:blipFill>
        <p:spPr bwMode="auto">
          <a:xfrm>
            <a:off x="900113" y="173040"/>
            <a:ext cx="1655762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411800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7DE4-37D6-41E6-9BB4-66D252E887A4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0F1-05CF-4AA5-BC2E-C6E45243A0A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69010"/>
            <a:ext cx="9144000" cy="1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48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DD46C73-E581-4FC6-8566-38330C20CBF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955044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7DE4-37D6-41E6-9BB4-66D252E887A4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0F1-05CF-4AA5-BC2E-C6E45243A0A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69010"/>
            <a:ext cx="9144000" cy="1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7DE4-37D6-41E6-9BB4-66D252E887A4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0F1-05CF-4AA5-BC2E-C6E45243A0AB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69010"/>
            <a:ext cx="9144000" cy="1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47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27DE4-37D6-41E6-9BB4-66D252E887A4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9B0F1-05CF-4AA5-BC2E-C6E45243A0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854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2492896"/>
            <a:ext cx="7920880" cy="40653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83568" y="1700808"/>
            <a:ext cx="3456384" cy="826729"/>
          </a:xfrm>
        </p:spPr>
        <p:txBody>
          <a:bodyPr>
            <a:normAutofit/>
          </a:bodyPr>
          <a:lstStyle>
            <a:lvl1pPr algn="l">
              <a:defRPr sz="3200" b="1" baseline="0"/>
            </a:lvl1pPr>
          </a:lstStyle>
          <a:p>
            <a:r>
              <a:rPr lang="pt-BR" dirty="0" smtClean="0"/>
              <a:t>Título Mestre</a:t>
            </a:r>
            <a:endParaRPr lang="pt-BR" dirty="0"/>
          </a:p>
        </p:txBody>
      </p:sp>
      <p:pic>
        <p:nvPicPr>
          <p:cNvPr id="5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042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8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158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/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420888"/>
            <a:ext cx="4038600" cy="37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9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746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25732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3212975"/>
            <a:ext cx="4040188" cy="29131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25732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3212975"/>
            <a:ext cx="4041775" cy="29131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11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84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7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45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6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88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47486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1484784"/>
            <a:ext cx="5111750" cy="464137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2636912"/>
            <a:ext cx="3008313" cy="34892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9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589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1340767"/>
            <a:ext cx="5486400" cy="33868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3"/>
          <a:stretch/>
        </p:blipFill>
        <p:spPr>
          <a:xfrm>
            <a:off x="0" y="69011"/>
            <a:ext cx="9144000" cy="1164566"/>
          </a:xfrm>
          <a:prstGeom prst="rect">
            <a:avLst/>
          </a:prstGeom>
        </p:spPr>
      </p:pic>
      <p:pic>
        <p:nvPicPr>
          <p:cNvPr id="9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10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EFEA-71C4-45B2-BEAB-7789317609CD}" type="datetimeFigureOut">
              <a:rPr lang="pt-BR" smtClean="0"/>
              <a:t>13/05/2015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7FA0F-1DCC-4CB8-8089-F129DB614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472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74" r:id="rId15"/>
    <p:sldLayoutId id="2147483677" r:id="rId16"/>
    <p:sldLayoutId id="214748367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11560" y="2852936"/>
            <a:ext cx="3319912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RECURSOS HÍDRICOS NO BRASIL: SITUAÇÃO ATUAL</a:t>
            </a:r>
            <a:endParaRPr lang="pt-BR" sz="2800" b="1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646891"/>
            <a:ext cx="4534941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852559"/>
            <a:ext cx="8424936" cy="5648178"/>
          </a:xfrm>
          <a:prstGeom prst="rect">
            <a:avLst/>
          </a:prstGeom>
        </p:spPr>
      </p:pic>
      <p:sp>
        <p:nvSpPr>
          <p:cNvPr id="8" name="Rectangle 119"/>
          <p:cNvSpPr>
            <a:spLocks noChangeArrowheads="1"/>
          </p:cNvSpPr>
          <p:nvPr/>
        </p:nvSpPr>
        <p:spPr bwMode="auto">
          <a:xfrm>
            <a:off x="335574" y="332656"/>
            <a:ext cx="8544829" cy="44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Sistema Hidráulico </a:t>
            </a:r>
            <a:r>
              <a:rPr lang="pt-BR" alt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 </a:t>
            </a:r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Rio Paraíba do </a:t>
            </a:r>
            <a:r>
              <a:rPr lang="pt-BR" alt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Sul</a:t>
            </a:r>
            <a:endParaRPr lang="pt-BR" altLang="pt-BR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83"/>
          <p:cNvSpPr txBox="1">
            <a:spLocks noChangeArrowheads="1"/>
          </p:cNvSpPr>
          <p:nvPr/>
        </p:nvSpPr>
        <p:spPr bwMode="auto">
          <a:xfrm>
            <a:off x="7884368" y="4366198"/>
            <a:ext cx="1224136" cy="50296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  <a:extLst/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pt-BR" altLang="pt-BR" sz="1400" b="1" dirty="0" smtClean="0"/>
              <a:t>11/05/2015</a:t>
            </a:r>
          </a:p>
          <a:p>
            <a:pPr algn="ctr" eaLnBrk="0" hangingPunct="0"/>
            <a:r>
              <a:rPr lang="pt-BR" altLang="pt-BR" sz="1400" b="1" dirty="0" smtClean="0"/>
              <a:t>VU = 17,88%</a:t>
            </a:r>
            <a:endParaRPr lang="pt-BR" altLang="pt-BR" sz="1400" b="1" dirty="0"/>
          </a:p>
        </p:txBody>
      </p:sp>
    </p:spTree>
    <p:extLst>
      <p:ext uri="{BB962C8B-B14F-4D97-AF65-F5344CB8AC3E}">
        <p14:creationId xmlns:p14="http://schemas.microsoft.com/office/powerpoint/2010/main" val="90664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áfic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033781"/>
              </p:ext>
            </p:extLst>
          </p:nvPr>
        </p:nvGraphicFramePr>
        <p:xfrm>
          <a:off x="687979" y="1196752"/>
          <a:ext cx="801839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165304"/>
            <a:ext cx="8310837" cy="620688"/>
          </a:xfrm>
          <a:prstGeom prst="rect">
            <a:avLst/>
          </a:prstGeom>
        </p:spPr>
      </p:pic>
      <p:sp>
        <p:nvSpPr>
          <p:cNvPr id="8" name="CaixaDeTexto 1"/>
          <p:cNvSpPr txBox="1"/>
          <p:nvPr/>
        </p:nvSpPr>
        <p:spPr>
          <a:xfrm>
            <a:off x="5076064" y="2492922"/>
            <a:ext cx="3096336" cy="936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b="1" u="sng"/>
              <a:t>Premissas:</a:t>
            </a:r>
          </a:p>
          <a:p>
            <a:r>
              <a:rPr lang="pt-BR" sz="1400" b="1"/>
              <a:t>130 m³/s até 31 de maio/15</a:t>
            </a:r>
          </a:p>
          <a:p>
            <a:r>
              <a:rPr lang="pt-BR" sz="1400" b="1"/>
              <a:t>110 m³/s a partir de 1º de Junho/15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316416" y="400506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15%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0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5483" cy="685800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702844" y="97468"/>
            <a:ext cx="2333652" cy="52322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Belo Horizonte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2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copasatransparente.com.br/wordpress/wp-content/uploads/2015/01/VRV12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21200"/>
            <a:ext cx="8629576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84168" y="2348880"/>
            <a:ext cx="144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Média de Histórica de Maio: 22,4 m</a:t>
            </a:r>
            <a:r>
              <a:rPr lang="pt-BR" sz="1400" baseline="30000" dirty="0" smtClean="0"/>
              <a:t>3</a:t>
            </a:r>
            <a:r>
              <a:rPr lang="pt-BR" sz="1400" dirty="0" smtClean="0"/>
              <a:t>/s 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415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673431"/>
            <a:ext cx="4853533" cy="4551156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7092281" y="1556792"/>
            <a:ext cx="1224136" cy="1251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/>
          <p:cNvSpPr/>
          <p:nvPr/>
        </p:nvSpPr>
        <p:spPr>
          <a:xfrm>
            <a:off x="4788025" y="2825559"/>
            <a:ext cx="1224136" cy="1251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/>
          <p:cNvSpPr/>
          <p:nvPr/>
        </p:nvSpPr>
        <p:spPr>
          <a:xfrm>
            <a:off x="5652121" y="4985799"/>
            <a:ext cx="1224136" cy="12515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79512" y="2492896"/>
            <a:ext cx="3931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Volume </a:t>
            </a:r>
            <a:r>
              <a:rPr lang="pt-BR" b="1" dirty="0" smtClean="0">
                <a:solidFill>
                  <a:srgbClr val="000000"/>
                </a:solidFill>
              </a:rPr>
              <a:t>do </a:t>
            </a:r>
            <a:r>
              <a:rPr lang="pt-BR" b="1" dirty="0">
                <a:solidFill>
                  <a:srgbClr val="000000"/>
                </a:solidFill>
              </a:rPr>
              <a:t>Sistema </a:t>
            </a:r>
            <a:r>
              <a:rPr lang="pt-BR" b="1" dirty="0" smtClean="0">
                <a:solidFill>
                  <a:srgbClr val="000000"/>
                </a:solidFill>
              </a:rPr>
              <a:t>Paraopeba: 39,0%</a:t>
            </a:r>
            <a:r>
              <a:rPr lang="pt-BR" b="1" dirty="0">
                <a:solidFill>
                  <a:srgbClr val="000000"/>
                </a:solidFill>
              </a:rPr>
              <a:t> </a:t>
            </a:r>
            <a:endParaRPr lang="pt-BR" dirty="0">
              <a:solidFill>
                <a:srgbClr val="000000"/>
              </a:solidFill>
            </a:endParaRPr>
          </a:p>
          <a:p>
            <a:endParaRPr lang="pt-BR" b="1" dirty="0">
              <a:solidFill>
                <a:srgbClr val="000000"/>
              </a:solidFill>
            </a:endParaRPr>
          </a:p>
          <a:p>
            <a:endParaRPr lang="pt-B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</a:rPr>
              <a:t>Rio Manso: </a:t>
            </a:r>
            <a:r>
              <a:rPr lang="pt-BR" b="1" dirty="0" smtClean="0">
                <a:solidFill>
                  <a:srgbClr val="000000"/>
                </a:solidFill>
              </a:rPr>
              <a:t>52,0%</a:t>
            </a:r>
          </a:p>
          <a:p>
            <a:pPr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</a:rPr>
              <a:t>Serra Azul: </a:t>
            </a:r>
            <a:r>
              <a:rPr lang="pt-BR" b="1" dirty="0" smtClean="0">
                <a:solidFill>
                  <a:srgbClr val="000000"/>
                </a:solidFill>
              </a:rPr>
              <a:t>15,9%</a:t>
            </a:r>
          </a:p>
          <a:p>
            <a:pPr>
              <a:buFont typeface="Arial" panose="020B0604020202020204" pitchFamily="34" charset="0"/>
              <a:buChar char="•"/>
            </a:pPr>
            <a:endParaRPr lang="pt-BR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000000"/>
                </a:solidFill>
              </a:rPr>
              <a:t>Vargem das Flores: </a:t>
            </a:r>
            <a:r>
              <a:rPr lang="pt-BR" b="1" dirty="0" smtClean="0">
                <a:solidFill>
                  <a:srgbClr val="000000"/>
                </a:solidFill>
              </a:rPr>
              <a:t>41,1%</a:t>
            </a:r>
            <a:endParaRPr lang="pt-BR" b="1" dirty="0">
              <a:solidFill>
                <a:srgbClr val="000000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299714" y="864672"/>
            <a:ext cx="2863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srgbClr val="000000"/>
                </a:solidFill>
              </a:rPr>
              <a:t>(atualizado em </a:t>
            </a:r>
            <a:r>
              <a:rPr lang="pt-BR" b="1" dirty="0" smtClean="0">
                <a:solidFill>
                  <a:srgbClr val="000000"/>
                </a:solidFill>
              </a:rPr>
              <a:t>12/05/2015)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541029" y="310620"/>
            <a:ext cx="4246996" cy="70788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Sistema Paraopeba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0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60040" y="188640"/>
            <a:ext cx="45720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PORTARIA IGAM Nº 013, DE 08 DE ABRIL DE 2015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Declara situação crítica de escassez hídrica superficial na porção hidrográfica localizada no </a:t>
            </a: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reservatório Rio Manso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 a sua bacia de contribuição.</a:t>
            </a:r>
            <a:endParaRPr lang="pt-BR" dirty="0">
              <a:effectLst/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267744" y="2420888"/>
            <a:ext cx="45720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PORTARIA IGAM Nº 014, DE 08 DE ABRIL DE 2015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Declara situação crítica de escassez hídrica superficial na porção hidrográfica localizada no </a:t>
            </a: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reservatório Serra Azul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 a sua bacia de contribuição.</a:t>
            </a:r>
            <a:endParaRPr lang="pt-BR" dirty="0">
              <a:effectLst/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211960" y="4653136"/>
            <a:ext cx="4572000" cy="20313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PORTARIA IGAM Nº 015, DE 08 DE ABRIL DE 2015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Declara a situação crítica de escassez hídrica superficial na porção hidrográfica localizada no </a:t>
            </a: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reservatório Vargem das Flores </a:t>
            </a:r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 a sua bacia de contribuição.</a:t>
            </a:r>
            <a:endParaRPr lang="pt-BR" dirty="0">
              <a:effectLst/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7544" y="1196752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Em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razão da configuração do Estado de Restrição de Uso na porção hidrográfica, conforme disposto no inciso II, parágrafo único, artigo 10, da Deliberação Normativa CERH/MG nº 49/2015, ficam impostas a todas as captações de água os seguintes termos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algn="just">
              <a:spcAft>
                <a:spcPts val="0"/>
              </a:spcAft>
            </a:pP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0"/>
              </a:spcAft>
              <a:buAutoNum type="alphaLcParenR"/>
            </a:pP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Redução 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de 20% do volume diário outorgado, para as captações de água para a finalidade de consumo humano, dessedentação animal ou abastecimento público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spcAft>
                <a:spcPts val="0"/>
              </a:spcAft>
              <a:buAutoNum type="alphaLcParenR"/>
            </a:pPr>
            <a:endParaRPr lang="pt-BR" dirty="0">
              <a:solidFill>
                <a:srgbClr val="FF0000"/>
              </a:solidFill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b)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Redução de 25% do volume diário outorgado para a finalidade de irrigação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;</a:t>
            </a:r>
          </a:p>
          <a:p>
            <a:pPr algn="just">
              <a:spcAft>
                <a:spcPts val="0"/>
              </a:spcAft>
            </a:pPr>
            <a:endParaRPr lang="pt-BR" dirty="0">
              <a:solidFill>
                <a:srgbClr val="FF0000"/>
              </a:solidFill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c)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Redução de 30% do volume diário outorgado, para as captações de água para a finalidade de consumo industrial e agroindustrial; e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</a:p>
          <a:p>
            <a:pPr algn="just">
              <a:spcAft>
                <a:spcPts val="0"/>
              </a:spcAft>
            </a:pPr>
            <a:endParaRPr lang="pt-BR" dirty="0">
              <a:solidFill>
                <a:srgbClr val="FF0000"/>
              </a:solidFill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d)</a:t>
            </a:r>
            <a:r>
              <a:rPr lang="pt-BR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Redução de 50% do volume outorgado para as demais finalidades</a:t>
            </a:r>
            <a:r>
              <a:rPr lang="pt-BR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endParaRPr lang="pt-BR" dirty="0">
              <a:solidFill>
                <a:srgbClr val="FF0000"/>
              </a:solidFill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pt-BR" dirty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restrição de uso para captações de água vigorará pelo prazo de 30 (trinta) dias corridos a contar da data de publicação desta Portaria</a:t>
            </a:r>
            <a:r>
              <a:rPr lang="pt-BR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pt-BR" dirty="0">
              <a:latin typeface="Arial (W1)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7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copasatransparente.com.br/wordpress/wp-content/uploads/2015/01/volume-mensal_paraopeba_0605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69370"/>
            <a:ext cx="8712968" cy="675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ipse 8"/>
          <p:cNvSpPr/>
          <p:nvPr/>
        </p:nvSpPr>
        <p:spPr>
          <a:xfrm>
            <a:off x="5118928" y="2171801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/>
          <p:cNvSpPr/>
          <p:nvPr/>
        </p:nvSpPr>
        <p:spPr>
          <a:xfrm>
            <a:off x="6804248" y="3853808"/>
            <a:ext cx="2880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6948264" y="249289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30,9%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909802" y="2420888"/>
            <a:ext cx="758541" cy="527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5118928" y="923584"/>
            <a:ext cx="32266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00000"/>
                </a:solidFill>
              </a:rPr>
              <a:t>Volume do Sistema </a:t>
            </a:r>
            <a:r>
              <a:rPr lang="pt-BR" b="1" dirty="0" smtClean="0">
                <a:solidFill>
                  <a:srgbClr val="000000"/>
                </a:solidFill>
              </a:rPr>
              <a:t>Paraopeba (12/05/2015): 39,0%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77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4"/>
          <p:cNvGraphicFramePr>
            <a:graphicFrameLocks noChangeAspect="1"/>
          </p:cNvGraphicFramePr>
          <p:nvPr>
            <p:extLst/>
          </p:nvPr>
        </p:nvGraphicFramePr>
        <p:xfrm>
          <a:off x="4572000" y="1044575"/>
          <a:ext cx="4518025" cy="556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7" name="Foto do Photo Editor" r:id="rId3" imgW="14819048" imgH="18238095" progId="MSPhotoEd.3">
                  <p:embed/>
                </p:oleObj>
              </mc:Choice>
              <mc:Fallback>
                <p:oleObj name="Foto do Photo Editor" r:id="rId3" imgW="14819048" imgH="182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044575"/>
                        <a:ext cx="4518025" cy="556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1988840"/>
            <a:ext cx="424847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/>
              <a:t>Bacia do Rio São Francisco</a:t>
            </a:r>
            <a:endParaRPr lang="pt-BR" sz="4000" b="1" i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77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62" y="3068960"/>
            <a:ext cx="8469420" cy="1895859"/>
          </a:xfrm>
          <a:prstGeom prst="rect">
            <a:avLst/>
          </a:prstGeom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971600" y="548680"/>
            <a:ext cx="7416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000" b="1" dirty="0" smtClean="0"/>
              <a:t>Bacia do Rio São Francisco</a:t>
            </a:r>
            <a:endParaRPr lang="pt-BR" sz="4000" b="1" i="1" dirty="0">
              <a:solidFill>
                <a:schemeClr val="accent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880845" y="1817650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11/05/2015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04604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01" y="-15001"/>
            <a:ext cx="9180001" cy="688800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5868144" y="1484784"/>
            <a:ext cx="2808312" cy="107721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CRISE HÍDRICA NO SUDESTE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3566"/>
            <a:ext cx="8444905" cy="6051751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944911" y="4149080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BR" b="1" dirty="0" smtClean="0"/>
              <a:t>26,26%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405367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8" y="314055"/>
            <a:ext cx="9019884" cy="62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7" y="318627"/>
            <a:ext cx="9012265" cy="62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50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490" y="1322070"/>
            <a:ext cx="7399020" cy="421386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843808" y="272899"/>
            <a:ext cx="4239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SIMULAÇÕES TRÊS MARIAS</a:t>
            </a:r>
            <a:endParaRPr lang="pt-BR" sz="28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060556" y="95273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CENÁRIO A</a:t>
            </a:r>
            <a:endParaRPr lang="pt-BR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71212" y="971436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CENÁRIO B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6306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43808" y="332656"/>
            <a:ext cx="3315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RESERVATÓRIO DE SOBRADINHO</a:t>
            </a: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47" y="980728"/>
            <a:ext cx="8806941" cy="54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2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276872"/>
            <a:ext cx="4873978" cy="338437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20" y="332656"/>
            <a:ext cx="3619500" cy="2105025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5580112" y="3933056"/>
            <a:ext cx="4320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" name="Conector de seta reta 7"/>
          <p:cNvCxnSpPr>
            <a:stCxn id="6" idx="1"/>
          </p:cNvCxnSpPr>
          <p:nvPr/>
        </p:nvCxnSpPr>
        <p:spPr>
          <a:xfrm flipH="1" flipV="1">
            <a:off x="2699792" y="1916832"/>
            <a:ext cx="2943592" cy="210058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53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" y="404664"/>
            <a:ext cx="9019884" cy="62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7" y="301863"/>
            <a:ext cx="9012265" cy="62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8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52736"/>
            <a:ext cx="8085197" cy="5015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2339752" y="260648"/>
            <a:ext cx="4449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SIMULAÇÕES SOBRADINHO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60715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12109" y="2132856"/>
            <a:ext cx="37338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7825" indent="-1825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pt-BR" altLang="pt-BR" sz="3200" b="1" dirty="0">
                <a:solidFill>
                  <a:schemeClr val="tx2"/>
                </a:solidFill>
                <a:latin typeface="Verdana" panose="020B0604030504040204" pitchFamily="34" charset="0"/>
              </a:rPr>
              <a:t>AVALIAÇÃO DA SITUAÇÃO HÍDRICA DO NORDESTE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560160"/>
            <a:ext cx="503682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3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96752"/>
            <a:ext cx="8244790" cy="5241766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655099" y="395372"/>
            <a:ext cx="76335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19,8%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051413" y="2060848"/>
            <a:ext cx="76335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23,0%</a:t>
            </a:r>
            <a:endParaRPr lang="pt-BR" b="1" dirty="0">
              <a:solidFill>
                <a:srgbClr val="1F497D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971919" y="6228020"/>
            <a:ext cx="763349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82,4%</a:t>
            </a:r>
            <a:endParaRPr lang="pt-BR" b="1" dirty="0">
              <a:solidFill>
                <a:srgbClr val="1F497D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7521921" y="5733256"/>
            <a:ext cx="76335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53,5%</a:t>
            </a:r>
            <a:endParaRPr lang="pt-BR" b="1" dirty="0">
              <a:solidFill>
                <a:srgbClr val="1F497D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043301" y="6093296"/>
            <a:ext cx="76335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96,0%</a:t>
            </a:r>
            <a:endParaRPr lang="pt-BR" b="1" dirty="0">
              <a:solidFill>
                <a:srgbClr val="1F497D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1578804" y="6381328"/>
            <a:ext cx="763351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67,5%</a:t>
            </a:r>
            <a:endParaRPr lang="pt-BR" b="1" dirty="0">
              <a:solidFill>
                <a:srgbClr val="1F497D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60117" y="550420"/>
            <a:ext cx="1319593" cy="3693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1F497D"/>
                </a:solidFill>
              </a:rPr>
              <a:t>12/05/2015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383824" y="836712"/>
            <a:ext cx="126829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5,4 milhões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760088" y="2514784"/>
            <a:ext cx="126829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4,5 milhões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2699792" y="5786680"/>
            <a:ext cx="1268296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5,8 milhões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547664" y="5949280"/>
            <a:ext cx="87876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410 mil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5823984" y="5661248"/>
            <a:ext cx="117371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1,4 milhão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7264144" y="5301208"/>
            <a:ext cx="117371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1,5 milhão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6333937" y="159426"/>
            <a:ext cx="2375971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prstClr val="white"/>
                </a:solidFill>
                <a:ea typeface="Verdana" pitchFamily="34" charset="0"/>
                <a:cs typeface="Verdana" pitchFamily="34" charset="0"/>
              </a:rPr>
              <a:t>SÃO PAULO</a:t>
            </a:r>
            <a:endParaRPr lang="pt-BR" sz="3600" b="1" dirty="0">
              <a:solidFill>
                <a:prstClr val="white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284830" y="1037918"/>
            <a:ext cx="2054922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1F497D"/>
                </a:solidFill>
              </a:rPr>
              <a:t>População Atendida</a:t>
            </a:r>
            <a:endParaRPr lang="pt-BR" dirty="0">
              <a:solidFill>
                <a:srgbClr val="1F497D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383824" y="35332"/>
            <a:ext cx="1307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rgbClr val="FF0000"/>
                </a:solidFill>
              </a:rPr>
              <a:t>Obs</a:t>
            </a:r>
            <a:r>
              <a:rPr lang="pt-BR" dirty="0" smtClean="0">
                <a:solidFill>
                  <a:srgbClr val="FF0000"/>
                </a:solidFill>
              </a:rPr>
              <a:t>: -10,1%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5" y="1621573"/>
            <a:ext cx="8130745" cy="5069879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88640"/>
            <a:ext cx="2804264" cy="130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7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548680"/>
            <a:ext cx="8957439" cy="581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funceme.br/produtos/script/acudes_e_rios/Series_diarias_nivel_acudes/194/194-360dia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4320605" cy="172824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93649"/>
            <a:ext cx="4421800" cy="61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99" y="1624914"/>
            <a:ext cx="7160633" cy="47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3" y="1628800"/>
            <a:ext cx="7386175" cy="488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2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ite2.aesa.pb.gov.br/aesa/cewolf;jsessionid=1C95FDA67CBA9D9F2F278D99AC9646E6?img=1441244328&amp;width=600&amp;height=300&amp;iehack=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3" y="2279895"/>
            <a:ext cx="806489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3203848" y="1556792"/>
            <a:ext cx="278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Açude Epitácio  Pessoa - PB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8741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16632"/>
            <a:ext cx="5832648" cy="648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3" y="1713268"/>
            <a:ext cx="6858877" cy="4646991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718956" y="107921"/>
            <a:ext cx="3653244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marL="232650" algn="ctr">
              <a:spcAft>
                <a:spcPts val="600"/>
              </a:spcAft>
              <a:defRPr/>
            </a:pPr>
            <a:r>
              <a:rPr lang="pt-BR" sz="3200" b="1" i="1" dirty="0">
                <a:solidFill>
                  <a:schemeClr val="bg1"/>
                </a:solidFill>
                <a:latin typeface="Calibri" panose="020F0502020204030204" pitchFamily="34" charset="0"/>
              </a:rPr>
              <a:t>Sistema Cantareira</a:t>
            </a:r>
          </a:p>
        </p:txBody>
      </p:sp>
      <p:sp>
        <p:nvSpPr>
          <p:cNvPr id="19" name="Retângulo 8"/>
          <p:cNvSpPr>
            <a:spLocks noChangeArrowheads="1"/>
          </p:cNvSpPr>
          <p:nvPr/>
        </p:nvSpPr>
        <p:spPr bwMode="auto">
          <a:xfrm>
            <a:off x="1043608" y="753646"/>
            <a:ext cx="756084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 dirty="0" smtClean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-BoldMT"/>
              </a:rPr>
              <a:t>EVOLUÇÃO </a:t>
            </a:r>
            <a:r>
              <a:rPr lang="pt-BR" altLang="pt-BR" sz="3600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-BoldMT"/>
              </a:rPr>
              <a:t>DAS VAZÕES AFLUENTES</a:t>
            </a:r>
          </a:p>
        </p:txBody>
      </p:sp>
      <p:sp>
        <p:nvSpPr>
          <p:cNvPr id="9" name="Retângulo 8"/>
          <p:cNvSpPr/>
          <p:nvPr/>
        </p:nvSpPr>
        <p:spPr>
          <a:xfrm>
            <a:off x="7166702" y="3225199"/>
            <a:ext cx="82747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eaLnBrk="1" hangingPunct="1"/>
            <a:r>
              <a:rPr lang="pt-BR" altLang="pt-BR" b="1" dirty="0" smtClean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-BoldMT"/>
              </a:rPr>
              <a:t>Médias</a:t>
            </a:r>
            <a:endParaRPr lang="pt-BR" altLang="pt-BR" b="1" dirty="0">
              <a:solidFill>
                <a:srgbClr val="0070C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-BoldMT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7166702" y="4014356"/>
            <a:ext cx="60786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 eaLnBrk="1" hangingPunct="1"/>
            <a:r>
              <a:rPr lang="pt-BR" altLang="pt-BR" b="1" dirty="0" smtClean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-BoldMT"/>
              </a:rPr>
              <a:t>1953</a:t>
            </a:r>
            <a:endParaRPr lang="pt-BR" altLang="pt-BR" b="1" dirty="0">
              <a:solidFill>
                <a:srgbClr val="0070C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-BoldMT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239929" y="4480347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hangingPunct="1"/>
            <a:r>
              <a:rPr lang="pt-BR" altLang="pt-BR" b="1" dirty="0" smtClean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-BoldMT"/>
              </a:rPr>
              <a:t>Mínimas      (2014)</a:t>
            </a:r>
            <a:endParaRPr lang="pt-BR" altLang="pt-BR" b="1" dirty="0">
              <a:solidFill>
                <a:srgbClr val="0070C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ial-BoldMT"/>
            </a:endParaRPr>
          </a:p>
        </p:txBody>
      </p:sp>
    </p:spTree>
    <p:extLst>
      <p:ext uri="{BB962C8B-B14F-4D97-AF65-F5344CB8AC3E}">
        <p14:creationId xmlns:p14="http://schemas.microsoft.com/office/powerpoint/2010/main" val="93153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10335"/>
            <a:ext cx="6766946" cy="4456894"/>
          </a:xfrm>
          <a:prstGeom prst="rect">
            <a:avLst/>
          </a:prstGeom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393238"/>
              </p:ext>
            </p:extLst>
          </p:nvPr>
        </p:nvGraphicFramePr>
        <p:xfrm>
          <a:off x="15891" y="5373216"/>
          <a:ext cx="9053741" cy="963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53688"/>
                <a:gridCol w="505920"/>
                <a:gridCol w="502652"/>
                <a:gridCol w="560402"/>
                <a:gridCol w="520187"/>
                <a:gridCol w="523357"/>
                <a:gridCol w="523357"/>
                <a:gridCol w="502928"/>
                <a:gridCol w="576064"/>
                <a:gridCol w="539750"/>
                <a:gridCol w="523357"/>
                <a:gridCol w="523357"/>
                <a:gridCol w="516562"/>
                <a:gridCol w="495540"/>
                <a:gridCol w="495540"/>
                <a:gridCol w="495540"/>
                <a:gridCol w="495540"/>
              </a:tblGrid>
              <a:tr h="26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Período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jan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fev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mar/14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abr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mai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jun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jul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ago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set/14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out/14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>
                          <a:effectLst/>
                        </a:rPr>
                        <a:t>nov</a:t>
                      </a:r>
                      <a:r>
                        <a:rPr lang="pt-BR" sz="1000" dirty="0">
                          <a:effectLst/>
                        </a:rPr>
                        <a:t>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dez/14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 smtClean="0">
                          <a:effectLst/>
                          <a:latin typeface="Times New Roman"/>
                          <a:ea typeface="Times New Roman"/>
                        </a:rPr>
                        <a:t>jan</a:t>
                      </a:r>
                      <a:r>
                        <a:rPr lang="pt-BR" sz="1000" dirty="0" smtClean="0">
                          <a:effectLst/>
                          <a:latin typeface="Times New Roman"/>
                          <a:ea typeface="Times New Roman"/>
                        </a:rPr>
                        <a:t>/15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 smtClean="0">
                          <a:effectLst/>
                          <a:latin typeface="Times New Roman"/>
                          <a:ea typeface="Times New Roman"/>
                        </a:rPr>
                        <a:t>fev</a:t>
                      </a:r>
                      <a:r>
                        <a:rPr lang="pt-BR" sz="1000" dirty="0" smtClean="0">
                          <a:effectLst/>
                          <a:latin typeface="Times New Roman"/>
                          <a:ea typeface="Times New Roman"/>
                        </a:rPr>
                        <a:t>/15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smtClean="0">
                          <a:effectLst/>
                          <a:latin typeface="Times New Roman"/>
                          <a:ea typeface="Times New Roman"/>
                        </a:rPr>
                        <a:t>mar/15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 smtClean="0">
                          <a:effectLst/>
                          <a:latin typeface="Times New Roman"/>
                          <a:ea typeface="Times New Roman"/>
                        </a:rPr>
                        <a:t>abr</a:t>
                      </a:r>
                      <a:r>
                        <a:rPr lang="pt-BR" sz="1000" dirty="0" smtClean="0">
                          <a:effectLst/>
                          <a:latin typeface="Times New Roman"/>
                          <a:ea typeface="Times New Roman"/>
                        </a:rPr>
                        <a:t>/15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6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Qtúnel 5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29,89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29,16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21,09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20,91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20,30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19,92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19,47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18,99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19,31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18,45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16,27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16,03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14,78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10,40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9,78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11,36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8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Qdeflu PCJ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3,15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3,48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3,18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2,89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3,00</a:t>
                      </a:r>
                      <a:endParaRPr lang="pt-BR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3,28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3,39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3,47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3,48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4,10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3,66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2,50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1,81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0,58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0,45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0,82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11" name="Retângulo 5"/>
          <p:cNvSpPr>
            <a:spLocks noChangeArrowheads="1"/>
          </p:cNvSpPr>
          <p:nvPr/>
        </p:nvSpPr>
        <p:spPr bwMode="auto">
          <a:xfrm>
            <a:off x="1187624" y="4869160"/>
            <a:ext cx="69117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pt-BR" sz="1400" b="1" dirty="0" smtClean="0">
                <a:solidFill>
                  <a:srgbClr val="0070C0"/>
                </a:solidFill>
                <a:latin typeface="Arial Narrow" pitchFamily="34" charset="0"/>
                <a:ea typeface="Times New Roman" pitchFamily="18" charset="0"/>
                <a:cs typeface="Arial-BoldMT"/>
              </a:rPr>
              <a:t>Vazões (m³/s) liberadas para a Sabesp (túnel 5) e para a bacia do rio Piracicaba em 2014 e 2015</a:t>
            </a:r>
            <a:endParaRPr lang="pt-BR" sz="1400" b="1" dirty="0">
              <a:solidFill>
                <a:srgbClr val="0070C0"/>
              </a:solidFill>
              <a:latin typeface="Arial Narrow" pitchFamily="34" charset="0"/>
              <a:ea typeface="Times New Roman" pitchFamily="18" charset="0"/>
              <a:cs typeface="Arial-BoldMT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81070"/>
              </p:ext>
            </p:extLst>
          </p:nvPr>
        </p:nvGraphicFramePr>
        <p:xfrm>
          <a:off x="8316416" y="2924944"/>
          <a:ext cx="524657" cy="8452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4657"/>
              </a:tblGrid>
              <a:tr h="26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000" dirty="0" err="1" smtClean="0">
                          <a:effectLst/>
                          <a:latin typeface="Times New Roman"/>
                          <a:ea typeface="Times New Roman"/>
                        </a:rPr>
                        <a:t>mai</a:t>
                      </a:r>
                      <a:r>
                        <a:rPr lang="pt-BR" sz="1000" dirty="0" smtClean="0">
                          <a:effectLst/>
                          <a:latin typeface="Times New Roman"/>
                          <a:ea typeface="Times New Roman"/>
                        </a:rPr>
                        <a:t>/15</a:t>
                      </a:r>
                      <a:endParaRPr lang="pt-BR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2685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10,02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  <a:tr h="308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effectLst/>
                          <a:latin typeface="Times New Roman"/>
                          <a:ea typeface="Times New Roman"/>
                        </a:rPr>
                        <a:t>1,88</a:t>
                      </a:r>
                      <a:endParaRPr lang="pt-BR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824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3568" y="836712"/>
            <a:ext cx="8229600" cy="5611812"/>
          </a:xfrm>
          <a:noFill/>
          <a:ln w="38100">
            <a:solidFill>
              <a:schemeClr val="tx1"/>
            </a:solidFill>
          </a:ln>
        </p:spPr>
      </p:pic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1475656" y="177800"/>
            <a:ext cx="6192093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+mj-lt"/>
              </a:rPr>
              <a:t>BACIA DO RIO PARAÍBA DO SUL</a:t>
            </a:r>
          </a:p>
        </p:txBody>
      </p:sp>
    </p:spTree>
    <p:extLst>
      <p:ext uri="{BB962C8B-B14F-4D97-AF65-F5344CB8AC3E}">
        <p14:creationId xmlns:p14="http://schemas.microsoft.com/office/powerpoint/2010/main" val="31710710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9" name="AutoShape 11"/>
          <p:cNvSpPr>
            <a:spLocks noChangeArrowheads="1"/>
          </p:cNvSpPr>
          <p:nvPr/>
        </p:nvSpPr>
        <p:spPr bwMode="auto">
          <a:xfrm rot="16196191">
            <a:off x="628180" y="3479497"/>
            <a:ext cx="456945" cy="30616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0" name="AutoShape 12"/>
          <p:cNvSpPr>
            <a:spLocks noChangeArrowheads="1"/>
          </p:cNvSpPr>
          <p:nvPr/>
        </p:nvSpPr>
        <p:spPr bwMode="auto">
          <a:xfrm rot="23776">
            <a:off x="2479305" y="2718305"/>
            <a:ext cx="489857" cy="3429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1" name="Line 13"/>
          <p:cNvSpPr>
            <a:spLocks noChangeShapeType="1"/>
          </p:cNvSpPr>
          <p:nvPr/>
        </p:nvSpPr>
        <p:spPr bwMode="auto">
          <a:xfrm flipH="1">
            <a:off x="1438358" y="3632194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2" name="Line 14"/>
          <p:cNvSpPr>
            <a:spLocks noChangeShapeType="1"/>
          </p:cNvSpPr>
          <p:nvPr/>
        </p:nvSpPr>
        <p:spPr bwMode="auto">
          <a:xfrm>
            <a:off x="1009733" y="3632194"/>
            <a:ext cx="428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4" name="Line 16"/>
          <p:cNvSpPr>
            <a:spLocks noChangeShapeType="1"/>
          </p:cNvSpPr>
          <p:nvPr/>
        </p:nvSpPr>
        <p:spPr bwMode="auto">
          <a:xfrm>
            <a:off x="274948" y="2889755"/>
            <a:ext cx="244928" cy="4569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5" name="Line 17"/>
          <p:cNvSpPr>
            <a:spLocks noChangeShapeType="1"/>
          </p:cNvSpPr>
          <p:nvPr/>
        </p:nvSpPr>
        <p:spPr bwMode="auto">
          <a:xfrm>
            <a:off x="519876" y="3346699"/>
            <a:ext cx="183697" cy="2854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7" name="Line 19"/>
          <p:cNvSpPr>
            <a:spLocks noChangeShapeType="1"/>
          </p:cNvSpPr>
          <p:nvPr/>
        </p:nvSpPr>
        <p:spPr bwMode="auto">
          <a:xfrm flipH="1">
            <a:off x="519876" y="3632195"/>
            <a:ext cx="183697" cy="2862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8" name="AutoShape 20"/>
          <p:cNvSpPr>
            <a:spLocks noChangeArrowheads="1"/>
          </p:cNvSpPr>
          <p:nvPr/>
        </p:nvSpPr>
        <p:spPr bwMode="auto">
          <a:xfrm rot="16196191">
            <a:off x="1607894" y="3479497"/>
            <a:ext cx="456945" cy="30616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09" name="AutoShape 21"/>
          <p:cNvSpPr>
            <a:spLocks noChangeArrowheads="1"/>
          </p:cNvSpPr>
          <p:nvPr/>
        </p:nvSpPr>
        <p:spPr bwMode="auto">
          <a:xfrm rot="16196191">
            <a:off x="2893769" y="3479497"/>
            <a:ext cx="456945" cy="306161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13" name="Line 25"/>
          <p:cNvSpPr>
            <a:spLocks noChangeShapeType="1"/>
          </p:cNvSpPr>
          <p:nvPr/>
        </p:nvSpPr>
        <p:spPr bwMode="auto">
          <a:xfrm flipV="1">
            <a:off x="2724233" y="2489449"/>
            <a:ext cx="0" cy="228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14" name="Line 26"/>
          <p:cNvSpPr>
            <a:spLocks noChangeShapeType="1"/>
          </p:cNvSpPr>
          <p:nvPr/>
        </p:nvSpPr>
        <p:spPr bwMode="auto">
          <a:xfrm>
            <a:off x="2724233" y="2089144"/>
            <a:ext cx="0" cy="4003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15" name="Line 27"/>
          <p:cNvSpPr>
            <a:spLocks noChangeShapeType="1"/>
          </p:cNvSpPr>
          <p:nvPr/>
        </p:nvSpPr>
        <p:spPr bwMode="auto">
          <a:xfrm>
            <a:off x="1989447" y="3632194"/>
            <a:ext cx="12246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18" name="Text Box 30"/>
          <p:cNvSpPr txBox="1">
            <a:spLocks noChangeArrowheads="1"/>
          </p:cNvSpPr>
          <p:nvPr/>
        </p:nvSpPr>
        <p:spPr bwMode="auto">
          <a:xfrm>
            <a:off x="826036" y="3175249"/>
            <a:ext cx="673046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/>
              <a:t>Paraibuna</a:t>
            </a:r>
          </a:p>
        </p:txBody>
      </p:sp>
      <p:sp>
        <p:nvSpPr>
          <p:cNvPr id="293919" name="Text Box 31"/>
          <p:cNvSpPr txBox="1">
            <a:spLocks noChangeArrowheads="1"/>
          </p:cNvSpPr>
          <p:nvPr/>
        </p:nvSpPr>
        <p:spPr bwMode="auto">
          <a:xfrm>
            <a:off x="1683286" y="3175249"/>
            <a:ext cx="894948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/>
              <a:t>Santa Branca</a:t>
            </a:r>
            <a:endParaRPr lang="pt-BR" altLang="pt-BR" sz="900"/>
          </a:p>
        </p:txBody>
      </p:sp>
      <p:sp>
        <p:nvSpPr>
          <p:cNvPr id="293921" name="Text Box 33"/>
          <p:cNvSpPr txBox="1">
            <a:spLocks noChangeArrowheads="1"/>
          </p:cNvSpPr>
          <p:nvPr/>
        </p:nvSpPr>
        <p:spPr bwMode="auto">
          <a:xfrm>
            <a:off x="2785465" y="2718304"/>
            <a:ext cx="467955" cy="190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772" b="1"/>
              <a:t>Jaguari</a:t>
            </a:r>
          </a:p>
        </p:txBody>
      </p:sp>
      <p:sp>
        <p:nvSpPr>
          <p:cNvPr id="293925" name="Text Box 37"/>
          <p:cNvSpPr txBox="1">
            <a:spLocks noChangeArrowheads="1"/>
          </p:cNvSpPr>
          <p:nvPr/>
        </p:nvSpPr>
        <p:spPr bwMode="auto">
          <a:xfrm>
            <a:off x="2987824" y="3218426"/>
            <a:ext cx="447407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 dirty="0"/>
              <a:t>Funil</a:t>
            </a:r>
            <a:endParaRPr lang="pt-BR" altLang="pt-BR" sz="900" dirty="0"/>
          </a:p>
        </p:txBody>
      </p:sp>
      <p:sp>
        <p:nvSpPr>
          <p:cNvPr id="293927" name="AutoShape 39"/>
          <p:cNvSpPr>
            <a:spLocks noChangeArrowheads="1"/>
          </p:cNvSpPr>
          <p:nvPr/>
        </p:nvSpPr>
        <p:spPr bwMode="auto">
          <a:xfrm rot="16196191">
            <a:off x="3654961" y="3509731"/>
            <a:ext cx="342900" cy="244928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30" name="Line 42"/>
          <p:cNvSpPr>
            <a:spLocks noChangeShapeType="1"/>
          </p:cNvSpPr>
          <p:nvPr/>
        </p:nvSpPr>
        <p:spPr bwMode="auto">
          <a:xfrm flipV="1">
            <a:off x="3948876" y="3621622"/>
            <a:ext cx="3877810" cy="105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31" name="Line 43"/>
          <p:cNvSpPr>
            <a:spLocks noChangeShapeType="1"/>
          </p:cNvSpPr>
          <p:nvPr/>
        </p:nvSpPr>
        <p:spPr bwMode="auto">
          <a:xfrm>
            <a:off x="3275576" y="3632194"/>
            <a:ext cx="36713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32" name="Line 44"/>
          <p:cNvSpPr>
            <a:spLocks noChangeShapeType="1"/>
          </p:cNvSpPr>
          <p:nvPr/>
        </p:nvSpPr>
        <p:spPr bwMode="auto">
          <a:xfrm>
            <a:off x="3642715" y="3632194"/>
            <a:ext cx="6123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33" name="Text Box 45"/>
          <p:cNvSpPr txBox="1">
            <a:spLocks noChangeArrowheads="1"/>
          </p:cNvSpPr>
          <p:nvPr/>
        </p:nvSpPr>
        <p:spPr bwMode="auto">
          <a:xfrm>
            <a:off x="3642715" y="3232654"/>
            <a:ext cx="873804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 dirty="0" smtClean="0"/>
              <a:t>Santa </a:t>
            </a:r>
            <a:r>
              <a:rPr lang="pt-BR" altLang="pt-BR" sz="900" b="1" dirty="0"/>
              <a:t>Cecília</a:t>
            </a:r>
            <a:endParaRPr lang="pt-BR" altLang="pt-BR" sz="900" dirty="0"/>
          </a:p>
        </p:txBody>
      </p:sp>
      <p:sp>
        <p:nvSpPr>
          <p:cNvPr id="293934" name="Line 46"/>
          <p:cNvSpPr>
            <a:spLocks noChangeShapeType="1"/>
          </p:cNvSpPr>
          <p:nvPr/>
        </p:nvSpPr>
        <p:spPr bwMode="auto">
          <a:xfrm>
            <a:off x="4193805" y="3632194"/>
            <a:ext cx="3673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37" name="Line 49"/>
          <p:cNvSpPr>
            <a:spLocks noChangeShapeType="1"/>
          </p:cNvSpPr>
          <p:nvPr/>
        </p:nvSpPr>
        <p:spPr bwMode="auto">
          <a:xfrm>
            <a:off x="4928590" y="3632194"/>
            <a:ext cx="61232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47" name="Line 59"/>
          <p:cNvSpPr>
            <a:spLocks noChangeShapeType="1"/>
          </p:cNvSpPr>
          <p:nvPr/>
        </p:nvSpPr>
        <p:spPr bwMode="auto">
          <a:xfrm>
            <a:off x="3826412" y="3975093"/>
            <a:ext cx="0" cy="23342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51" name="Line 63"/>
          <p:cNvSpPr>
            <a:spLocks noChangeShapeType="1"/>
          </p:cNvSpPr>
          <p:nvPr/>
        </p:nvSpPr>
        <p:spPr bwMode="auto">
          <a:xfrm>
            <a:off x="3826411" y="3689599"/>
            <a:ext cx="0" cy="228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55" name="Text Box 67"/>
          <p:cNvSpPr txBox="1">
            <a:spLocks noChangeArrowheads="1"/>
          </p:cNvSpPr>
          <p:nvPr/>
        </p:nvSpPr>
        <p:spPr bwMode="auto">
          <a:xfrm>
            <a:off x="1647409" y="3839310"/>
            <a:ext cx="432689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 dirty="0" err="1"/>
              <a:t>Tócos</a:t>
            </a:r>
            <a:endParaRPr lang="pt-BR" altLang="pt-BR" sz="900" b="1" dirty="0"/>
          </a:p>
        </p:txBody>
      </p:sp>
      <p:sp>
        <p:nvSpPr>
          <p:cNvPr id="293980" name="Rectangle 92"/>
          <p:cNvSpPr>
            <a:spLocks noChangeArrowheads="1"/>
          </p:cNvSpPr>
          <p:nvPr/>
        </p:nvSpPr>
        <p:spPr bwMode="auto">
          <a:xfrm rot="-16200000">
            <a:off x="3798091" y="3763078"/>
            <a:ext cx="56640" cy="367393"/>
          </a:xfrm>
          <a:prstGeom prst="rect">
            <a:avLst/>
          </a:prstGeom>
          <a:solidFill>
            <a:schemeClr val="accent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pt-BR" sz="868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3989" name="Text Box 101"/>
          <p:cNvSpPr txBox="1">
            <a:spLocks noChangeArrowheads="1"/>
          </p:cNvSpPr>
          <p:nvPr/>
        </p:nvSpPr>
        <p:spPr bwMode="auto">
          <a:xfrm rot="3932144">
            <a:off x="61059" y="2945203"/>
            <a:ext cx="833439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 dirty="0">
                <a:solidFill>
                  <a:schemeClr val="tx2"/>
                </a:solidFill>
              </a:rPr>
              <a:t>rio Paraibuna</a:t>
            </a:r>
          </a:p>
        </p:txBody>
      </p:sp>
      <p:sp>
        <p:nvSpPr>
          <p:cNvPr id="293990" name="Text Box 102"/>
          <p:cNvSpPr txBox="1">
            <a:spLocks noChangeArrowheads="1"/>
          </p:cNvSpPr>
          <p:nvPr/>
        </p:nvSpPr>
        <p:spPr bwMode="auto">
          <a:xfrm rot="-3365459">
            <a:off x="143722" y="3957829"/>
            <a:ext cx="833439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 dirty="0">
                <a:solidFill>
                  <a:schemeClr val="tx2"/>
                </a:solidFill>
              </a:rPr>
              <a:t>rio Paraitinga</a:t>
            </a:r>
          </a:p>
        </p:txBody>
      </p:sp>
      <p:sp>
        <p:nvSpPr>
          <p:cNvPr id="293991" name="Line 103"/>
          <p:cNvSpPr>
            <a:spLocks noChangeShapeType="1"/>
          </p:cNvSpPr>
          <p:nvPr/>
        </p:nvSpPr>
        <p:spPr bwMode="auto">
          <a:xfrm>
            <a:off x="2111911" y="3632194"/>
            <a:ext cx="8572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293994" name="Text Box 106"/>
          <p:cNvSpPr txBox="1">
            <a:spLocks noChangeArrowheads="1"/>
          </p:cNvSpPr>
          <p:nvPr/>
        </p:nvSpPr>
        <p:spPr bwMode="auto">
          <a:xfrm>
            <a:off x="1979712" y="3632194"/>
            <a:ext cx="1224643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pt-BR" altLang="pt-BR" sz="900" b="1" dirty="0">
                <a:solidFill>
                  <a:schemeClr val="accent2"/>
                </a:solidFill>
              </a:rPr>
              <a:t>rio Paraíba do Sul</a:t>
            </a:r>
          </a:p>
        </p:txBody>
      </p:sp>
      <p:sp>
        <p:nvSpPr>
          <p:cNvPr id="294002" name="Rectangle 114"/>
          <p:cNvSpPr>
            <a:spLocks noChangeArrowheads="1"/>
          </p:cNvSpPr>
          <p:nvPr/>
        </p:nvSpPr>
        <p:spPr bwMode="auto">
          <a:xfrm rot="-5322736">
            <a:off x="2212836" y="2303796"/>
            <a:ext cx="721229" cy="21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900" b="1" dirty="0">
                <a:solidFill>
                  <a:schemeClr val="tx2"/>
                </a:solidFill>
              </a:rPr>
              <a:t>rio </a:t>
            </a:r>
            <a:r>
              <a:rPr lang="pt-BR" altLang="pt-BR" sz="900" b="1" dirty="0" err="1">
                <a:solidFill>
                  <a:schemeClr val="tx2"/>
                </a:solidFill>
              </a:rPr>
              <a:t>Jaguari</a:t>
            </a:r>
            <a:r>
              <a:rPr lang="pt-BR" altLang="pt-BR" sz="900" b="1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94005" name="Line 117"/>
          <p:cNvSpPr>
            <a:spLocks noChangeShapeType="1"/>
          </p:cNvSpPr>
          <p:nvPr/>
        </p:nvSpPr>
        <p:spPr bwMode="auto">
          <a:xfrm>
            <a:off x="4561197" y="3632194"/>
            <a:ext cx="36739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900"/>
          </a:p>
        </p:txBody>
      </p:sp>
      <p:sp>
        <p:nvSpPr>
          <p:cNvPr id="294007" name="Rectangle 119"/>
          <p:cNvSpPr>
            <a:spLocks noChangeArrowheads="1"/>
          </p:cNvSpPr>
          <p:nvPr/>
        </p:nvSpPr>
        <p:spPr bwMode="auto">
          <a:xfrm>
            <a:off x="335574" y="1619442"/>
            <a:ext cx="8544829" cy="44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Sistema Hidráulico </a:t>
            </a:r>
            <a:r>
              <a:rPr lang="pt-BR" alt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Simplificado do </a:t>
            </a:r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Rio Paraíba do </a:t>
            </a:r>
            <a:r>
              <a:rPr lang="pt-BR" alt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Sul</a:t>
            </a:r>
            <a:endParaRPr lang="pt-BR" altLang="pt-BR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4" name="Text Box 83"/>
          <p:cNvSpPr txBox="1">
            <a:spLocks noChangeArrowheads="1"/>
          </p:cNvSpPr>
          <p:nvPr/>
        </p:nvSpPr>
        <p:spPr bwMode="auto">
          <a:xfrm>
            <a:off x="3857906" y="5589241"/>
            <a:ext cx="1490671" cy="37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2000" b="1" dirty="0" smtClean="0"/>
              <a:t>Rio Guandu</a:t>
            </a:r>
            <a:endParaRPr lang="pt-BR" altLang="pt-BR" sz="2000" b="1" dirty="0"/>
          </a:p>
        </p:txBody>
      </p:sp>
      <p:sp>
        <p:nvSpPr>
          <p:cNvPr id="115" name="Line 26"/>
          <p:cNvSpPr>
            <a:spLocks noChangeShapeType="1"/>
          </p:cNvSpPr>
          <p:nvPr/>
        </p:nvSpPr>
        <p:spPr bwMode="auto">
          <a:xfrm>
            <a:off x="2699792" y="3068961"/>
            <a:ext cx="0" cy="4003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900"/>
          </a:p>
        </p:txBody>
      </p:sp>
      <p:sp>
        <p:nvSpPr>
          <p:cNvPr id="117" name="Line 25"/>
          <p:cNvSpPr>
            <a:spLocks noChangeShapeType="1"/>
          </p:cNvSpPr>
          <p:nvPr/>
        </p:nvSpPr>
        <p:spPr bwMode="auto">
          <a:xfrm flipV="1">
            <a:off x="2699792" y="3416169"/>
            <a:ext cx="0" cy="2288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cxnSp>
        <p:nvCxnSpPr>
          <p:cNvPr id="5" name="Conector reto 4"/>
          <p:cNvCxnSpPr/>
          <p:nvPr/>
        </p:nvCxnSpPr>
        <p:spPr>
          <a:xfrm>
            <a:off x="7826686" y="3403935"/>
            <a:ext cx="0" cy="4353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 Box 106"/>
          <p:cNvSpPr txBox="1">
            <a:spLocks noChangeArrowheads="1"/>
          </p:cNvSpPr>
          <p:nvPr/>
        </p:nvSpPr>
        <p:spPr bwMode="auto">
          <a:xfrm>
            <a:off x="3995936" y="3356993"/>
            <a:ext cx="1552646" cy="287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1400" b="1" dirty="0">
                <a:solidFill>
                  <a:schemeClr val="accent2"/>
                </a:solidFill>
              </a:rPr>
              <a:t>rio Paraíba do Sul</a:t>
            </a:r>
          </a:p>
        </p:txBody>
      </p:sp>
      <p:sp>
        <p:nvSpPr>
          <p:cNvPr id="109" name="Elipse 108"/>
          <p:cNvSpPr/>
          <p:nvPr/>
        </p:nvSpPr>
        <p:spPr>
          <a:xfrm>
            <a:off x="3662847" y="5008237"/>
            <a:ext cx="288032" cy="267937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8" name="Line 42"/>
          <p:cNvSpPr>
            <a:spLocks noChangeShapeType="1"/>
          </p:cNvSpPr>
          <p:nvPr/>
        </p:nvSpPr>
        <p:spPr bwMode="auto">
          <a:xfrm>
            <a:off x="3863191" y="5142204"/>
            <a:ext cx="698006" cy="31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868"/>
          </a:p>
        </p:txBody>
      </p:sp>
      <p:sp>
        <p:nvSpPr>
          <p:cNvPr id="124" name="Text Box 83"/>
          <p:cNvSpPr txBox="1">
            <a:spLocks noChangeArrowheads="1"/>
          </p:cNvSpPr>
          <p:nvPr/>
        </p:nvSpPr>
        <p:spPr bwMode="auto">
          <a:xfrm>
            <a:off x="4643602" y="4896322"/>
            <a:ext cx="2149505" cy="379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pt-BR" altLang="pt-BR" sz="2000" b="1" dirty="0" smtClean="0"/>
              <a:t>Captação CEDAE</a:t>
            </a:r>
            <a:endParaRPr lang="pt-BR" alt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30426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348880"/>
            <a:ext cx="7846418" cy="2297142"/>
          </a:xfrm>
          <a:prstGeom prst="rect">
            <a:avLst/>
          </a:prstGeom>
        </p:spPr>
      </p:pic>
      <p:sp>
        <p:nvSpPr>
          <p:cNvPr id="4" name="Rectangle 119"/>
          <p:cNvSpPr>
            <a:spLocks noChangeArrowheads="1"/>
          </p:cNvSpPr>
          <p:nvPr/>
        </p:nvSpPr>
        <p:spPr bwMode="auto">
          <a:xfrm>
            <a:off x="335574" y="1619442"/>
            <a:ext cx="8544829" cy="44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71377" tIns="35689" rIns="71377" bIns="35689">
            <a:spAutoFit/>
          </a:bodyPr>
          <a:lstStyle>
            <a:lvl1pPr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9775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48113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220913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60688" algn="l" defTabSz="1481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178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8750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322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789488" defTabSz="1481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/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Sistema Hidráulico </a:t>
            </a:r>
            <a:r>
              <a:rPr lang="pt-BR" alt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do </a:t>
            </a:r>
            <a:r>
              <a:rPr lang="pt-BR" altLang="pt-B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Rio Paraíba do </a:t>
            </a:r>
            <a:r>
              <a:rPr lang="pt-BR" altLang="pt-BR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Sul</a:t>
            </a:r>
            <a:endParaRPr lang="pt-BR" altLang="pt-BR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106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ANA">
      <a:dk1>
        <a:srgbClr val="1F497D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C0504D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175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66D1834430FE249B983FD93081D61CA" ma:contentTypeVersion="0" ma:contentTypeDescription="Crie um novo documento." ma:contentTypeScope="" ma:versionID="e541f499c3c53dba4236db52f88b444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e078010f886becc52d8153076464ff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0B27E2-CDB0-48AD-A7B6-6028D90715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0C01EF-2D19-4098-8DBB-0E8D9B70A575}">
  <ds:schemaRefs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F86ACFA-2CF4-49FF-A2CA-B937864DD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493</Words>
  <Application>Microsoft Office PowerPoint</Application>
  <PresentationFormat>Apresentação na tela (4:3)</PresentationFormat>
  <Paragraphs>151</Paragraphs>
  <Slides>35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7" baseType="lpstr">
      <vt:lpstr>Tema do Office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Joaquim Guedes Corrêa Gondim Filho</dc:creator>
  <cp:lastModifiedBy>Usuário do Windows</cp:lastModifiedBy>
  <cp:revision>133</cp:revision>
  <cp:lastPrinted>2015-04-17T19:31:15Z</cp:lastPrinted>
  <dcterms:created xsi:type="dcterms:W3CDTF">2012-02-10T17:38:07Z</dcterms:created>
  <dcterms:modified xsi:type="dcterms:W3CDTF">2015-05-13T10:57:10Z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0x010100966D1834430FE249B983FD93081D61CA</vt:lpwstr>
  </property>
</Properties>
</file>