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2"/>
  </p:notesMasterIdLst>
  <p:sldIdLst>
    <p:sldId id="293" r:id="rId2"/>
    <p:sldId id="297" r:id="rId3"/>
    <p:sldId id="353" r:id="rId4"/>
    <p:sldId id="306" r:id="rId5"/>
    <p:sldId id="354" r:id="rId6"/>
    <p:sldId id="307" r:id="rId7"/>
    <p:sldId id="407" r:id="rId8"/>
    <p:sldId id="355" r:id="rId9"/>
    <p:sldId id="366" r:id="rId10"/>
    <p:sldId id="424" r:id="rId11"/>
    <p:sldId id="425" r:id="rId12"/>
    <p:sldId id="385" r:id="rId13"/>
    <p:sldId id="386" r:id="rId14"/>
    <p:sldId id="387" r:id="rId15"/>
    <p:sldId id="420" r:id="rId16"/>
    <p:sldId id="421" r:id="rId17"/>
    <p:sldId id="390" r:id="rId18"/>
    <p:sldId id="403" r:id="rId19"/>
    <p:sldId id="404" r:id="rId20"/>
    <p:sldId id="405" r:id="rId21"/>
    <p:sldId id="316" r:id="rId22"/>
    <p:sldId id="358" r:id="rId23"/>
    <p:sldId id="356" r:id="rId24"/>
    <p:sldId id="329" r:id="rId25"/>
    <p:sldId id="332" r:id="rId26"/>
    <p:sldId id="360" r:id="rId27"/>
    <p:sldId id="357" r:id="rId28"/>
    <p:sldId id="346" r:id="rId29"/>
    <p:sldId id="345" r:id="rId30"/>
    <p:sldId id="391" r:id="rId31"/>
    <p:sldId id="443" r:id="rId32"/>
    <p:sldId id="447" r:id="rId33"/>
    <p:sldId id="429" r:id="rId34"/>
    <p:sldId id="430" r:id="rId35"/>
    <p:sldId id="440" r:id="rId36"/>
    <p:sldId id="441" r:id="rId37"/>
    <p:sldId id="431" r:id="rId38"/>
    <p:sldId id="445" r:id="rId39"/>
    <p:sldId id="449" r:id="rId40"/>
    <p:sldId id="448" r:id="rId41"/>
    <p:sldId id="457" r:id="rId42"/>
    <p:sldId id="459" r:id="rId43"/>
    <p:sldId id="461" r:id="rId44"/>
    <p:sldId id="460" r:id="rId45"/>
    <p:sldId id="462" r:id="rId46"/>
    <p:sldId id="454" r:id="rId47"/>
    <p:sldId id="453" r:id="rId48"/>
    <p:sldId id="452" r:id="rId49"/>
    <p:sldId id="450" r:id="rId50"/>
    <p:sldId id="455" r:id="rId51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iana Rigon" initials="LR" lastIdx="51" clrIdx="0">
    <p:extLst>
      <p:ext uri="{19B8F6BF-5375-455C-9EA6-DF929625EA0E}">
        <p15:presenceInfo xmlns:p15="http://schemas.microsoft.com/office/powerpoint/2012/main" userId="S-1-5-21-602162358-1580818891-839522115-150161" providerId="AD"/>
      </p:ext>
    </p:extLst>
  </p:cmAuthor>
  <p:cmAuthor id="2" name="Marines Beheregaray Audy" initials="MBA" lastIdx="11" clrIdx="1">
    <p:extLst>
      <p:ext uri="{19B8F6BF-5375-455C-9EA6-DF929625EA0E}">
        <p15:presenceInfo xmlns:p15="http://schemas.microsoft.com/office/powerpoint/2012/main" userId="S-1-5-21-602162358-1580818891-839522115-100046" providerId="AD"/>
      </p:ext>
    </p:extLst>
  </p:cmAuthor>
  <p:cmAuthor id="3" name="Cristiane Alves Dombrowski" initials="CAD" lastIdx="52" clrIdx="2">
    <p:extLst>
      <p:ext uri="{19B8F6BF-5375-455C-9EA6-DF929625EA0E}">
        <p15:presenceInfo xmlns:p15="http://schemas.microsoft.com/office/powerpoint/2012/main" userId="S-1-5-21-602162358-1580818891-839522115-4039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2AB67"/>
    <a:srgbClr val="6D6E71"/>
    <a:srgbClr val="535353"/>
    <a:srgbClr val="002F4C"/>
    <a:srgbClr val="F3F3F1"/>
    <a:srgbClr val="FDFD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4EA"/>
          </a:solidFill>
        </a:fill>
      </a:tcStyle>
    </a:wholeTbl>
    <a:band2H>
      <a:tcTxStyle/>
      <a:tcStyle>
        <a:tcBdr/>
        <a:fill>
          <a:solidFill>
            <a:srgbClr val="E8EBF5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/>
      <a:tcStyle>
        <a:tcBdr/>
        <a:fill>
          <a:solidFill>
            <a:srgbClr val="F0F0F0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/>
      <a:tcStyle>
        <a:tcBdr/>
        <a:fill>
          <a:solidFill>
            <a:srgbClr val="EBF1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5940675A-B579-460E-94D1-54222C63F5DA}" styleName="Nenhum Estilo, Grade de Tabe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658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1417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commentAuthors" Target="commentAuthor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99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lavia Siqueira Fiorin" userId="10030000A7B68D17@LIVE.COM" providerId="AD" clId="Web-{6B90DC89-129B-4D07-A927-ED79D0DAA816}"/>
    <pc:docChg chg="addSld delSld modSld">
      <pc:chgData name="Flavia Siqueira Fiorin" userId="10030000A7B68D17@LIVE.COM" providerId="AD" clId="Web-{6B90DC89-129B-4D07-A927-ED79D0DAA816}" dt="2018-03-20T13:28:30.303" v="544"/>
      <pc:docMkLst>
        <pc:docMk/>
      </pc:docMkLst>
      <pc:sldChg chg="addSp modSp">
        <pc:chgData name="Flavia Siqueira Fiorin" userId="10030000A7B68D17@LIVE.COM" providerId="AD" clId="Web-{6B90DC89-129B-4D07-A927-ED79D0DAA816}" dt="2018-03-20T13:28:30.303" v="544"/>
        <pc:sldMkLst>
          <pc:docMk/>
          <pc:sldMk cId="3376069810" sldId="272"/>
        </pc:sldMkLst>
        <pc:spChg chg="add mod">
          <ac:chgData name="Flavia Siqueira Fiorin" userId="10030000A7B68D17@LIVE.COM" providerId="AD" clId="Web-{6B90DC89-129B-4D07-A927-ED79D0DAA816}" dt="2018-03-20T13:28:22.756" v="543"/>
          <ac:spMkLst>
            <pc:docMk/>
            <pc:sldMk cId="3376069810" sldId="272"/>
            <ac:spMk id="2" creationId="{120A9F30-A08B-48C1-BF4C-9224C8CFCBD5}"/>
          </ac:spMkLst>
        </pc:spChg>
        <pc:spChg chg="mod">
          <ac:chgData name="Flavia Siqueira Fiorin" userId="10030000A7B68D17@LIVE.COM" providerId="AD" clId="Web-{6B90DC89-129B-4D07-A927-ED79D0DAA816}" dt="2018-03-20T13:28:30.303" v="544"/>
          <ac:spMkLst>
            <pc:docMk/>
            <pc:sldMk cId="3376069810" sldId="272"/>
            <ac:spMk id="21" creationId="{4ADAAE9B-7188-471D-8C63-A440DED76033}"/>
          </ac:spMkLst>
        </pc:spChg>
      </pc:sldChg>
      <pc:sldChg chg="addSp delSp modSp">
        <pc:chgData name="Flavia Siqueira Fiorin" userId="10030000A7B68D17@LIVE.COM" providerId="AD" clId="Web-{6B90DC89-129B-4D07-A927-ED79D0DAA816}" dt="2018-03-20T13:27:05.614" v="511"/>
        <pc:sldMkLst>
          <pc:docMk/>
          <pc:sldMk cId="3623441718" sldId="285"/>
        </pc:sldMkLst>
        <pc:spChg chg="add del mod">
          <ac:chgData name="Flavia Siqueira Fiorin" userId="10030000A7B68D17@LIVE.COM" providerId="AD" clId="Web-{6B90DC89-129B-4D07-A927-ED79D0DAA816}" dt="2018-03-20T13:27:05.614" v="511"/>
          <ac:spMkLst>
            <pc:docMk/>
            <pc:sldMk cId="3623441718" sldId="285"/>
            <ac:spMk id="2" creationId="{47DBC48E-4F58-46D3-80FE-CA8DF4C5F19B}"/>
          </ac:spMkLst>
        </pc:spChg>
        <pc:spChg chg="mod">
          <ac:chgData name="Flavia Siqueira Fiorin" userId="10030000A7B68D17@LIVE.COM" providerId="AD" clId="Web-{6B90DC89-129B-4D07-A927-ED79D0DAA816}" dt="2018-03-20T13:19:03.986" v="227"/>
          <ac:spMkLst>
            <pc:docMk/>
            <pc:sldMk cId="3623441718" sldId="285"/>
            <ac:spMk id="4" creationId="{00000000-0000-0000-0000-000000000000}"/>
          </ac:spMkLst>
        </pc:spChg>
        <pc:spChg chg="mod">
          <ac:chgData name="Flavia Siqueira Fiorin" userId="10030000A7B68D17@LIVE.COM" providerId="AD" clId="Web-{6B90DC89-129B-4D07-A927-ED79D0DAA816}" dt="2018-03-20T13:19:28.800" v="247"/>
          <ac:spMkLst>
            <pc:docMk/>
            <pc:sldMk cId="3623441718" sldId="285"/>
            <ac:spMk id="12" creationId="{00000000-0000-0000-0000-000000000000}"/>
          </ac:spMkLst>
        </pc:spChg>
        <pc:spChg chg="mod">
          <ac:chgData name="Flavia Siqueira Fiorin" userId="10030000A7B68D17@LIVE.COM" providerId="AD" clId="Web-{6B90DC89-129B-4D07-A927-ED79D0DAA816}" dt="2018-03-20T13:19:01.861" v="226"/>
          <ac:spMkLst>
            <pc:docMk/>
            <pc:sldMk cId="3623441718" sldId="285"/>
            <ac:spMk id="14" creationId="{00000000-0000-0000-0000-000000000000}"/>
          </ac:spMkLst>
        </pc:spChg>
      </pc:sldChg>
      <pc:sldChg chg="modSp">
        <pc:chgData name="Flavia Siqueira Fiorin" userId="10030000A7B68D17@LIVE.COM" providerId="AD" clId="Web-{6B90DC89-129B-4D07-A927-ED79D0DAA816}" dt="2018-03-20T13:25:12.572" v="449"/>
        <pc:sldMkLst>
          <pc:docMk/>
          <pc:sldMk cId="1743774392" sldId="287"/>
        </pc:sldMkLst>
        <pc:spChg chg="mod">
          <ac:chgData name="Flavia Siqueira Fiorin" userId="10030000A7B68D17@LIVE.COM" providerId="AD" clId="Web-{6B90DC89-129B-4D07-A927-ED79D0DAA816}" dt="2018-03-20T13:25:12.572" v="449"/>
          <ac:spMkLst>
            <pc:docMk/>
            <pc:sldMk cId="1743774392" sldId="287"/>
            <ac:spMk id="5" creationId="{00000000-0000-0000-0000-000000000000}"/>
          </ac:spMkLst>
        </pc:spChg>
      </pc:sldChg>
      <pc:sldChg chg="addSp modSp">
        <pc:chgData name="Flavia Siqueira Fiorin" userId="10030000A7B68D17@LIVE.COM" providerId="AD" clId="Web-{6B90DC89-129B-4D07-A927-ED79D0DAA816}" dt="2018-03-20T13:27:29.942" v="512"/>
        <pc:sldMkLst>
          <pc:docMk/>
          <pc:sldMk cId="3205712381" sldId="288"/>
        </pc:sldMkLst>
        <pc:spChg chg="mod">
          <ac:chgData name="Flavia Siqueira Fiorin" userId="10030000A7B68D17@LIVE.COM" providerId="AD" clId="Web-{6B90DC89-129B-4D07-A927-ED79D0DAA816}" dt="2018-03-20T13:27:29.942" v="512"/>
          <ac:spMkLst>
            <pc:docMk/>
            <pc:sldMk cId="3205712381" sldId="288"/>
            <ac:spMk id="5" creationId="{00000000-0000-0000-0000-000000000000}"/>
          </ac:spMkLst>
        </pc:spChg>
        <pc:spChg chg="add mod">
          <ac:chgData name="Flavia Siqueira Fiorin" userId="10030000A7B68D17@LIVE.COM" providerId="AD" clId="Web-{6B90DC89-129B-4D07-A927-ED79D0DAA816}" dt="2018-03-20T13:22:24.725" v="342"/>
          <ac:spMkLst>
            <pc:docMk/>
            <pc:sldMk cId="3205712381" sldId="288"/>
            <ac:spMk id="17" creationId="{0E68802C-29E9-4D11-AB71-DDAECEED8D28}"/>
          </ac:spMkLst>
        </pc:spChg>
      </pc:sldChg>
      <pc:sldChg chg="modSp">
        <pc:chgData name="Flavia Siqueira Fiorin" userId="10030000A7B68D17@LIVE.COM" providerId="AD" clId="Web-{6B90DC89-129B-4D07-A927-ED79D0DAA816}" dt="2018-03-20T13:22:47.538" v="362"/>
        <pc:sldMkLst>
          <pc:docMk/>
          <pc:sldMk cId="1356849430" sldId="290"/>
        </pc:sldMkLst>
        <pc:spChg chg="mod">
          <ac:chgData name="Flavia Siqueira Fiorin" userId="10030000A7B68D17@LIVE.COM" providerId="AD" clId="Web-{6B90DC89-129B-4D07-A927-ED79D0DAA816}" dt="2018-03-20T13:22:47.538" v="362"/>
          <ac:spMkLst>
            <pc:docMk/>
            <pc:sldMk cId="1356849430" sldId="290"/>
            <ac:spMk id="174" creationId="{00000000-0000-0000-0000-000000000000}"/>
          </ac:spMkLst>
        </pc:spChg>
      </pc:sldChg>
      <pc:sldChg chg="modSp new">
        <pc:chgData name="Flavia Siqueira Fiorin" userId="10030000A7B68D17@LIVE.COM" providerId="AD" clId="Web-{6B90DC89-129B-4D07-A927-ED79D0DAA816}" dt="2018-03-20T13:28:09.459" v="540"/>
        <pc:sldMkLst>
          <pc:docMk/>
          <pc:sldMk cId="986754238" sldId="291"/>
        </pc:sldMkLst>
        <pc:spChg chg="mod">
          <ac:chgData name="Flavia Siqueira Fiorin" userId="10030000A7B68D17@LIVE.COM" providerId="AD" clId="Web-{6B90DC89-129B-4D07-A927-ED79D0DAA816}" dt="2018-03-20T13:28:09.459" v="540"/>
          <ac:spMkLst>
            <pc:docMk/>
            <pc:sldMk cId="986754238" sldId="291"/>
            <ac:spMk id="3" creationId="{AF114F3A-3933-41ED-BF01-C30ACE597FF8}"/>
          </ac:spMkLst>
        </pc:spChg>
      </pc:sldChg>
      <pc:sldChg chg="modSp new del">
        <pc:chgData name="Flavia Siqueira Fiorin" userId="10030000A7B68D17@LIVE.COM" providerId="AD" clId="Web-{6B90DC89-129B-4D07-A927-ED79D0DAA816}" dt="2018-03-20T13:18:50.563" v="223"/>
        <pc:sldMkLst>
          <pc:docMk/>
          <pc:sldMk cId="171225198" sldId="292"/>
        </pc:sldMkLst>
        <pc:spChg chg="mod">
          <ac:chgData name="Flavia Siqueira Fiorin" userId="10030000A7B68D17@LIVE.COM" providerId="AD" clId="Web-{6B90DC89-129B-4D07-A927-ED79D0DAA816}" dt="2018-03-20T13:18:49.532" v="221"/>
          <ac:spMkLst>
            <pc:docMk/>
            <pc:sldMk cId="171225198" sldId="292"/>
            <ac:spMk id="3" creationId="{F60FF0C3-FE57-4693-ABDA-DB551598E685}"/>
          </ac:spMkLst>
        </pc:spChg>
      </pc:sldChg>
      <pc:sldChg chg="modSp new">
        <pc:chgData name="Flavia Siqueira Fiorin" userId="10030000A7B68D17@LIVE.COM" providerId="AD" clId="Web-{6B90DC89-129B-4D07-A927-ED79D0DAA816}" dt="2018-03-20T13:26:26.691" v="499"/>
        <pc:sldMkLst>
          <pc:docMk/>
          <pc:sldMk cId="722445464" sldId="292"/>
        </pc:sldMkLst>
        <pc:spChg chg="mod">
          <ac:chgData name="Flavia Siqueira Fiorin" userId="10030000A7B68D17@LIVE.COM" providerId="AD" clId="Web-{6B90DC89-129B-4D07-A927-ED79D0DAA816}" dt="2018-03-20T13:26:26.691" v="499"/>
          <ac:spMkLst>
            <pc:docMk/>
            <pc:sldMk cId="722445464" sldId="292"/>
            <ac:spMk id="3" creationId="{CED6442C-4803-4E2B-9072-877063D7521B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0" name="Shape 110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90261749"/>
      </p:ext>
    </p:extLst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Calibri"/>
      </a:defRPr>
    </a:lvl1pPr>
    <a:lvl2pPr indent="228600" latinLnBrk="0">
      <a:defRPr sz="1200">
        <a:latin typeface="+mj-lt"/>
        <a:ea typeface="+mj-ea"/>
        <a:cs typeface="+mj-cs"/>
        <a:sym typeface="Calibri"/>
      </a:defRPr>
    </a:lvl2pPr>
    <a:lvl3pPr indent="457200" latinLnBrk="0">
      <a:defRPr sz="1200">
        <a:latin typeface="+mj-lt"/>
        <a:ea typeface="+mj-ea"/>
        <a:cs typeface="+mj-cs"/>
        <a:sym typeface="Calibri"/>
      </a:defRPr>
    </a:lvl3pPr>
    <a:lvl4pPr indent="685800" latinLnBrk="0">
      <a:defRPr sz="1200">
        <a:latin typeface="+mj-lt"/>
        <a:ea typeface="+mj-ea"/>
        <a:cs typeface="+mj-cs"/>
        <a:sym typeface="Calibri"/>
      </a:defRPr>
    </a:lvl4pPr>
    <a:lvl5pPr indent="914400" latinLnBrk="0">
      <a:defRPr sz="1200">
        <a:latin typeface="+mj-lt"/>
        <a:ea typeface="+mj-ea"/>
        <a:cs typeface="+mj-cs"/>
        <a:sym typeface="Calibri"/>
      </a:defRPr>
    </a:lvl5pPr>
    <a:lvl6pPr indent="1143000" latinLnBrk="0">
      <a:defRPr sz="1200">
        <a:latin typeface="+mj-lt"/>
        <a:ea typeface="+mj-ea"/>
        <a:cs typeface="+mj-cs"/>
        <a:sym typeface="Calibri"/>
      </a:defRPr>
    </a:lvl6pPr>
    <a:lvl7pPr indent="1371600" latinLnBrk="0">
      <a:defRPr sz="1200">
        <a:latin typeface="+mj-lt"/>
        <a:ea typeface="+mj-ea"/>
        <a:cs typeface="+mj-cs"/>
        <a:sym typeface="Calibri"/>
      </a:defRPr>
    </a:lvl7pPr>
    <a:lvl8pPr indent="1600200" latinLnBrk="0">
      <a:defRPr sz="1200">
        <a:latin typeface="+mj-lt"/>
        <a:ea typeface="+mj-ea"/>
        <a:cs typeface="+mj-cs"/>
        <a:sym typeface="Calibri"/>
      </a:defRPr>
    </a:lvl8pPr>
    <a:lvl9pPr indent="1828800" latinLnBrk="0">
      <a:defRPr sz="1200">
        <a:latin typeface="+mj-lt"/>
        <a:ea typeface="+mj-ea"/>
        <a:cs typeface="+mj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2062113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o do Títu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do Título</a:t>
            </a:r>
          </a:p>
        </p:txBody>
      </p:sp>
      <p:sp>
        <p:nvSpPr>
          <p:cNvPr id="21" name="Nível de Corpo Um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22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53540-7B1D-42D9-AB5E-5681216A98E1}" type="datetimeFigureOut">
              <a:rPr lang="pt-BR" smtClean="0"/>
              <a:t>12/06/2019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EFC9A-8BEA-42D9-ADB5-97380EA0C44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930209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F71827-4130-41D1-A575-23978306FD41}" type="datetimeFigureOut">
              <a:rPr lang="pt-BR" smtClean="0"/>
              <a:t>12/06/2019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CD438-F64F-4C0C-8567-5ACB64A1EEE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75250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o do Títu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do Título</a:t>
            </a:r>
          </a:p>
        </p:txBody>
      </p:sp>
      <p:sp>
        <p:nvSpPr>
          <p:cNvPr id="39" name="Nível de Corpo Um…"/>
          <p:cNvSpPr txBox="1">
            <a:spLocks noGrp="1"/>
          </p:cNvSpPr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40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exto do Título"/>
          <p:cNvSpPr txBox="1">
            <a:spLocks noGrp="1"/>
          </p:cNvSpPr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/>
          <a:lstStyle/>
          <a:p>
            <a:r>
              <a:t>Texto do Título</a:t>
            </a:r>
          </a:p>
        </p:txBody>
      </p:sp>
      <p:sp>
        <p:nvSpPr>
          <p:cNvPr id="48" name="Nível de Corpo Um…"/>
          <p:cNvSpPr txBox="1">
            <a:spLocks noGrp="1"/>
          </p:cNvSpPr>
          <p:nvPr>
            <p:ph type="body" sz="quarter" idx="1"/>
          </p:nvPr>
        </p:nvSpPr>
        <p:spPr>
          <a:xfrm>
            <a:off x="839787" y="1681163"/>
            <a:ext cx="5157789" cy="823913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2400" b="1"/>
            </a:lvl1pPr>
            <a:lvl2pPr marL="0" indent="457200">
              <a:buSzTx/>
              <a:buFontTx/>
              <a:buNone/>
              <a:defRPr sz="2400" b="1"/>
            </a:lvl2pPr>
            <a:lvl3pPr marL="0" indent="914400">
              <a:buSzTx/>
              <a:buFontTx/>
              <a:buNone/>
              <a:defRPr sz="2400" b="1"/>
            </a:lvl3pPr>
            <a:lvl4pPr marL="0" indent="1371600">
              <a:buSzTx/>
              <a:buFontTx/>
              <a:buNone/>
              <a:defRPr sz="2400" b="1"/>
            </a:lvl4pPr>
            <a:lvl5pPr marL="0" indent="1828800">
              <a:buSzTx/>
              <a:buFontTx/>
              <a:buNone/>
              <a:defRPr sz="2400" b="1"/>
            </a:lvl5pPr>
          </a:lstStyle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172200" y="1681163"/>
            <a:ext cx="5183188" cy="823913"/>
          </a:xfrm>
          <a:prstGeom prst="rect">
            <a:avLst/>
          </a:prstGeom>
        </p:spPr>
        <p:txBody>
          <a:bodyPr anchor="b"/>
          <a:lstStyle/>
          <a:p>
            <a:pPr marL="0" indent="0">
              <a:buSzTx/>
              <a:buFontTx/>
              <a:buNone/>
              <a:defRPr sz="2400" b="1"/>
            </a:pPr>
            <a:endParaRPr/>
          </a:p>
        </p:txBody>
      </p:sp>
      <p:sp>
        <p:nvSpPr>
          <p:cNvPr id="50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exto do Títu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do Título</a:t>
            </a:r>
          </a:p>
        </p:txBody>
      </p:sp>
      <p:sp>
        <p:nvSpPr>
          <p:cNvPr id="58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exto do Título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Texto do Título</a:t>
            </a:r>
          </a:p>
        </p:txBody>
      </p:sp>
      <p:sp>
        <p:nvSpPr>
          <p:cNvPr id="73" name="Nível de Corpo Um…"/>
          <p:cNvSpPr txBox="1">
            <a:spLocks noGrp="1"/>
          </p:cNvSpPr>
          <p:nvPr>
            <p:ph type="body" sz="half" idx="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718457" indent="-261257">
              <a:defRPr sz="3200"/>
            </a:lvl2pPr>
            <a:lvl3pPr marL="1219200" indent="-304800">
              <a:defRPr sz="3200"/>
            </a:lvl3pPr>
            <a:lvl4pPr marL="1737360" indent="-365760">
              <a:defRPr sz="3200"/>
            </a:lvl4pPr>
            <a:lvl5pPr marL="2194560" indent="-365760">
              <a:defRPr sz="3200"/>
            </a:lvl5pPr>
          </a:lstStyle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7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839787" y="2057400"/>
            <a:ext cx="3932238" cy="3811588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FontTx/>
              <a:buNone/>
              <a:defRPr sz="1600"/>
            </a:pPr>
            <a:endParaRPr/>
          </a:p>
        </p:txBody>
      </p:sp>
      <p:sp>
        <p:nvSpPr>
          <p:cNvPr id="75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exto do Título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Texto do Título</a:t>
            </a:r>
          </a:p>
        </p:txBody>
      </p:sp>
      <p:sp>
        <p:nvSpPr>
          <p:cNvPr id="83" name="Picture Placeholder 2"/>
          <p:cNvSpPr>
            <a:spLocks noGrp="1"/>
          </p:cNvSpPr>
          <p:nvPr>
            <p:ph type="pic" sz="half" idx="13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84" name="Nível de Corpo Um…"/>
          <p:cNvSpPr txBox="1">
            <a:spLocks noGrp="1"/>
          </p:cNvSpPr>
          <p:nvPr>
            <p:ph type="body" sz="quarter" idx="1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  <a:lvl2pPr marL="0" indent="457200">
              <a:buSzTx/>
              <a:buFontTx/>
              <a:buNone/>
              <a:defRPr sz="1600"/>
            </a:lvl2pPr>
            <a:lvl3pPr marL="0" indent="914400">
              <a:buSzTx/>
              <a:buFontTx/>
              <a:buNone/>
              <a:defRPr sz="1600"/>
            </a:lvl3pPr>
            <a:lvl4pPr marL="0" indent="1371600">
              <a:buSzTx/>
              <a:buFontTx/>
              <a:buNone/>
              <a:defRPr sz="1600"/>
            </a:lvl4pPr>
            <a:lvl5pPr marL="0" indent="1828800">
              <a:buSzTx/>
              <a:buFontTx/>
              <a:buNone/>
              <a:defRPr sz="1600"/>
            </a:lvl5pPr>
          </a:lstStyle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85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Texto do Títu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do Título</a:t>
            </a:r>
          </a:p>
        </p:txBody>
      </p:sp>
      <p:sp>
        <p:nvSpPr>
          <p:cNvPr id="93" name="Nível de Corpo Um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94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o do Título"/>
          <p:cNvSpPr txBox="1">
            <a:spLocks noGrp="1"/>
          </p:cNvSpPr>
          <p:nvPr>
            <p:ph type="title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/>
          <a:lstStyle/>
          <a:p>
            <a:r>
              <a:t>Texto do Título</a:t>
            </a:r>
          </a:p>
        </p:txBody>
      </p:sp>
      <p:sp>
        <p:nvSpPr>
          <p:cNvPr id="102" name="Nível de Corpo Um…"/>
          <p:cNvSpPr txBox="1">
            <a:spLocks noGrp="1"/>
          </p:cNvSpPr>
          <p:nvPr>
            <p:ph type="body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/>
          <a:lstStyle/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103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 do Título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Texto do Título</a:t>
            </a:r>
          </a:p>
        </p:txBody>
      </p:sp>
      <p:sp>
        <p:nvSpPr>
          <p:cNvPr id="3" name="Nível de Corpo Um…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/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4" name="Número do Slide"/>
          <p:cNvSpPr txBox="1">
            <a:spLocks noGrp="1"/>
          </p:cNvSpPr>
          <p:nvPr>
            <p:ph type="sldNum" sz="quarter" idx="2"/>
          </p:nvPr>
        </p:nvSpPr>
        <p:spPr>
          <a:xfrm>
            <a:off x="11089818" y="6404292"/>
            <a:ext cx="263983" cy="26924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2" r:id="rId11"/>
  </p:sldLayoutIdLst>
  <p:transition spd="med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1234439" marR="0" indent="-320039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Relationship Id="rId5" Type="http://schemas.openxmlformats.org/officeDocument/2006/relationships/hyperlink" Target="mailto:audy@pucrs.br" TargetMode="Externa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10" Type="http://schemas.openxmlformats.org/officeDocument/2006/relationships/image" Target="../media/image26.jpeg"/><Relationship Id="rId4" Type="http://schemas.openxmlformats.org/officeDocument/2006/relationships/image" Target="../media/image20.png"/><Relationship Id="rId9" Type="http://schemas.openxmlformats.org/officeDocument/2006/relationships/image" Target="../media/image25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18" Type="http://schemas.openxmlformats.org/officeDocument/2006/relationships/image" Target="../media/image43.png"/><Relationship Id="rId3" Type="http://schemas.openxmlformats.org/officeDocument/2006/relationships/image" Target="../media/image28.png"/><Relationship Id="rId7" Type="http://schemas.openxmlformats.org/officeDocument/2006/relationships/image" Target="../media/image32.jpeg"/><Relationship Id="rId12" Type="http://schemas.openxmlformats.org/officeDocument/2006/relationships/image" Target="../media/image37.png"/><Relationship Id="rId17" Type="http://schemas.openxmlformats.org/officeDocument/2006/relationships/image" Target="../media/image42.png"/><Relationship Id="rId2" Type="http://schemas.openxmlformats.org/officeDocument/2006/relationships/image" Target="../media/image27.png"/><Relationship Id="rId16" Type="http://schemas.openxmlformats.org/officeDocument/2006/relationships/image" Target="../media/image41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5" Type="http://schemas.openxmlformats.org/officeDocument/2006/relationships/image" Target="../media/image40.jpeg"/><Relationship Id="rId10" Type="http://schemas.openxmlformats.org/officeDocument/2006/relationships/image" Target="../media/image35.jpeg"/><Relationship Id="rId4" Type="http://schemas.openxmlformats.org/officeDocument/2006/relationships/image" Target="../media/image29.png"/><Relationship Id="rId9" Type="http://schemas.openxmlformats.org/officeDocument/2006/relationships/image" Target="../media/image34.png"/><Relationship Id="rId1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0.jpg"/><Relationship Id="rId4" Type="http://schemas.openxmlformats.org/officeDocument/2006/relationships/image" Target="../media/image49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5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emf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7.jpeg"/><Relationship Id="rId5" Type="http://schemas.openxmlformats.org/officeDocument/2006/relationships/image" Target="../media/image96.jpeg"/><Relationship Id="rId4" Type="http://schemas.openxmlformats.org/officeDocument/2006/relationships/image" Target="../media/image95.jp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13" Type="http://schemas.openxmlformats.org/officeDocument/2006/relationships/image" Target="../media/image109.png"/><Relationship Id="rId3" Type="http://schemas.openxmlformats.org/officeDocument/2006/relationships/image" Target="../media/image99.png"/><Relationship Id="rId7" Type="http://schemas.openxmlformats.org/officeDocument/2006/relationships/image" Target="../media/image103.png"/><Relationship Id="rId12" Type="http://schemas.openxmlformats.org/officeDocument/2006/relationships/image" Target="../media/image108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2.jpeg"/><Relationship Id="rId11" Type="http://schemas.openxmlformats.org/officeDocument/2006/relationships/image" Target="../media/image107.png"/><Relationship Id="rId5" Type="http://schemas.openxmlformats.org/officeDocument/2006/relationships/image" Target="../media/image101.png"/><Relationship Id="rId15" Type="http://schemas.openxmlformats.org/officeDocument/2006/relationships/image" Target="../media/image111.png"/><Relationship Id="rId10" Type="http://schemas.openxmlformats.org/officeDocument/2006/relationships/image" Target="../media/image106.png"/><Relationship Id="rId4" Type="http://schemas.openxmlformats.org/officeDocument/2006/relationships/image" Target="../media/image100.jpeg"/><Relationship Id="rId9" Type="http://schemas.openxmlformats.org/officeDocument/2006/relationships/image" Target="../media/image105.png"/><Relationship Id="rId14" Type="http://schemas.openxmlformats.org/officeDocument/2006/relationships/image" Target="../media/image110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png"/><Relationship Id="rId3" Type="http://schemas.openxmlformats.org/officeDocument/2006/relationships/image" Target="../media/image113.png"/><Relationship Id="rId7" Type="http://schemas.openxmlformats.org/officeDocument/2006/relationships/image" Target="../media/image117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6.png"/><Relationship Id="rId5" Type="http://schemas.openxmlformats.org/officeDocument/2006/relationships/image" Target="../media/image115.png"/><Relationship Id="rId10" Type="http://schemas.openxmlformats.org/officeDocument/2006/relationships/image" Target="../media/image120.png"/><Relationship Id="rId4" Type="http://schemas.openxmlformats.org/officeDocument/2006/relationships/image" Target="../media/image114.png"/><Relationship Id="rId9" Type="http://schemas.openxmlformats.org/officeDocument/2006/relationships/image" Target="../media/image119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png"/><Relationship Id="rId3" Type="http://schemas.openxmlformats.org/officeDocument/2006/relationships/image" Target="../media/image122.jpeg"/><Relationship Id="rId7" Type="http://schemas.openxmlformats.org/officeDocument/2006/relationships/image" Target="../media/image119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5.jpeg"/><Relationship Id="rId5" Type="http://schemas.openxmlformats.org/officeDocument/2006/relationships/image" Target="../media/image124.png"/><Relationship Id="rId10" Type="http://schemas.openxmlformats.org/officeDocument/2006/relationships/image" Target="../media/image128.png"/><Relationship Id="rId4" Type="http://schemas.openxmlformats.org/officeDocument/2006/relationships/image" Target="../media/image123.png"/><Relationship Id="rId9" Type="http://schemas.openxmlformats.org/officeDocument/2006/relationships/image" Target="../media/image12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g"/><Relationship Id="rId2" Type="http://schemas.openxmlformats.org/officeDocument/2006/relationships/image" Target="../media/image129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2.jp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3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3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4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46.png"/><Relationship Id="rId5" Type="http://schemas.openxmlformats.org/officeDocument/2006/relationships/image" Target="../media/image145.png"/><Relationship Id="rId4" Type="http://schemas.openxmlformats.org/officeDocument/2006/relationships/image" Target="../media/image144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jpg"/><Relationship Id="rId1" Type="http://schemas.openxmlformats.org/officeDocument/2006/relationships/slideLayout" Target="../slideLayouts/slideLayout1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1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1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1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1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1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1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Relationship Id="rId5" Type="http://schemas.openxmlformats.org/officeDocument/2006/relationships/hyperlink" Target="mailto:audy@pucrs.br" TargetMode="Externa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9310" y="6125498"/>
            <a:ext cx="1859232" cy="500562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890" y="2349770"/>
            <a:ext cx="5386375" cy="1056117"/>
          </a:xfrm>
          <a:prstGeom prst="rect">
            <a:avLst/>
          </a:prstGeom>
        </p:spPr>
      </p:pic>
      <p:sp>
        <p:nvSpPr>
          <p:cNvPr id="8" name="CaixaDeTexto 7"/>
          <p:cNvSpPr txBox="1"/>
          <p:nvPr/>
        </p:nvSpPr>
        <p:spPr>
          <a:xfrm>
            <a:off x="2650051" y="3405887"/>
            <a:ext cx="3739214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BR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Parque Científico e </a:t>
            </a:r>
          </a:p>
          <a:p>
            <a:pPr marL="0" marR="0" indent="0" algn="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BR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Tecnológico da PUCRS</a:t>
            </a:r>
            <a:endParaRPr kumimoji="0" lang="pt-BR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Calibri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1349179" y="4928301"/>
            <a:ext cx="504008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Jorge Audy</a:t>
            </a:r>
          </a:p>
          <a:p>
            <a:pPr algn="ctr"/>
            <a:r>
              <a:rPr lang="pt-BR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audy@pucrs.br</a:t>
            </a:r>
            <a:endParaRPr lang="pt-BR" sz="14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pt-BR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Superintendente de Inovação e Desenvolvimento PUCRS</a:t>
            </a:r>
          </a:p>
          <a:p>
            <a:pPr algn="ctr"/>
            <a:endParaRPr lang="pt-BR" sz="1400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310547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tângulo 13">
            <a:extLst>
              <a:ext uri="{FF2B5EF4-FFF2-40B4-BE49-F238E27FC236}">
                <a16:creationId xmlns:a16="http://schemas.microsoft.com/office/drawing/2014/main" id="{62155B84-5173-4FB4-903C-19E4361110A8}"/>
              </a:ext>
            </a:extLst>
          </p:cNvPr>
          <p:cNvSpPr/>
          <p:nvPr/>
        </p:nvSpPr>
        <p:spPr>
          <a:xfrm>
            <a:off x="9157252" y="0"/>
            <a:ext cx="3034748" cy="6871689"/>
          </a:xfrm>
          <a:prstGeom prst="rect">
            <a:avLst/>
          </a:prstGeom>
          <a:solidFill>
            <a:srgbClr val="D2AB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CaixaDeTexto 5"/>
          <p:cNvSpPr txBox="1"/>
          <p:nvPr/>
        </p:nvSpPr>
        <p:spPr>
          <a:xfrm>
            <a:off x="1705619" y="1267048"/>
            <a:ext cx="5318033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800" b="1" dirty="0" smtClean="0">
                <a:solidFill>
                  <a:srgbClr val="5353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Cases</a:t>
            </a:r>
            <a:r>
              <a:rPr lang="pt-BR" sz="2800" dirty="0" smtClean="0">
                <a:solidFill>
                  <a:srgbClr val="5353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TECNOPUC Startups</a:t>
            </a:r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98" t="35501" r="12489" b="31402"/>
          <a:stretch/>
        </p:blipFill>
        <p:spPr>
          <a:xfrm>
            <a:off x="916358" y="2633194"/>
            <a:ext cx="1803417" cy="439759"/>
          </a:xfrm>
          <a:prstGeom prst="rect">
            <a:avLst/>
          </a:prstGeom>
        </p:spPr>
      </p:pic>
      <p:pic>
        <p:nvPicPr>
          <p:cNvPr id="19" name="Imagem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0332" y="2633194"/>
            <a:ext cx="1354274" cy="537935"/>
          </a:xfrm>
          <a:prstGeom prst="rect">
            <a:avLst/>
          </a:prstGeom>
        </p:spPr>
      </p:pic>
      <p:pic>
        <p:nvPicPr>
          <p:cNvPr id="20" name="Imagem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3565" y="4198354"/>
            <a:ext cx="1347809" cy="770177"/>
          </a:xfrm>
          <a:prstGeom prst="rect">
            <a:avLst/>
          </a:prstGeom>
        </p:spPr>
      </p:pic>
      <p:pic>
        <p:nvPicPr>
          <p:cNvPr id="21" name="Imagem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6980" y="5194048"/>
            <a:ext cx="880978" cy="880978"/>
          </a:xfrm>
          <a:prstGeom prst="rect">
            <a:avLst/>
          </a:prstGeom>
        </p:spPr>
      </p:pic>
      <p:pic>
        <p:nvPicPr>
          <p:cNvPr id="22" name="Imagem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6826" y="3522145"/>
            <a:ext cx="2021286" cy="450692"/>
          </a:xfrm>
          <a:prstGeom prst="rect">
            <a:avLst/>
          </a:prstGeom>
        </p:spPr>
      </p:pic>
      <p:pic>
        <p:nvPicPr>
          <p:cNvPr id="23" name="Imagem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990" y="4346532"/>
            <a:ext cx="1680152" cy="499700"/>
          </a:xfrm>
          <a:prstGeom prst="rect">
            <a:avLst/>
          </a:prstGeom>
        </p:spPr>
      </p:pic>
      <p:pic>
        <p:nvPicPr>
          <p:cNvPr id="24" name="Imagem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331" y="5413336"/>
            <a:ext cx="1665470" cy="572922"/>
          </a:xfrm>
          <a:prstGeom prst="rect">
            <a:avLst/>
          </a:prstGeom>
        </p:spPr>
      </p:pic>
      <p:pic>
        <p:nvPicPr>
          <p:cNvPr id="25" name="Imagem 2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053" y="3329603"/>
            <a:ext cx="2012027" cy="560311"/>
          </a:xfrm>
          <a:prstGeom prst="rect">
            <a:avLst/>
          </a:prstGeom>
        </p:spPr>
      </p:pic>
      <p:pic>
        <p:nvPicPr>
          <p:cNvPr id="26" name="Imagem 25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65" r="17813"/>
          <a:stretch/>
        </p:blipFill>
        <p:spPr>
          <a:xfrm>
            <a:off x="6811592" y="2191525"/>
            <a:ext cx="5121229" cy="3794733"/>
          </a:xfrm>
          <a:prstGeom prst="rect">
            <a:avLst/>
          </a:prstGeom>
        </p:spPr>
      </p:pic>
      <p:sp>
        <p:nvSpPr>
          <p:cNvPr id="16" name="Retângulo 15">
            <a:extLst>
              <a:ext uri="{FF2B5EF4-FFF2-40B4-BE49-F238E27FC236}">
                <a16:creationId xmlns:a16="http://schemas.microsoft.com/office/drawing/2014/main" id="{62155B84-5173-4FB4-903C-19E4361110A8}"/>
              </a:ext>
            </a:extLst>
          </p:cNvPr>
          <p:cNvSpPr/>
          <p:nvPr/>
        </p:nvSpPr>
        <p:spPr>
          <a:xfrm>
            <a:off x="0" y="1355546"/>
            <a:ext cx="1671484" cy="462116"/>
          </a:xfrm>
          <a:prstGeom prst="rect">
            <a:avLst/>
          </a:prstGeom>
          <a:solidFill>
            <a:srgbClr val="D2AB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407559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tângulo 20">
            <a:extLst>
              <a:ext uri="{FF2B5EF4-FFF2-40B4-BE49-F238E27FC236}">
                <a16:creationId xmlns:a16="http://schemas.microsoft.com/office/drawing/2014/main" id="{62155B84-5173-4FB4-903C-19E4361110A8}"/>
              </a:ext>
            </a:extLst>
          </p:cNvPr>
          <p:cNvSpPr/>
          <p:nvPr/>
        </p:nvSpPr>
        <p:spPr>
          <a:xfrm>
            <a:off x="9157252" y="0"/>
            <a:ext cx="3034748" cy="6871689"/>
          </a:xfrm>
          <a:prstGeom prst="rect">
            <a:avLst/>
          </a:prstGeom>
          <a:solidFill>
            <a:srgbClr val="D2AB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226" y="3229455"/>
            <a:ext cx="1038088" cy="273181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21" t="7934" r="19243" b="15277"/>
          <a:stretch/>
        </p:blipFill>
        <p:spPr>
          <a:xfrm>
            <a:off x="722057" y="4712006"/>
            <a:ext cx="1101389" cy="657162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66" t="15277" r="14507" b="13199"/>
          <a:stretch/>
        </p:blipFill>
        <p:spPr>
          <a:xfrm>
            <a:off x="777211" y="3727082"/>
            <a:ext cx="1036118" cy="739761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429" y="2297039"/>
            <a:ext cx="572952" cy="572952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076" y="2297039"/>
            <a:ext cx="1246650" cy="526043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2992" y="3121039"/>
            <a:ext cx="1328805" cy="446528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2016" y="3924288"/>
            <a:ext cx="1830756" cy="542555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2569" y="2168584"/>
            <a:ext cx="666634" cy="666634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5992" y="2350728"/>
            <a:ext cx="1490020" cy="414171"/>
          </a:xfrm>
          <a:prstGeom prst="rect">
            <a:avLst/>
          </a:prstGeom>
        </p:spPr>
      </p:pic>
      <p:pic>
        <p:nvPicPr>
          <p:cNvPr id="15" name="Imagem 14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056"/>
          <a:stretch/>
        </p:blipFill>
        <p:spPr>
          <a:xfrm>
            <a:off x="4284994" y="3015562"/>
            <a:ext cx="1648140" cy="552005"/>
          </a:xfrm>
          <a:prstGeom prst="rect">
            <a:avLst/>
          </a:prstGeom>
        </p:spPr>
      </p:pic>
      <p:pic>
        <p:nvPicPr>
          <p:cNvPr id="16" name="Imagem 1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8007" y="3875154"/>
            <a:ext cx="787691" cy="607714"/>
          </a:xfrm>
          <a:prstGeom prst="rect">
            <a:avLst/>
          </a:prstGeom>
        </p:spPr>
      </p:pic>
      <p:pic>
        <p:nvPicPr>
          <p:cNvPr id="17" name="Imagem 1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5290" y="4771493"/>
            <a:ext cx="1467548" cy="540885"/>
          </a:xfrm>
          <a:prstGeom prst="rect">
            <a:avLst/>
          </a:prstGeom>
        </p:spPr>
      </p:pic>
      <p:pic>
        <p:nvPicPr>
          <p:cNvPr id="18" name="Imagem 17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50" b="34337"/>
          <a:stretch/>
        </p:blipFill>
        <p:spPr>
          <a:xfrm>
            <a:off x="2338693" y="4823564"/>
            <a:ext cx="1717402" cy="545604"/>
          </a:xfrm>
          <a:prstGeom prst="rect">
            <a:avLst/>
          </a:prstGeom>
        </p:spPr>
      </p:pic>
      <p:pic>
        <p:nvPicPr>
          <p:cNvPr id="28" name="Imagem 27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98" r="3172"/>
          <a:stretch/>
        </p:blipFill>
        <p:spPr>
          <a:xfrm>
            <a:off x="7388196" y="539802"/>
            <a:ext cx="3960075" cy="5925668"/>
          </a:xfrm>
          <a:prstGeom prst="rect">
            <a:avLst/>
          </a:prstGeom>
        </p:spPr>
      </p:pic>
      <p:sp>
        <p:nvSpPr>
          <p:cNvPr id="19" name="CaixaDeTexto 18"/>
          <p:cNvSpPr txBox="1"/>
          <p:nvPr/>
        </p:nvSpPr>
        <p:spPr>
          <a:xfrm>
            <a:off x="1739593" y="1259086"/>
            <a:ext cx="3892581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800" b="1" dirty="0" smtClean="0">
                <a:solidFill>
                  <a:srgbClr val="5353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Cases</a:t>
            </a:r>
            <a:r>
              <a:rPr lang="pt-BR" sz="2800" dirty="0" smtClean="0">
                <a:solidFill>
                  <a:srgbClr val="5353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TECNOPUC</a:t>
            </a:r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62155B84-5173-4FB4-903C-19E4361110A8}"/>
              </a:ext>
            </a:extLst>
          </p:cNvPr>
          <p:cNvSpPr/>
          <p:nvPr/>
        </p:nvSpPr>
        <p:spPr>
          <a:xfrm>
            <a:off x="0" y="1355546"/>
            <a:ext cx="1671484" cy="462116"/>
          </a:xfrm>
          <a:prstGeom prst="rect">
            <a:avLst/>
          </a:prstGeom>
          <a:solidFill>
            <a:srgbClr val="D2AB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032" name="Picture 8" descr="Resultado de imagem para logo Oracle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3980" y="5156654"/>
            <a:ext cx="1482172" cy="1482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Resultado de imagem para logo stefanini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5242" y="5721012"/>
            <a:ext cx="1670621" cy="358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Imagem 23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057" y="5614331"/>
            <a:ext cx="1255627" cy="419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1338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>
            <a:extLst>
              <a:ext uri="{FF2B5EF4-FFF2-40B4-BE49-F238E27FC236}">
                <a16:creationId xmlns:a16="http://schemas.microsoft.com/office/drawing/2014/main" id="{62155B84-5173-4FB4-903C-19E4361110A8}"/>
              </a:ext>
            </a:extLst>
          </p:cNvPr>
          <p:cNvSpPr/>
          <p:nvPr/>
        </p:nvSpPr>
        <p:spPr>
          <a:xfrm>
            <a:off x="0" y="3067399"/>
            <a:ext cx="12201679" cy="2520602"/>
          </a:xfrm>
          <a:prstGeom prst="rect">
            <a:avLst/>
          </a:prstGeom>
          <a:solidFill>
            <a:srgbClr val="D2AB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CaixaDeTexto 1"/>
          <p:cNvSpPr txBox="1"/>
          <p:nvPr/>
        </p:nvSpPr>
        <p:spPr>
          <a:xfrm>
            <a:off x="1785206" y="1375642"/>
            <a:ext cx="4957238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pt-BR" sz="2400" b="1" dirty="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INFRAESTRUTURA TECNOPUC</a:t>
            </a:r>
            <a:endParaRPr lang="pt-BR" sz="2400" b="1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62155B84-5173-4FB4-903C-19E4361110A8}"/>
              </a:ext>
            </a:extLst>
          </p:cNvPr>
          <p:cNvSpPr/>
          <p:nvPr/>
        </p:nvSpPr>
        <p:spPr>
          <a:xfrm>
            <a:off x="0" y="1355546"/>
            <a:ext cx="1671484" cy="462116"/>
          </a:xfrm>
          <a:prstGeom prst="rect">
            <a:avLst/>
          </a:prstGeom>
          <a:solidFill>
            <a:srgbClr val="D2AB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CaixaDeTexto 4"/>
          <p:cNvSpPr txBox="1"/>
          <p:nvPr/>
        </p:nvSpPr>
        <p:spPr>
          <a:xfrm>
            <a:off x="5753100" y="568528"/>
            <a:ext cx="6007100" cy="196088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4643" y="3658771"/>
            <a:ext cx="3578809" cy="2381374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0441" y="3650016"/>
            <a:ext cx="3578809" cy="2388571"/>
          </a:xfrm>
          <a:prstGeom prst="rect">
            <a:avLst/>
          </a:prstGeom>
        </p:spPr>
      </p:pic>
      <p:pic>
        <p:nvPicPr>
          <p:cNvPr id="18" name="Imagem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499" y="3658716"/>
            <a:ext cx="3578809" cy="2379527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7651888" y="513362"/>
            <a:ext cx="1476225" cy="17543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pt-BR" dirty="0">
                <a:solidFill>
                  <a:srgbClr val="5353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Cafeteria</a:t>
            </a:r>
          </a:p>
          <a:p>
            <a:pPr>
              <a:lnSpc>
                <a:spcPct val="150000"/>
              </a:lnSpc>
            </a:pPr>
            <a:r>
              <a:rPr lang="pt-BR" dirty="0" err="1">
                <a:solidFill>
                  <a:srgbClr val="5353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Bicicletário</a:t>
            </a:r>
            <a:endParaRPr lang="pt-BR" dirty="0">
              <a:solidFill>
                <a:srgbClr val="53535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pt-BR" dirty="0" smtClean="0">
                <a:solidFill>
                  <a:srgbClr val="5353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Vestiários</a:t>
            </a:r>
          </a:p>
          <a:p>
            <a:pPr>
              <a:lnSpc>
                <a:spcPct val="150000"/>
              </a:lnSpc>
            </a:pPr>
            <a:r>
              <a:rPr lang="pt-BR" dirty="0" smtClean="0">
                <a:solidFill>
                  <a:srgbClr val="5353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Arenas</a:t>
            </a:r>
            <a:endParaRPr lang="pt-BR" dirty="0">
              <a:solidFill>
                <a:srgbClr val="53535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308464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>
            <a:extLst>
              <a:ext uri="{FF2B5EF4-FFF2-40B4-BE49-F238E27FC236}">
                <a16:creationId xmlns:a16="http://schemas.microsoft.com/office/drawing/2014/main" id="{62155B84-5173-4FB4-903C-19E4361110A8}"/>
              </a:ext>
            </a:extLst>
          </p:cNvPr>
          <p:cNvSpPr/>
          <p:nvPr/>
        </p:nvSpPr>
        <p:spPr>
          <a:xfrm>
            <a:off x="0" y="3346803"/>
            <a:ext cx="12201679" cy="2241198"/>
          </a:xfrm>
          <a:prstGeom prst="rect">
            <a:avLst/>
          </a:prstGeom>
          <a:solidFill>
            <a:srgbClr val="D2AB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62155B84-5173-4FB4-903C-19E4361110A8}"/>
              </a:ext>
            </a:extLst>
          </p:cNvPr>
          <p:cNvSpPr/>
          <p:nvPr/>
        </p:nvSpPr>
        <p:spPr>
          <a:xfrm>
            <a:off x="0" y="1355546"/>
            <a:ext cx="1671484" cy="462116"/>
          </a:xfrm>
          <a:prstGeom prst="rect">
            <a:avLst/>
          </a:prstGeom>
          <a:solidFill>
            <a:srgbClr val="D2AB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CaixaDeTexto 4"/>
          <p:cNvSpPr txBox="1"/>
          <p:nvPr/>
        </p:nvSpPr>
        <p:spPr>
          <a:xfrm>
            <a:off x="5753100" y="558800"/>
            <a:ext cx="6007100" cy="196088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pic>
        <p:nvPicPr>
          <p:cNvPr id="15" name="Imagem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793" y="4125091"/>
            <a:ext cx="2910199" cy="1706857"/>
          </a:xfrm>
          <a:prstGeom prst="rect">
            <a:avLst/>
          </a:prstGeom>
        </p:spPr>
      </p:pic>
      <p:pic>
        <p:nvPicPr>
          <p:cNvPr id="17" name="Imagem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2439" y="4115298"/>
            <a:ext cx="2784251" cy="1706857"/>
          </a:xfrm>
          <a:prstGeom prst="rect">
            <a:avLst/>
          </a:prstGeom>
        </p:spPr>
      </p:pic>
      <p:sp>
        <p:nvSpPr>
          <p:cNvPr id="11" name="CaixaDeTexto 10"/>
          <p:cNvSpPr txBox="1"/>
          <p:nvPr/>
        </p:nvSpPr>
        <p:spPr>
          <a:xfrm>
            <a:off x="1785206" y="1375642"/>
            <a:ext cx="4957238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pt-BR" sz="2400" b="1" dirty="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INFRAESTRUTURA TECNOPUC</a:t>
            </a:r>
            <a:endParaRPr lang="pt-BR" sz="2400" b="1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7529521" y="558800"/>
            <a:ext cx="4451419" cy="17543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pt-BR" dirty="0">
                <a:solidFill>
                  <a:srgbClr val="5353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Café </a:t>
            </a:r>
            <a:r>
              <a:rPr lang="pt-BR" dirty="0" err="1">
                <a:solidFill>
                  <a:srgbClr val="5353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Coworking</a:t>
            </a:r>
            <a:endParaRPr lang="pt-BR" dirty="0">
              <a:solidFill>
                <a:srgbClr val="53535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pt-BR" dirty="0">
                <a:solidFill>
                  <a:srgbClr val="5353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Linha do </a:t>
            </a:r>
            <a:r>
              <a:rPr lang="pt-BR" dirty="0" smtClean="0">
                <a:solidFill>
                  <a:srgbClr val="5353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Tempo</a:t>
            </a:r>
          </a:p>
          <a:p>
            <a:pPr>
              <a:lnSpc>
                <a:spcPct val="150000"/>
              </a:lnSpc>
            </a:pPr>
            <a:r>
              <a:rPr lang="pt-BR" dirty="0" smtClean="0">
                <a:solidFill>
                  <a:srgbClr val="5353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Sala </a:t>
            </a:r>
            <a:r>
              <a:rPr lang="pt-BR" dirty="0">
                <a:solidFill>
                  <a:srgbClr val="5353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pt-BR" dirty="0" smtClean="0">
                <a:solidFill>
                  <a:srgbClr val="5353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descompressão </a:t>
            </a:r>
          </a:p>
          <a:p>
            <a:pPr>
              <a:lnSpc>
                <a:spcPct val="150000"/>
              </a:lnSpc>
            </a:pPr>
            <a:r>
              <a:rPr lang="pt-BR" dirty="0" smtClean="0">
                <a:solidFill>
                  <a:srgbClr val="5353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Espaço </a:t>
            </a:r>
            <a:r>
              <a:rPr lang="pt-BR" dirty="0">
                <a:solidFill>
                  <a:srgbClr val="5353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 Família – </a:t>
            </a:r>
            <a:r>
              <a:rPr lang="pt-BR" sz="1400" dirty="0">
                <a:solidFill>
                  <a:srgbClr val="5353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Sala de </a:t>
            </a:r>
            <a:r>
              <a:rPr lang="pt-BR" sz="1400" dirty="0" smtClean="0">
                <a:solidFill>
                  <a:srgbClr val="5353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Amamentação</a:t>
            </a:r>
            <a:endParaRPr lang="pt-BR" sz="1400" dirty="0">
              <a:solidFill>
                <a:srgbClr val="53535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2550" y="4100538"/>
            <a:ext cx="3038146" cy="1721616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3922" y="4093786"/>
            <a:ext cx="2596260" cy="1728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42896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aixaDeTexto 11"/>
          <p:cNvSpPr txBox="1"/>
          <p:nvPr/>
        </p:nvSpPr>
        <p:spPr>
          <a:xfrm>
            <a:off x="1785206" y="1375642"/>
            <a:ext cx="4957238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pt-BR" sz="2400" b="1" dirty="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INFRAESTRUTURA TECNOPUC</a:t>
            </a:r>
            <a:endParaRPr lang="pt-BR" sz="2400" b="1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62155B84-5173-4FB4-903C-19E4361110A8}"/>
              </a:ext>
            </a:extLst>
          </p:cNvPr>
          <p:cNvSpPr/>
          <p:nvPr/>
        </p:nvSpPr>
        <p:spPr>
          <a:xfrm>
            <a:off x="0" y="3336523"/>
            <a:ext cx="12201679" cy="2251478"/>
          </a:xfrm>
          <a:prstGeom prst="rect">
            <a:avLst/>
          </a:prstGeom>
          <a:solidFill>
            <a:srgbClr val="D2AB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62155B84-5173-4FB4-903C-19E4361110A8}"/>
              </a:ext>
            </a:extLst>
          </p:cNvPr>
          <p:cNvSpPr/>
          <p:nvPr/>
        </p:nvSpPr>
        <p:spPr>
          <a:xfrm>
            <a:off x="0" y="1355546"/>
            <a:ext cx="1671484" cy="462116"/>
          </a:xfrm>
          <a:prstGeom prst="rect">
            <a:avLst/>
          </a:prstGeom>
          <a:solidFill>
            <a:srgbClr val="D2AB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CaixaDeTexto 3"/>
          <p:cNvSpPr txBox="1"/>
          <p:nvPr/>
        </p:nvSpPr>
        <p:spPr>
          <a:xfrm>
            <a:off x="7608888" y="538534"/>
            <a:ext cx="2600438" cy="17543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pt-BR" dirty="0">
                <a:solidFill>
                  <a:srgbClr val="5353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Segurança</a:t>
            </a:r>
          </a:p>
          <a:p>
            <a:pPr>
              <a:lnSpc>
                <a:spcPct val="150000"/>
              </a:lnSpc>
            </a:pPr>
            <a:r>
              <a:rPr lang="pt-BR" dirty="0" smtClean="0">
                <a:solidFill>
                  <a:srgbClr val="5353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Estacionamento</a:t>
            </a:r>
            <a:endParaRPr lang="pt-BR" dirty="0">
              <a:solidFill>
                <a:srgbClr val="53535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pt-BR" dirty="0" smtClean="0">
                <a:solidFill>
                  <a:srgbClr val="5353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Caixas eletrônicos </a:t>
            </a:r>
          </a:p>
          <a:p>
            <a:pPr>
              <a:lnSpc>
                <a:spcPct val="150000"/>
              </a:lnSpc>
            </a:pPr>
            <a:r>
              <a:rPr lang="pt-BR" dirty="0" smtClean="0">
                <a:solidFill>
                  <a:srgbClr val="5353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Caixa Postal</a:t>
            </a:r>
            <a:endParaRPr lang="pt-BR" dirty="0">
              <a:solidFill>
                <a:srgbClr val="53535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6185" y="3626939"/>
            <a:ext cx="3810277" cy="2537788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3963" y="3000949"/>
            <a:ext cx="2390278" cy="3585417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926" y="3626939"/>
            <a:ext cx="3551758" cy="2537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41486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aixaDeTexto 11"/>
          <p:cNvSpPr txBox="1"/>
          <p:nvPr/>
        </p:nvSpPr>
        <p:spPr>
          <a:xfrm>
            <a:off x="1785206" y="1375642"/>
            <a:ext cx="4957238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pt-BR" sz="2400" b="1" dirty="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INFRAESTRUTURA TECNOPUC</a:t>
            </a:r>
            <a:endParaRPr lang="pt-BR" sz="2400" b="1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62155B84-5173-4FB4-903C-19E4361110A8}"/>
              </a:ext>
            </a:extLst>
          </p:cNvPr>
          <p:cNvSpPr/>
          <p:nvPr/>
        </p:nvSpPr>
        <p:spPr>
          <a:xfrm>
            <a:off x="0" y="3336523"/>
            <a:ext cx="12201679" cy="2251478"/>
          </a:xfrm>
          <a:prstGeom prst="rect">
            <a:avLst/>
          </a:prstGeom>
          <a:solidFill>
            <a:srgbClr val="D2AB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62155B84-5173-4FB4-903C-19E4361110A8}"/>
              </a:ext>
            </a:extLst>
          </p:cNvPr>
          <p:cNvSpPr/>
          <p:nvPr/>
        </p:nvSpPr>
        <p:spPr>
          <a:xfrm>
            <a:off x="0" y="1355546"/>
            <a:ext cx="1671484" cy="462116"/>
          </a:xfrm>
          <a:prstGeom prst="rect">
            <a:avLst/>
          </a:prstGeom>
          <a:solidFill>
            <a:srgbClr val="D2AB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838" y="3992809"/>
            <a:ext cx="2803474" cy="1871095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7959" y="3992808"/>
            <a:ext cx="2803474" cy="1871095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922" y="4002537"/>
            <a:ext cx="2803474" cy="1871095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7587659" y="590812"/>
            <a:ext cx="2311715" cy="147732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pt-BR" dirty="0" smtClean="0">
                <a:solidFill>
                  <a:srgbClr val="5353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Espaços de Lazer</a:t>
            </a:r>
          </a:p>
          <a:p>
            <a:pPr>
              <a:lnSpc>
                <a:spcPct val="150000"/>
              </a:lnSpc>
            </a:pPr>
            <a:r>
              <a:rPr lang="pt-BR" sz="1400" dirty="0" smtClean="0">
                <a:solidFill>
                  <a:srgbClr val="5353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Descompressão</a:t>
            </a:r>
          </a:p>
          <a:p>
            <a:pPr>
              <a:lnSpc>
                <a:spcPct val="150000"/>
              </a:lnSpc>
            </a:pPr>
            <a:r>
              <a:rPr lang="pt-BR" sz="1400" dirty="0" smtClean="0">
                <a:solidFill>
                  <a:srgbClr val="5353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Eventos</a:t>
            </a:r>
          </a:p>
          <a:p>
            <a:pPr>
              <a:lnSpc>
                <a:spcPct val="150000"/>
              </a:lnSpc>
            </a:pPr>
            <a:r>
              <a:rPr lang="pt-BR" sz="1400" dirty="0" smtClean="0">
                <a:solidFill>
                  <a:srgbClr val="5353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Jogos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1871" y="3992155"/>
            <a:ext cx="2804453" cy="1871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08967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aixaDeTexto 11"/>
          <p:cNvSpPr txBox="1"/>
          <p:nvPr/>
        </p:nvSpPr>
        <p:spPr>
          <a:xfrm>
            <a:off x="1785206" y="1375642"/>
            <a:ext cx="4957238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pt-BR" sz="2400" b="1" dirty="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INFRAESTRUTURA TECNOPUC</a:t>
            </a:r>
            <a:endParaRPr lang="pt-BR" sz="2400" b="1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62155B84-5173-4FB4-903C-19E4361110A8}"/>
              </a:ext>
            </a:extLst>
          </p:cNvPr>
          <p:cNvSpPr/>
          <p:nvPr/>
        </p:nvSpPr>
        <p:spPr>
          <a:xfrm>
            <a:off x="0" y="3336523"/>
            <a:ext cx="12201679" cy="2251478"/>
          </a:xfrm>
          <a:prstGeom prst="rect">
            <a:avLst/>
          </a:prstGeom>
          <a:solidFill>
            <a:srgbClr val="D2AB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62155B84-5173-4FB4-903C-19E4361110A8}"/>
              </a:ext>
            </a:extLst>
          </p:cNvPr>
          <p:cNvSpPr/>
          <p:nvPr/>
        </p:nvSpPr>
        <p:spPr>
          <a:xfrm>
            <a:off x="0" y="1355546"/>
            <a:ext cx="1671484" cy="462116"/>
          </a:xfrm>
          <a:prstGeom prst="rect">
            <a:avLst/>
          </a:prstGeom>
          <a:solidFill>
            <a:srgbClr val="D2AB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CaixaDeTexto 3"/>
          <p:cNvSpPr txBox="1"/>
          <p:nvPr/>
        </p:nvSpPr>
        <p:spPr>
          <a:xfrm>
            <a:off x="7706397" y="913978"/>
            <a:ext cx="2059619" cy="83099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pt-BR" dirty="0">
                <a:solidFill>
                  <a:srgbClr val="5353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Áreas </a:t>
            </a:r>
            <a:r>
              <a:rPr lang="pt-BR" dirty="0" smtClean="0">
                <a:solidFill>
                  <a:srgbClr val="5353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verdes</a:t>
            </a:r>
          </a:p>
          <a:p>
            <a:pPr>
              <a:lnSpc>
                <a:spcPct val="150000"/>
              </a:lnSpc>
            </a:pPr>
            <a:r>
              <a:rPr lang="pt-BR" sz="1400" dirty="0" smtClean="0">
                <a:solidFill>
                  <a:srgbClr val="5353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Espaços de encontro</a:t>
            </a:r>
            <a:endParaRPr lang="pt-BR" sz="1400" dirty="0">
              <a:solidFill>
                <a:srgbClr val="53535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287" y="4059356"/>
            <a:ext cx="2823997" cy="1884793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9841" y="4059356"/>
            <a:ext cx="2823997" cy="1884793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4399" y="4055601"/>
            <a:ext cx="2823997" cy="1888548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8961" y="4018696"/>
            <a:ext cx="2567270" cy="1925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10743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1785206" y="1375642"/>
            <a:ext cx="4957238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pt-BR" sz="2400" b="1" dirty="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INFRAESTRUTURA PUCRS</a:t>
            </a:r>
            <a:endParaRPr lang="pt-BR" sz="2400" b="1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62155B84-5173-4FB4-903C-19E4361110A8}"/>
              </a:ext>
            </a:extLst>
          </p:cNvPr>
          <p:cNvSpPr/>
          <p:nvPr/>
        </p:nvSpPr>
        <p:spPr>
          <a:xfrm>
            <a:off x="0" y="1355546"/>
            <a:ext cx="1671484" cy="462116"/>
          </a:xfrm>
          <a:prstGeom prst="rect">
            <a:avLst/>
          </a:prstGeom>
          <a:solidFill>
            <a:srgbClr val="D2AB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CaixaDeTexto 8"/>
          <p:cNvSpPr txBox="1"/>
          <p:nvPr/>
        </p:nvSpPr>
        <p:spPr>
          <a:xfrm>
            <a:off x="7572375" y="979193"/>
            <a:ext cx="3605750" cy="101566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pt-BR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Rua da Cultura </a:t>
            </a:r>
          </a:p>
          <a:p>
            <a:pPr>
              <a:lnSpc>
                <a:spcPct val="150000"/>
              </a:lnSpc>
            </a:pPr>
            <a:r>
              <a:rPr lang="pt-BR" sz="14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ATL </a:t>
            </a:r>
            <a:r>
              <a:rPr lang="pt-BR" sz="1400" dirty="0" err="1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House</a:t>
            </a:r>
            <a:endParaRPr lang="pt-BR" sz="1400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pt-BR" sz="14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Espaço para eventos e </a:t>
            </a:r>
            <a:r>
              <a:rPr lang="pt-BR" sz="1400" dirty="0" err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food</a:t>
            </a:r>
            <a:r>
              <a:rPr lang="pt-BR" sz="14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400" dirty="0" err="1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park</a:t>
            </a:r>
            <a:endParaRPr lang="pt-BR" sz="1400" dirty="0" smtClean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62155B84-5173-4FB4-903C-19E4361110A8}"/>
              </a:ext>
            </a:extLst>
          </p:cNvPr>
          <p:cNvSpPr/>
          <p:nvPr/>
        </p:nvSpPr>
        <p:spPr>
          <a:xfrm>
            <a:off x="0" y="3243163"/>
            <a:ext cx="12201679" cy="1690578"/>
          </a:xfrm>
          <a:prstGeom prst="rect">
            <a:avLst/>
          </a:prstGeom>
          <a:solidFill>
            <a:srgbClr val="D2AB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532" y="3022251"/>
            <a:ext cx="3474015" cy="2171738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0323" y="3022251"/>
            <a:ext cx="3474015" cy="2171738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7114" y="3035027"/>
            <a:ext cx="3860344" cy="2170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528745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1785206" y="1375642"/>
            <a:ext cx="4957238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pt-BR" sz="24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INFRAESTRUTURA PUCRS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62155B84-5173-4FB4-903C-19E4361110A8}"/>
              </a:ext>
            </a:extLst>
          </p:cNvPr>
          <p:cNvSpPr/>
          <p:nvPr/>
        </p:nvSpPr>
        <p:spPr>
          <a:xfrm>
            <a:off x="0" y="1355546"/>
            <a:ext cx="1671484" cy="462116"/>
          </a:xfrm>
          <a:prstGeom prst="rect">
            <a:avLst/>
          </a:prstGeom>
          <a:solidFill>
            <a:srgbClr val="D2AB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62155B84-5173-4FB4-903C-19E4361110A8}"/>
              </a:ext>
            </a:extLst>
          </p:cNvPr>
          <p:cNvSpPr/>
          <p:nvPr/>
        </p:nvSpPr>
        <p:spPr>
          <a:xfrm>
            <a:off x="0" y="3243163"/>
            <a:ext cx="12201679" cy="1690578"/>
          </a:xfrm>
          <a:prstGeom prst="rect">
            <a:avLst/>
          </a:prstGeom>
          <a:solidFill>
            <a:srgbClr val="D2AB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CaixaDeTexto 8"/>
          <p:cNvSpPr txBox="1"/>
          <p:nvPr/>
        </p:nvSpPr>
        <p:spPr>
          <a:xfrm>
            <a:off x="7500935" y="429228"/>
            <a:ext cx="4994031" cy="22621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pt-BR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Biblioteca</a:t>
            </a:r>
          </a:p>
          <a:p>
            <a:pPr>
              <a:lnSpc>
                <a:spcPct val="150000"/>
              </a:lnSpc>
            </a:pPr>
            <a:r>
              <a:rPr lang="pt-BR" sz="1400" dirty="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Espaço </a:t>
            </a:r>
            <a:r>
              <a:rPr lang="pt-BR" sz="14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cultural</a:t>
            </a:r>
          </a:p>
          <a:p>
            <a:pPr>
              <a:lnSpc>
                <a:spcPct val="150000"/>
              </a:lnSpc>
            </a:pPr>
            <a:r>
              <a:rPr lang="pt-BR" sz="14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Acervos </a:t>
            </a:r>
          </a:p>
          <a:p>
            <a:pPr>
              <a:lnSpc>
                <a:spcPct val="150000"/>
              </a:lnSpc>
            </a:pPr>
            <a:r>
              <a:rPr lang="pt-BR" sz="14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Salas de estudo</a:t>
            </a:r>
          </a:p>
          <a:p>
            <a:pPr>
              <a:lnSpc>
                <a:spcPct val="150000"/>
              </a:lnSpc>
            </a:pPr>
            <a:r>
              <a:rPr lang="pt-BR" sz="14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Salas de vídeos</a:t>
            </a:r>
          </a:p>
          <a:p>
            <a:pPr>
              <a:lnSpc>
                <a:spcPct val="150000"/>
              </a:lnSpc>
            </a:pPr>
            <a:r>
              <a:rPr lang="pt-BR" sz="14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Salas para deficientes visuais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017" y="3520924"/>
            <a:ext cx="2640726" cy="1883717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4972" y="3521416"/>
            <a:ext cx="2845026" cy="1883718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5631" y="3521416"/>
            <a:ext cx="2843481" cy="1882696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4549" y="3520433"/>
            <a:ext cx="2829350" cy="1888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562474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1785206" y="1375642"/>
            <a:ext cx="4957238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pt-BR" sz="24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INFRAESTRUTURA PUCRS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62155B84-5173-4FB4-903C-19E4361110A8}"/>
              </a:ext>
            </a:extLst>
          </p:cNvPr>
          <p:cNvSpPr/>
          <p:nvPr/>
        </p:nvSpPr>
        <p:spPr>
          <a:xfrm>
            <a:off x="0" y="1355546"/>
            <a:ext cx="1671484" cy="462116"/>
          </a:xfrm>
          <a:prstGeom prst="rect">
            <a:avLst/>
          </a:prstGeom>
          <a:solidFill>
            <a:srgbClr val="D2AB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62155B84-5173-4FB4-903C-19E4361110A8}"/>
              </a:ext>
            </a:extLst>
          </p:cNvPr>
          <p:cNvSpPr/>
          <p:nvPr/>
        </p:nvSpPr>
        <p:spPr>
          <a:xfrm>
            <a:off x="0" y="3243163"/>
            <a:ext cx="12201679" cy="1690578"/>
          </a:xfrm>
          <a:prstGeom prst="rect">
            <a:avLst/>
          </a:prstGeom>
          <a:solidFill>
            <a:srgbClr val="D2AB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CaixaDeTexto 8"/>
          <p:cNvSpPr txBox="1"/>
          <p:nvPr/>
        </p:nvSpPr>
        <p:spPr>
          <a:xfrm>
            <a:off x="7569381" y="543710"/>
            <a:ext cx="3220545" cy="19389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pt-BR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Parque esportivo</a:t>
            </a:r>
          </a:p>
          <a:p>
            <a:pPr>
              <a:lnSpc>
                <a:spcPct val="150000"/>
              </a:lnSpc>
            </a:pPr>
            <a:r>
              <a:rPr lang="pt-BR" sz="14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Academia</a:t>
            </a:r>
          </a:p>
          <a:p>
            <a:pPr>
              <a:lnSpc>
                <a:spcPct val="150000"/>
              </a:lnSpc>
            </a:pPr>
            <a:r>
              <a:rPr lang="pt-BR" sz="14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Piscinas</a:t>
            </a:r>
          </a:p>
          <a:p>
            <a:pPr>
              <a:lnSpc>
                <a:spcPct val="150000"/>
              </a:lnSpc>
            </a:pPr>
            <a:r>
              <a:rPr lang="pt-BR" sz="14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Campos de futebol e tênis</a:t>
            </a:r>
          </a:p>
          <a:p>
            <a:pPr>
              <a:lnSpc>
                <a:spcPct val="150000"/>
              </a:lnSpc>
            </a:pPr>
            <a:r>
              <a:rPr lang="pt-BR" sz="14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Pista atlética 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127" y="3533509"/>
            <a:ext cx="2467412" cy="1612043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1137" y="3533509"/>
            <a:ext cx="4422001" cy="1623703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9780" y="3486752"/>
            <a:ext cx="2480293" cy="1642225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4736" y="3503327"/>
            <a:ext cx="2189633" cy="1642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342194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tângulo 18">
            <a:extLst>
              <a:ext uri="{FF2B5EF4-FFF2-40B4-BE49-F238E27FC236}">
                <a16:creationId xmlns:a16="http://schemas.microsoft.com/office/drawing/2014/main" id="{62155B84-5173-4FB4-903C-19E4361110A8}"/>
              </a:ext>
            </a:extLst>
          </p:cNvPr>
          <p:cNvSpPr/>
          <p:nvPr/>
        </p:nvSpPr>
        <p:spPr>
          <a:xfrm>
            <a:off x="0" y="669001"/>
            <a:ext cx="5992558" cy="5466328"/>
          </a:xfrm>
          <a:prstGeom prst="rect">
            <a:avLst/>
          </a:prstGeom>
          <a:solidFill>
            <a:srgbClr val="D2AB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Retângulo 16"/>
          <p:cNvSpPr/>
          <p:nvPr/>
        </p:nvSpPr>
        <p:spPr>
          <a:xfrm>
            <a:off x="6888163" y="2963643"/>
            <a:ext cx="504008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 um ecossistema de inovação </a:t>
            </a:r>
            <a:r>
              <a:rPr lang="pt-BR" sz="2000" dirty="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vetor</a:t>
            </a:r>
          </a:p>
          <a:p>
            <a:r>
              <a:rPr lang="pt-BR" sz="2000" dirty="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pt-BR" sz="20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transformação da Universidade e da sociedade</a:t>
            </a:r>
            <a:r>
              <a:rPr lang="pt-BR" sz="2000" dirty="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pt-BR" sz="2000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CaixaDeTexto 19"/>
          <p:cNvSpPr txBox="1"/>
          <p:nvPr/>
        </p:nvSpPr>
        <p:spPr>
          <a:xfrm>
            <a:off x="6932725" y="2330591"/>
            <a:ext cx="2292601" cy="7078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pt-BR" sz="4000" b="1" dirty="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MISSÃO</a:t>
            </a:r>
            <a:endParaRPr lang="pt-BR" sz="4000" b="1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21" r="22695" b="3395"/>
          <a:stretch/>
        </p:blipFill>
        <p:spPr>
          <a:xfrm>
            <a:off x="820452" y="1214100"/>
            <a:ext cx="5845818" cy="4375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01433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1785206" y="1375642"/>
            <a:ext cx="4957238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pt-BR" sz="24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INFRAESTRUTURA PUCRS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62155B84-5173-4FB4-903C-19E4361110A8}"/>
              </a:ext>
            </a:extLst>
          </p:cNvPr>
          <p:cNvSpPr/>
          <p:nvPr/>
        </p:nvSpPr>
        <p:spPr>
          <a:xfrm>
            <a:off x="0" y="1355546"/>
            <a:ext cx="1671484" cy="462116"/>
          </a:xfrm>
          <a:prstGeom prst="rect">
            <a:avLst/>
          </a:prstGeom>
          <a:solidFill>
            <a:srgbClr val="D2AB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62155B84-5173-4FB4-903C-19E4361110A8}"/>
              </a:ext>
            </a:extLst>
          </p:cNvPr>
          <p:cNvSpPr/>
          <p:nvPr/>
        </p:nvSpPr>
        <p:spPr>
          <a:xfrm>
            <a:off x="0" y="3243163"/>
            <a:ext cx="12201679" cy="1690578"/>
          </a:xfrm>
          <a:prstGeom prst="rect">
            <a:avLst/>
          </a:prstGeom>
          <a:solidFill>
            <a:srgbClr val="D2AB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CaixaDeTexto 8"/>
          <p:cNvSpPr txBox="1"/>
          <p:nvPr/>
        </p:nvSpPr>
        <p:spPr>
          <a:xfrm>
            <a:off x="7535863" y="409585"/>
            <a:ext cx="2582427" cy="22621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pt-BR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Serviços</a:t>
            </a:r>
          </a:p>
          <a:p>
            <a:pPr>
              <a:lnSpc>
                <a:spcPct val="150000"/>
              </a:lnSpc>
            </a:pPr>
            <a:r>
              <a:rPr lang="pt-BR" sz="14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Lojas</a:t>
            </a:r>
          </a:p>
          <a:p>
            <a:pPr>
              <a:lnSpc>
                <a:spcPct val="150000"/>
              </a:lnSpc>
            </a:pPr>
            <a:r>
              <a:rPr lang="pt-BR" sz="14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Restaurantes</a:t>
            </a:r>
          </a:p>
          <a:p>
            <a:pPr>
              <a:lnSpc>
                <a:spcPct val="150000"/>
              </a:lnSpc>
            </a:pPr>
            <a:r>
              <a:rPr lang="pt-BR" sz="14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Bares</a:t>
            </a:r>
          </a:p>
          <a:p>
            <a:pPr>
              <a:lnSpc>
                <a:spcPct val="150000"/>
              </a:lnSpc>
            </a:pPr>
            <a:r>
              <a:rPr lang="pt-BR" sz="14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Correio</a:t>
            </a:r>
          </a:p>
          <a:p>
            <a:pPr>
              <a:lnSpc>
                <a:spcPct val="150000"/>
              </a:lnSpc>
            </a:pPr>
            <a:r>
              <a:rPr lang="pt-BR" sz="14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Bancos</a:t>
            </a:r>
          </a:p>
          <a:p>
            <a:endParaRPr lang="pt-BR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6681" y="3543861"/>
            <a:ext cx="5262279" cy="1904945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6669" y="3508302"/>
            <a:ext cx="3231056" cy="1907800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520" y="3481953"/>
            <a:ext cx="2943801" cy="1964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30702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2AB6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/>
          <p:cNvSpPr/>
          <p:nvPr/>
        </p:nvSpPr>
        <p:spPr>
          <a:xfrm>
            <a:off x="1671484" y="2508094"/>
            <a:ext cx="4705676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Tecnopuc Startups</a:t>
            </a:r>
          </a:p>
          <a:p>
            <a:pPr>
              <a:lnSpc>
                <a:spcPct val="150000"/>
              </a:lnSpc>
            </a:pPr>
            <a:r>
              <a:rPr lang="pt-BR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Startup Garagem</a:t>
            </a:r>
          </a:p>
          <a:p>
            <a:pPr>
              <a:lnSpc>
                <a:spcPct val="150000"/>
              </a:lnSpc>
            </a:pPr>
            <a:r>
              <a:rPr lang="pt-BR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Apple </a:t>
            </a:r>
            <a:r>
              <a:rPr lang="pt-BR" sz="2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Developer</a:t>
            </a:r>
            <a:r>
              <a:rPr lang="pt-BR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Academy</a:t>
            </a:r>
            <a:endParaRPr lang="pt-BR" sz="24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pt-BR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Tecnopuc </a:t>
            </a:r>
            <a:r>
              <a:rPr lang="pt-BR" sz="2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Crialab</a:t>
            </a:r>
            <a:r>
              <a:rPr lang="pt-BR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pt-BR" sz="2000" dirty="0" smtClean="0">
              <a:solidFill>
                <a:schemeClr val="bg1"/>
              </a:solidFill>
              <a:latin typeface="Gotham Light" pitchFamily="2" charset="0"/>
              <a:cs typeface="Gotham Light" pitchFamily="2" charset="0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1857015" y="1355546"/>
            <a:ext cx="54979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kern="1200" spc="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INNOVATE &amp; TRANSFORM</a:t>
            </a:r>
            <a:endParaRPr lang="pt-BR" sz="2800" b="1" kern="1200" spc="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62155B84-5173-4FB4-903C-19E4361110A8}"/>
              </a:ext>
            </a:extLst>
          </p:cNvPr>
          <p:cNvSpPr/>
          <p:nvPr/>
        </p:nvSpPr>
        <p:spPr>
          <a:xfrm>
            <a:off x="0" y="1355546"/>
            <a:ext cx="1671484" cy="4621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CaixaDeTexto 1"/>
          <p:cNvSpPr txBox="1"/>
          <p:nvPr/>
        </p:nvSpPr>
        <p:spPr>
          <a:xfrm>
            <a:off x="6970644" y="2508094"/>
            <a:ext cx="4638260" cy="313931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Tecna</a:t>
            </a:r>
            <a:endParaRPr lang="pt-BR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pt-BR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Ideia</a:t>
            </a:r>
          </a:p>
          <a:p>
            <a:pPr>
              <a:lnSpc>
                <a:spcPct val="150000"/>
              </a:lnSpc>
            </a:pPr>
            <a:r>
              <a:rPr lang="pt-BR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Centro de </a:t>
            </a:r>
            <a:r>
              <a:rPr lang="pt-BR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Inovação  MS</a:t>
            </a:r>
            <a:endParaRPr lang="pt-BR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pt-BR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Tecnopuc </a:t>
            </a:r>
            <a:r>
              <a:rPr lang="pt-BR" sz="2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UsaLab</a:t>
            </a:r>
            <a:endParaRPr lang="pt-BR" sz="24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pt-BR" sz="2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Tecnopus</a:t>
            </a:r>
            <a:r>
              <a:rPr lang="pt-BR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FabLab</a:t>
            </a:r>
            <a:r>
              <a:rPr lang="pt-BR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MIT</a:t>
            </a:r>
            <a:endParaRPr lang="pt-BR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6787321" y="2636838"/>
            <a:ext cx="45719" cy="2585019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8" name="Retângulo 7"/>
          <p:cNvSpPr/>
          <p:nvPr/>
        </p:nvSpPr>
        <p:spPr>
          <a:xfrm flipH="1">
            <a:off x="1546113" y="2647966"/>
            <a:ext cx="45719" cy="2092844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7821936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2AB6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ângulo 12">
            <a:extLst>
              <a:ext uri="{FF2B5EF4-FFF2-40B4-BE49-F238E27FC236}">
                <a16:creationId xmlns:a16="http://schemas.microsoft.com/office/drawing/2014/main" id="{62155B84-5173-4FB4-903C-19E4361110A8}"/>
              </a:ext>
            </a:extLst>
          </p:cNvPr>
          <p:cNvSpPr/>
          <p:nvPr/>
        </p:nvSpPr>
        <p:spPr>
          <a:xfrm>
            <a:off x="0" y="1355546"/>
            <a:ext cx="1671484" cy="4621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0062" y="1300874"/>
            <a:ext cx="3372306" cy="896372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6435310" y="1355546"/>
            <a:ext cx="5020354" cy="466281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pt-BR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Tecnopuc Startups – Ambiente de Desenvolvimento de Startups da </a:t>
            </a:r>
            <a:r>
              <a:rPr lang="pt-BR" dirty="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PUCRS – tem </a:t>
            </a:r>
            <a:r>
              <a:rPr lang="pt-BR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como propósito estimular e</a:t>
            </a:r>
          </a:p>
          <a:p>
            <a:pPr>
              <a:lnSpc>
                <a:spcPct val="150000"/>
              </a:lnSpc>
            </a:pPr>
            <a:r>
              <a:rPr lang="pt-BR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operacionalizar a visão empreendedora da comunidade PUCRS.</a:t>
            </a:r>
          </a:p>
          <a:p>
            <a:pPr>
              <a:lnSpc>
                <a:spcPct val="150000"/>
              </a:lnSpc>
            </a:pPr>
            <a:r>
              <a:rPr lang="pt-BR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 meio de diferentes mecanismos, apoia projetos de </a:t>
            </a:r>
            <a:r>
              <a:rPr lang="pt-BR" dirty="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negócios, </a:t>
            </a:r>
            <a:r>
              <a:rPr lang="pt-BR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dando suporte em assessorias e infraestrutura,</a:t>
            </a:r>
          </a:p>
          <a:p>
            <a:pPr>
              <a:lnSpc>
                <a:spcPct val="150000"/>
              </a:lnSpc>
            </a:pPr>
            <a:r>
              <a:rPr lang="pt-BR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transformando-os em empreendimentos competitivos e prontos para atuarem no mercado.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43201"/>
            <a:ext cx="5720376" cy="3623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8182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2AB6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>
            <a:extLst>
              <a:ext uri="{FF2B5EF4-FFF2-40B4-BE49-F238E27FC236}">
                <a16:creationId xmlns:a16="http://schemas.microsoft.com/office/drawing/2014/main" id="{62155B84-5173-4FB4-903C-19E4361110A8}"/>
              </a:ext>
            </a:extLst>
          </p:cNvPr>
          <p:cNvSpPr/>
          <p:nvPr/>
        </p:nvSpPr>
        <p:spPr>
          <a:xfrm>
            <a:off x="0" y="1355546"/>
            <a:ext cx="1671484" cy="4621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Retângulo 2"/>
          <p:cNvSpPr/>
          <p:nvPr/>
        </p:nvSpPr>
        <p:spPr>
          <a:xfrm>
            <a:off x="3037586" y="3512411"/>
            <a:ext cx="1765809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4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39 </a:t>
            </a:r>
          </a:p>
          <a:p>
            <a:pPr algn="ctr"/>
            <a:endParaRPr lang="pt-BR" sz="44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pt-BR" sz="4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2018</a:t>
            </a:r>
            <a:endParaRPr lang="pt-BR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4495" y="1238858"/>
            <a:ext cx="2025996" cy="695491"/>
          </a:xfrm>
          <a:prstGeom prst="rect">
            <a:avLst/>
          </a:prstGeom>
        </p:spPr>
      </p:pic>
      <p:sp>
        <p:nvSpPr>
          <p:cNvPr id="2" name="CaixaDeTexto 1"/>
          <p:cNvSpPr txBox="1"/>
          <p:nvPr/>
        </p:nvSpPr>
        <p:spPr>
          <a:xfrm>
            <a:off x="2786479" y="4158742"/>
            <a:ext cx="2268022" cy="83099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/>
            <a:r>
              <a:rPr lang="pt-BR" sz="2400" b="1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Projetos</a:t>
            </a:r>
          </a:p>
          <a:p>
            <a:pPr algn="ctr"/>
            <a:r>
              <a:rPr lang="pt-BR" sz="2400" b="1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apoiados em</a:t>
            </a:r>
            <a:endParaRPr lang="pt-BR" sz="2400" b="1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1687" y="1448911"/>
            <a:ext cx="6480313" cy="4320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34919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2AB6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>
            <a:extLst>
              <a:ext uri="{FF2B5EF4-FFF2-40B4-BE49-F238E27FC236}">
                <a16:creationId xmlns:a16="http://schemas.microsoft.com/office/drawing/2014/main" id="{62155B84-5173-4FB4-903C-19E4361110A8}"/>
              </a:ext>
            </a:extLst>
          </p:cNvPr>
          <p:cNvSpPr/>
          <p:nvPr/>
        </p:nvSpPr>
        <p:spPr>
          <a:xfrm>
            <a:off x="0" y="1355546"/>
            <a:ext cx="1671484" cy="4621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4355" y="708515"/>
            <a:ext cx="1122981" cy="1331838"/>
          </a:xfrm>
          <a:prstGeom prst="rect">
            <a:avLst/>
          </a:prstGeom>
        </p:spPr>
      </p:pic>
      <p:sp>
        <p:nvSpPr>
          <p:cNvPr id="10" name="Retângulo 9"/>
          <p:cNvSpPr/>
          <p:nvPr/>
        </p:nvSpPr>
        <p:spPr>
          <a:xfrm>
            <a:off x="1091395" y="3029474"/>
            <a:ext cx="5084324" cy="18408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300"/>
              </a:lnSpc>
            </a:pPr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Apple </a:t>
            </a:r>
            <a:r>
              <a:rPr lang="pt-BR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Developer</a:t>
            </a:r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Academy</a:t>
            </a:r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é uma </a:t>
            </a:r>
            <a:r>
              <a:rPr lang="pt-BR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colaboração com a Apple. Tem como objetivo </a:t>
            </a:r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desenvolver as habilidades de estudantes da área da informática, de forma a obter êxito no desenvolvimento de aplicativos </a:t>
            </a:r>
            <a:r>
              <a:rPr lang="pt-BR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 de startups no </a:t>
            </a:r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ecossistema </a:t>
            </a:r>
            <a:r>
              <a:rPr lang="pt-BR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global da Apple.</a:t>
            </a:r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              </a:t>
            </a:r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0122" y="2560216"/>
            <a:ext cx="5931878" cy="2965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34109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2AB6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772032" y="3050104"/>
            <a:ext cx="4862392" cy="15459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300"/>
              </a:lnSpc>
            </a:pPr>
            <a:r>
              <a:rPr lang="pt-BR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CriaLab</a:t>
            </a:r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é o Laboratório de Criatividade do TECNOPUC. Um laboratório de experiências em processo criativo. Um espaço em permanente transformação dedicado a interações construtivas.</a:t>
            </a:r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62155B84-5173-4FB4-903C-19E4361110A8}"/>
              </a:ext>
            </a:extLst>
          </p:cNvPr>
          <p:cNvSpPr/>
          <p:nvPr/>
        </p:nvSpPr>
        <p:spPr>
          <a:xfrm>
            <a:off x="0" y="1355546"/>
            <a:ext cx="1671484" cy="4621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6480" y="1753387"/>
            <a:ext cx="6076164" cy="4055349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4482" y="1236151"/>
            <a:ext cx="3357886" cy="853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36275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2AB6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ângulo 12">
            <a:extLst>
              <a:ext uri="{FF2B5EF4-FFF2-40B4-BE49-F238E27FC236}">
                <a16:creationId xmlns:a16="http://schemas.microsoft.com/office/drawing/2014/main" id="{62155B84-5173-4FB4-903C-19E4361110A8}"/>
              </a:ext>
            </a:extLst>
          </p:cNvPr>
          <p:cNvSpPr/>
          <p:nvPr/>
        </p:nvSpPr>
        <p:spPr>
          <a:xfrm>
            <a:off x="0" y="1355546"/>
            <a:ext cx="1671484" cy="4621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/>
          <p:cNvSpPr/>
          <p:nvPr/>
        </p:nvSpPr>
        <p:spPr>
          <a:xfrm>
            <a:off x="614234" y="2355443"/>
            <a:ext cx="5235154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300"/>
              </a:lnSpc>
            </a:pPr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Centro Tecnológico Audiovisual do RS – é um centro de referência para a Indústria Criativa, com ênfase no audiovisual e na tecnologia. Abriga completa infraestrutura de produção e pós-produção de conteúdos digitais criativos, cluster empresarial, centro de formação permanente e laboratórios de pesquisa. Atua como um articulador de negócios e está comprometido com o desenvolvimento do setor, contribuindo para o fortalecimento dos arranjos produtivos regionais e nacionais, ao mesmo tempo em que estimula novos negócios.</a:t>
            </a:r>
          </a:p>
          <a:p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8125" y="1127017"/>
            <a:ext cx="2585275" cy="939233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9388" y="1817662"/>
            <a:ext cx="6342612" cy="423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53144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2AB6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ângulo 12">
            <a:extLst>
              <a:ext uri="{FF2B5EF4-FFF2-40B4-BE49-F238E27FC236}">
                <a16:creationId xmlns:a16="http://schemas.microsoft.com/office/drawing/2014/main" id="{62155B84-5173-4FB4-903C-19E4361110A8}"/>
              </a:ext>
            </a:extLst>
          </p:cNvPr>
          <p:cNvSpPr/>
          <p:nvPr/>
        </p:nvSpPr>
        <p:spPr>
          <a:xfrm>
            <a:off x="0" y="1355546"/>
            <a:ext cx="1671484" cy="4621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2254" y="1771014"/>
            <a:ext cx="6049746" cy="4037722"/>
          </a:xfrm>
          <a:prstGeom prst="rect">
            <a:avLst/>
          </a:prstGeom>
        </p:spPr>
      </p:pic>
      <p:sp>
        <p:nvSpPr>
          <p:cNvPr id="10" name="Retângulo 9"/>
          <p:cNvSpPr/>
          <p:nvPr/>
        </p:nvSpPr>
        <p:spPr>
          <a:xfrm>
            <a:off x="264169" y="2609156"/>
            <a:ext cx="5878085" cy="24307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300"/>
              </a:lnSpc>
            </a:pPr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Central Multiusuário para Desenvolvimento Científico e Tecnológico da PUCRS – IDEIA é uma unidade que atua em duas direções: uma interna, que fortalece e qualifica o suporte à formação acadêmica em nível de </a:t>
            </a:r>
            <a:r>
              <a:rPr lang="pt-BR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graduação, pós-graduação</a:t>
            </a:r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extensão e pesquisa teórica e aplicada; e outra externa, que se posiciona como uma das portas de entrada da Universidade para a sua interação com a sociedade.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484" y="758909"/>
            <a:ext cx="2010484" cy="1485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55002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>
            <a:extLst>
              <a:ext uri="{FF2B5EF4-FFF2-40B4-BE49-F238E27FC236}">
                <a16:creationId xmlns:a16="http://schemas.microsoft.com/office/drawing/2014/main" id="{62155B84-5173-4FB4-903C-19E4361110A8}"/>
              </a:ext>
            </a:extLst>
          </p:cNvPr>
          <p:cNvSpPr/>
          <p:nvPr/>
        </p:nvSpPr>
        <p:spPr>
          <a:xfrm>
            <a:off x="5750561" y="0"/>
            <a:ext cx="6441440" cy="6858000"/>
          </a:xfrm>
          <a:prstGeom prst="rect">
            <a:avLst/>
          </a:prstGeom>
          <a:solidFill>
            <a:srgbClr val="D2AB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537" y="459030"/>
            <a:ext cx="3089238" cy="3089238"/>
          </a:xfrm>
          <a:prstGeom prst="rect">
            <a:avLst/>
          </a:prstGeom>
        </p:spPr>
      </p:pic>
      <p:sp>
        <p:nvSpPr>
          <p:cNvPr id="8" name="CaixaDeTexto 7"/>
          <p:cNvSpPr txBox="1"/>
          <p:nvPr/>
        </p:nvSpPr>
        <p:spPr>
          <a:xfrm>
            <a:off x="1805361" y="885940"/>
            <a:ext cx="1212159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pt-BR" sz="2400" b="1" dirty="0" smtClean="0">
                <a:solidFill>
                  <a:srgbClr val="D2AB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CASE</a:t>
            </a:r>
            <a:endParaRPr lang="pt-BR" sz="6000" b="1" dirty="0">
              <a:solidFill>
                <a:srgbClr val="D2AB6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62155B84-5173-4FB4-903C-19E4361110A8}"/>
              </a:ext>
            </a:extLst>
          </p:cNvPr>
          <p:cNvSpPr/>
          <p:nvPr/>
        </p:nvSpPr>
        <p:spPr>
          <a:xfrm>
            <a:off x="0" y="1009693"/>
            <a:ext cx="1666568" cy="214158"/>
          </a:xfrm>
          <a:prstGeom prst="rect">
            <a:avLst/>
          </a:prstGeom>
          <a:solidFill>
            <a:srgbClr val="D2AB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Retângulo 9"/>
          <p:cNvSpPr/>
          <p:nvPr/>
        </p:nvSpPr>
        <p:spPr>
          <a:xfrm>
            <a:off x="2850204" y="2735267"/>
            <a:ext cx="251433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t-BR" sz="2400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Free</a:t>
            </a:r>
            <a:r>
              <a:rPr lang="pt-BR" sz="24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4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zone</a:t>
            </a:r>
          </a:p>
          <a:p>
            <a:pPr algn="r"/>
            <a:r>
              <a:rPr lang="pt-BR" sz="1600" dirty="0" err="1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FabLab</a:t>
            </a:r>
            <a:r>
              <a:rPr lang="pt-BR" sz="16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MIT </a:t>
            </a:r>
            <a:r>
              <a:rPr lang="pt-BR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| Espaço </a:t>
            </a:r>
            <a:r>
              <a:rPr lang="pt-BR" sz="1600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Maker</a:t>
            </a:r>
            <a:endParaRPr lang="pt-BR" sz="1600" dirty="0" smtClean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537" y="3888030"/>
            <a:ext cx="3089238" cy="2557903"/>
          </a:xfrm>
          <a:prstGeom prst="rect">
            <a:avLst/>
          </a:prstGeom>
        </p:spPr>
      </p:pic>
      <p:sp>
        <p:nvSpPr>
          <p:cNvPr id="11" name="Retângulo 10"/>
          <p:cNvSpPr/>
          <p:nvPr/>
        </p:nvSpPr>
        <p:spPr>
          <a:xfrm>
            <a:off x="2850204" y="5481982"/>
            <a:ext cx="241803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t-BR" sz="2400" dirty="0" err="1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MicroG</a:t>
            </a:r>
            <a:endParaRPr lang="pt-BR" sz="2400" dirty="0" smtClean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pt-BR" sz="16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Coletor </a:t>
            </a:r>
            <a:r>
              <a:rPr lang="pt-BR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sangue </a:t>
            </a:r>
            <a:r>
              <a:rPr lang="pt-BR" sz="16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</a:p>
          <a:p>
            <a:pPr algn="r"/>
            <a:r>
              <a:rPr lang="pt-BR" sz="1600" dirty="0" err="1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microgravidade</a:t>
            </a:r>
            <a:endParaRPr lang="pt-BR" sz="1600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1960069" y="1266107"/>
            <a:ext cx="1035908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pt-BR" dirty="0" smtClean="0">
                <a:solidFill>
                  <a:srgbClr val="D2AB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IDEIA</a:t>
            </a:r>
            <a:endParaRPr lang="pt-BR" sz="4800" dirty="0">
              <a:solidFill>
                <a:srgbClr val="D2AB6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890070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2AB6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62155B84-5173-4FB4-903C-19E4361110A8}"/>
              </a:ext>
            </a:extLst>
          </p:cNvPr>
          <p:cNvSpPr/>
          <p:nvPr/>
        </p:nvSpPr>
        <p:spPr>
          <a:xfrm>
            <a:off x="0" y="1355546"/>
            <a:ext cx="1671484" cy="4621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CaixaDeTexto 3"/>
          <p:cNvSpPr txBox="1"/>
          <p:nvPr/>
        </p:nvSpPr>
        <p:spPr>
          <a:xfrm>
            <a:off x="1805361" y="1355546"/>
            <a:ext cx="7258252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pt-BR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CENTRO DE INOVAÇÃO Microsoft-PUCRS </a:t>
            </a:r>
            <a:endParaRPr lang="pt-BR" sz="6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1499205" y="3154627"/>
            <a:ext cx="4939857" cy="1567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300"/>
              </a:lnSpc>
            </a:pPr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Promove a qualificação de organizações, profissionais e estudantes, por meio de mecanismos que fomentem o uso eficiente e inovador da Tecnologia da Informação em produtos e processos.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59538" y="3938175"/>
            <a:ext cx="3965032" cy="2556264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9538" y="1003824"/>
            <a:ext cx="3965032" cy="264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3054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tângulo 18">
            <a:extLst>
              <a:ext uri="{FF2B5EF4-FFF2-40B4-BE49-F238E27FC236}">
                <a16:creationId xmlns:a16="http://schemas.microsoft.com/office/drawing/2014/main" id="{62155B84-5173-4FB4-903C-19E4361110A8}"/>
              </a:ext>
            </a:extLst>
          </p:cNvPr>
          <p:cNvSpPr/>
          <p:nvPr/>
        </p:nvSpPr>
        <p:spPr>
          <a:xfrm>
            <a:off x="0" y="669001"/>
            <a:ext cx="5992558" cy="5466328"/>
          </a:xfrm>
          <a:prstGeom prst="rect">
            <a:avLst/>
          </a:prstGeom>
          <a:solidFill>
            <a:srgbClr val="D2AB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CaixaDeTexto 19"/>
          <p:cNvSpPr txBox="1"/>
          <p:nvPr/>
        </p:nvSpPr>
        <p:spPr>
          <a:xfrm>
            <a:off x="6754558" y="2047786"/>
            <a:ext cx="2292601" cy="7078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pt-BR" sz="40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VISÃO</a:t>
            </a:r>
          </a:p>
        </p:txBody>
      </p:sp>
      <p:sp>
        <p:nvSpPr>
          <p:cNvPr id="13" name="Retângulo 12"/>
          <p:cNvSpPr/>
          <p:nvPr/>
        </p:nvSpPr>
        <p:spPr>
          <a:xfrm>
            <a:off x="6754557" y="2631004"/>
            <a:ext cx="488698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2033, o Tecnopuc será reconhecido como um ambiente global de negócios inovadores, gerador de soluções sustentáveis para a Universidade, as pessoas e as organizações.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476388"/>
            <a:ext cx="5709920" cy="3782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70323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/>
          <p:cNvSpPr/>
          <p:nvPr/>
        </p:nvSpPr>
        <p:spPr>
          <a:xfrm>
            <a:off x="6007438" y="2741930"/>
            <a:ext cx="609638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4000" b="1" dirty="0" err="1" smtClean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Connected</a:t>
            </a:r>
            <a:r>
              <a:rPr lang="pt-BR" sz="4000" b="1" dirty="0" smtClean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&amp; </a:t>
            </a:r>
            <a:r>
              <a:rPr lang="pt-BR" sz="4000" b="1" dirty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Global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6840" y="60960"/>
            <a:ext cx="6746240" cy="6746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96980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Imagem 2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7335" y="3402346"/>
            <a:ext cx="3286744" cy="1498144"/>
          </a:xfrm>
          <a:prstGeom prst="rect">
            <a:avLst/>
          </a:prstGeom>
        </p:spPr>
      </p:pic>
      <p:pic>
        <p:nvPicPr>
          <p:cNvPr id="21" name="Imagem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8889" y="5158810"/>
            <a:ext cx="1759225" cy="1306721"/>
          </a:xfrm>
          <a:prstGeom prst="rect">
            <a:avLst/>
          </a:prstGeom>
        </p:spPr>
      </p:pic>
      <p:pic>
        <p:nvPicPr>
          <p:cNvPr id="22" name="Imagem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1106" y="2390051"/>
            <a:ext cx="1999616" cy="1243260"/>
          </a:xfrm>
          <a:prstGeom prst="rect">
            <a:avLst/>
          </a:prstGeom>
        </p:spPr>
      </p:pic>
      <p:pic>
        <p:nvPicPr>
          <p:cNvPr id="23" name="Imagem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0569" y="2554156"/>
            <a:ext cx="2462095" cy="915050"/>
          </a:xfrm>
          <a:prstGeom prst="rect">
            <a:avLst/>
          </a:prstGeom>
        </p:spPr>
      </p:pic>
      <p:pic>
        <p:nvPicPr>
          <p:cNvPr id="28" name="Imagem 2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8114" y="4011946"/>
            <a:ext cx="2019489" cy="1424088"/>
          </a:xfrm>
          <a:prstGeom prst="rect">
            <a:avLst/>
          </a:prstGeom>
        </p:spPr>
      </p:pic>
      <p:sp>
        <p:nvSpPr>
          <p:cNvPr id="12" name="CaixaDeTexto 11"/>
          <p:cNvSpPr txBox="1"/>
          <p:nvPr/>
        </p:nvSpPr>
        <p:spPr>
          <a:xfrm>
            <a:off x="1785206" y="1375642"/>
            <a:ext cx="3983296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pt-BR" sz="2400" b="1" dirty="0" err="1" smtClean="0">
                <a:solidFill>
                  <a:srgbClr val="535353"/>
                </a:solidFill>
                <a:latin typeface="Aril"/>
              </a:rPr>
              <a:t>Softlandings</a:t>
            </a:r>
            <a:r>
              <a:rPr lang="pt-BR" sz="2400" b="1" dirty="0" smtClean="0">
                <a:solidFill>
                  <a:srgbClr val="535353"/>
                </a:solidFill>
                <a:latin typeface="Aril"/>
              </a:rPr>
              <a:t> Nacionais</a:t>
            </a:r>
            <a:endParaRPr lang="pt-BR" sz="2400" b="1" dirty="0">
              <a:solidFill>
                <a:srgbClr val="535353"/>
              </a:solidFill>
              <a:latin typeface="Aril"/>
              <a:cs typeface="Arial" panose="020B0604020202020204" pitchFamily="34" charset="0"/>
            </a:endParaRPr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62155B84-5173-4FB4-903C-19E4361110A8}"/>
              </a:ext>
            </a:extLst>
          </p:cNvPr>
          <p:cNvSpPr/>
          <p:nvPr/>
        </p:nvSpPr>
        <p:spPr>
          <a:xfrm>
            <a:off x="0" y="1355546"/>
            <a:ext cx="1671484" cy="462116"/>
          </a:xfrm>
          <a:prstGeom prst="rect">
            <a:avLst/>
          </a:prstGeom>
          <a:solidFill>
            <a:srgbClr val="D2AB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81368478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1258" y="1246615"/>
            <a:ext cx="8536553" cy="4765409"/>
          </a:xfrm>
          <a:prstGeom prst="rect">
            <a:avLst/>
          </a:prstGeom>
          <a:ln>
            <a:noFill/>
          </a:ln>
        </p:spPr>
      </p:pic>
      <p:sp>
        <p:nvSpPr>
          <p:cNvPr id="29" name="CaixaDeTexto 28"/>
          <p:cNvSpPr txBox="1"/>
          <p:nvPr/>
        </p:nvSpPr>
        <p:spPr>
          <a:xfrm>
            <a:off x="1785206" y="1375642"/>
            <a:ext cx="4932226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pt-BR" sz="2400" b="1" dirty="0" err="1" smtClean="0">
                <a:solidFill>
                  <a:srgbClr val="535353"/>
                </a:solidFill>
                <a:latin typeface="Aril"/>
              </a:rPr>
              <a:t>Softlandings</a:t>
            </a:r>
            <a:r>
              <a:rPr lang="pt-BR" sz="2400" b="1" dirty="0" smtClean="0">
                <a:solidFill>
                  <a:srgbClr val="535353"/>
                </a:solidFill>
                <a:latin typeface="Aril"/>
              </a:rPr>
              <a:t> Internacionais</a:t>
            </a:r>
            <a:endParaRPr lang="pt-BR" sz="2400" b="1" dirty="0">
              <a:solidFill>
                <a:srgbClr val="535353"/>
              </a:solidFill>
              <a:latin typeface="Aril"/>
              <a:cs typeface="Arial" panose="020B0604020202020204" pitchFamily="34" charset="0"/>
            </a:endParaRPr>
          </a:p>
        </p:txBody>
      </p:sp>
      <p:sp>
        <p:nvSpPr>
          <p:cNvPr id="30" name="Retângulo 29">
            <a:extLst>
              <a:ext uri="{FF2B5EF4-FFF2-40B4-BE49-F238E27FC236}">
                <a16:creationId xmlns:a16="http://schemas.microsoft.com/office/drawing/2014/main" id="{62155B84-5173-4FB4-903C-19E4361110A8}"/>
              </a:ext>
            </a:extLst>
          </p:cNvPr>
          <p:cNvSpPr/>
          <p:nvPr/>
        </p:nvSpPr>
        <p:spPr>
          <a:xfrm>
            <a:off x="0" y="1355546"/>
            <a:ext cx="1671484" cy="462116"/>
          </a:xfrm>
          <a:prstGeom prst="rect">
            <a:avLst/>
          </a:prstGeom>
          <a:solidFill>
            <a:srgbClr val="D2AB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3" name="Grupo 2"/>
          <p:cNvGrpSpPr/>
          <p:nvPr/>
        </p:nvGrpSpPr>
        <p:grpSpPr>
          <a:xfrm>
            <a:off x="2020441" y="5322602"/>
            <a:ext cx="7333697" cy="1000851"/>
            <a:chOff x="1850508" y="5265958"/>
            <a:chExt cx="7333697" cy="1000851"/>
          </a:xfrm>
        </p:grpSpPr>
        <p:pic>
          <p:nvPicPr>
            <p:cNvPr id="20" name="Imagem 19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229" t="23798" r="18789" b="23747"/>
            <a:stretch/>
          </p:blipFill>
          <p:spPr>
            <a:xfrm>
              <a:off x="8551593" y="5621561"/>
              <a:ext cx="632612" cy="510663"/>
            </a:xfrm>
            <a:prstGeom prst="rect">
              <a:avLst/>
            </a:prstGeom>
          </p:spPr>
        </p:pic>
        <p:pic>
          <p:nvPicPr>
            <p:cNvPr id="24" name="Imagem 23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487" b="11788"/>
            <a:stretch/>
          </p:blipFill>
          <p:spPr>
            <a:xfrm>
              <a:off x="5420384" y="5308191"/>
              <a:ext cx="1188643" cy="296313"/>
            </a:xfrm>
            <a:prstGeom prst="rect">
              <a:avLst/>
            </a:prstGeom>
          </p:spPr>
        </p:pic>
        <p:pic>
          <p:nvPicPr>
            <p:cNvPr id="26" name="Imagem 2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02187" y="5358259"/>
              <a:ext cx="1307168" cy="235532"/>
            </a:xfrm>
            <a:prstGeom prst="rect">
              <a:avLst/>
            </a:prstGeom>
          </p:spPr>
        </p:pic>
        <p:pic>
          <p:nvPicPr>
            <p:cNvPr id="27" name="Imagem 2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67686" y="5717176"/>
              <a:ext cx="751066" cy="472679"/>
            </a:xfrm>
            <a:prstGeom prst="rect">
              <a:avLst/>
            </a:prstGeom>
          </p:spPr>
        </p:pic>
        <p:pic>
          <p:nvPicPr>
            <p:cNvPr id="2054" name="Picture 6" descr="http://conteudo.pucrs.br/wp-content/uploads/sites/110/2017/01/4-parceiros-internacionais_global-600x340.pn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569" t="20751" r="15230" b="15784"/>
            <a:stretch/>
          </p:blipFill>
          <p:spPr bwMode="auto">
            <a:xfrm>
              <a:off x="6775260" y="5684974"/>
              <a:ext cx="924945" cy="4807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6" name="Picture 8" descr="http://conteudo.pucrs.br/wp-content/uploads/sites/110/2017/01/4-parceiros-internacionais_greater-toronto-600x340.pn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82" t="27988" r="13876" b="22502"/>
            <a:stretch/>
          </p:blipFill>
          <p:spPr bwMode="auto">
            <a:xfrm>
              <a:off x="3034402" y="5833835"/>
              <a:ext cx="920202" cy="3563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8" name="Picture 10" descr="http://conteudo.pucrs.br/wp-content/uploads/sites/110/2017/01/4-parceiros-internacionais_hessen-600x340.png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576" t="17085" r="34698" b="16698"/>
            <a:stretch/>
          </p:blipFill>
          <p:spPr bwMode="auto">
            <a:xfrm>
              <a:off x="7909608" y="5660806"/>
              <a:ext cx="399299" cy="5040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60" name="Picture 12" descr="http://conteudo.pucrs.br/wp-content/uploads/sites/110/2017/01/4-parceiros-internacionais_land-600x340.png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94" t="24272" r="19310" b="24274"/>
            <a:stretch/>
          </p:blipFill>
          <p:spPr bwMode="auto">
            <a:xfrm>
              <a:off x="1850508" y="5827216"/>
              <a:ext cx="924144" cy="4395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62" name="Picture 14" descr="http://conteudo.pucrs.br/wp-content/uploads/sites/110/2017/01/4-parceiros-internacionais_prepark-600x340.png"/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900" t="21199" r="29088" b="26315"/>
            <a:stretch/>
          </p:blipFill>
          <p:spPr bwMode="auto">
            <a:xfrm>
              <a:off x="4136307" y="5725865"/>
              <a:ext cx="691403" cy="4780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64" name="Picture 16" descr="http://conteudo.pucrs.br/wp-content/uploads/sites/110/2017/01/4-parceiros-internacionais_ruta-600x340.png"/>
            <p:cNvPicPr>
              <a:picLocks noChangeAspect="1" noChangeArrowheads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212" t="18387" r="20255" b="19836"/>
            <a:stretch/>
          </p:blipFill>
          <p:spPr bwMode="auto">
            <a:xfrm>
              <a:off x="1901536" y="5308191"/>
              <a:ext cx="616297" cy="3564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66" name="Picture 18" descr="http://conteudo.pucrs.br/wp-content/uploads/sites/110/2017/01/4-parceiros-internacionais_USF-600x340.png"/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94" t="27265" r="13527" b="33128"/>
            <a:stretch/>
          </p:blipFill>
          <p:spPr bwMode="auto">
            <a:xfrm>
              <a:off x="2665490" y="5290788"/>
              <a:ext cx="1170634" cy="3541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72" name="Picture 24" descr="Resultado de imagem para utpl"/>
            <p:cNvPicPr>
              <a:picLocks noChangeAspect="1" noChangeArrowheads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89" t="6418" r="4818" b="8734"/>
            <a:stretch/>
          </p:blipFill>
          <p:spPr bwMode="auto">
            <a:xfrm>
              <a:off x="4203956" y="5265958"/>
              <a:ext cx="975918" cy="3626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4" name="Imagem 43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95597" y="5883788"/>
              <a:ext cx="647183" cy="27539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43117935"/>
      </p:ext>
    </p:extLst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1785206" y="1375642"/>
            <a:ext cx="3983296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pt-BR" sz="2400" b="1" dirty="0" smtClean="0">
                <a:solidFill>
                  <a:srgbClr val="5353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Associações</a:t>
            </a:r>
            <a:endParaRPr lang="pt-BR" sz="2400" b="1" dirty="0">
              <a:solidFill>
                <a:srgbClr val="53535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62155B84-5173-4FB4-903C-19E4361110A8}"/>
              </a:ext>
            </a:extLst>
          </p:cNvPr>
          <p:cNvSpPr/>
          <p:nvPr/>
        </p:nvSpPr>
        <p:spPr>
          <a:xfrm>
            <a:off x="0" y="1355546"/>
            <a:ext cx="1671484" cy="462116"/>
          </a:xfrm>
          <a:prstGeom prst="rect">
            <a:avLst/>
          </a:prstGeom>
          <a:solidFill>
            <a:srgbClr val="D2AB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3420" y="3554788"/>
            <a:ext cx="1723942" cy="733592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3015" y="3593375"/>
            <a:ext cx="1187976" cy="1274321"/>
          </a:xfrm>
          <a:prstGeom prst="rect">
            <a:avLst/>
          </a:prstGeom>
        </p:spPr>
      </p:pic>
      <p:pic>
        <p:nvPicPr>
          <p:cNvPr id="3074" name="Picture 2" descr="Resultado de imagem para regin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0178" y="2211483"/>
            <a:ext cx="3474049" cy="986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Resultado de imagem para sdec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37323" y="14143836"/>
            <a:ext cx="372871" cy="139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Resultado de imagem para poahub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5955" y="3988078"/>
            <a:ext cx="2985632" cy="2982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 logo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0101" y="3729974"/>
            <a:ext cx="1917341" cy="516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IASP-logo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3420" y="2358593"/>
            <a:ext cx="1776749" cy="692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AutoShape 12" descr="Resultado de imagem para sdec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grpSp>
        <p:nvGrpSpPr>
          <p:cNvPr id="19" name="Grupo 18"/>
          <p:cNvGrpSpPr/>
          <p:nvPr/>
        </p:nvGrpSpPr>
        <p:grpSpPr>
          <a:xfrm>
            <a:off x="2093420" y="4867696"/>
            <a:ext cx="2772404" cy="1508667"/>
            <a:chOff x="1993006" y="4782246"/>
            <a:chExt cx="3345177" cy="1820355"/>
          </a:xfrm>
        </p:grpSpPr>
        <p:pic>
          <p:nvPicPr>
            <p:cNvPr id="3088" name="Picture 16" descr="Resultado de imagem para sdect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3006" y="4782246"/>
              <a:ext cx="3345177" cy="13586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CaixaDeTexto 15"/>
            <p:cNvSpPr txBox="1"/>
            <p:nvPr/>
          </p:nvSpPr>
          <p:spPr>
            <a:xfrm>
              <a:off x="2981794" y="6140938"/>
              <a:ext cx="1912310" cy="46166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pt-BR" sz="2400" b="0" i="0" u="none" strike="noStrike" cap="none" spc="0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Calibri"/>
                </a:rPr>
                <a:t> PGTEC</a:t>
              </a:r>
              <a:endParaRPr kumimoji="0" lang="pt-BR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endParaRPr>
            </a:p>
          </p:txBody>
        </p:sp>
      </p:grpSp>
      <p:pic>
        <p:nvPicPr>
          <p:cNvPr id="25" name="Imagem 2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6523" y="2057939"/>
            <a:ext cx="1443957" cy="1276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977697"/>
      </p:ext>
    </p:extLst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1785206" y="1375642"/>
            <a:ext cx="1646057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pt-BR" sz="2400" b="1" dirty="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Parcerias</a:t>
            </a:r>
            <a:endParaRPr lang="pt-BR" sz="2400" b="1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62155B84-5173-4FB4-903C-19E4361110A8}"/>
              </a:ext>
            </a:extLst>
          </p:cNvPr>
          <p:cNvSpPr/>
          <p:nvPr/>
        </p:nvSpPr>
        <p:spPr>
          <a:xfrm>
            <a:off x="0" y="1355546"/>
            <a:ext cx="1671484" cy="462116"/>
          </a:xfrm>
          <a:prstGeom prst="rect">
            <a:avLst/>
          </a:prstGeom>
          <a:solidFill>
            <a:srgbClr val="D2AB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4098" name="Picture 2" descr="Resultado de imagem para PREFEITURA MUNICIPAL DE PORTO ALEGR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6529" y="4389979"/>
            <a:ext cx="1798677" cy="825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8391" y="4802762"/>
            <a:ext cx="1661186" cy="341993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1373" y="2171357"/>
            <a:ext cx="1498828" cy="793226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0158" y="2067117"/>
            <a:ext cx="2255469" cy="1091356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9866" y="1923409"/>
            <a:ext cx="2311707" cy="1242543"/>
          </a:xfrm>
          <a:prstGeom prst="rect">
            <a:avLst/>
          </a:prstGeom>
        </p:spPr>
      </p:pic>
      <p:pic>
        <p:nvPicPr>
          <p:cNvPr id="13" name="Picture 16" descr="Resultado de imagem para sdect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0842" y="3343394"/>
            <a:ext cx="1830731" cy="743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Resultado de imagem para CNPQ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8758" y="3625026"/>
            <a:ext cx="1752630" cy="556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MinistÃ©rio da SaÃºde Logo.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8979" y="4533806"/>
            <a:ext cx="859481" cy="1152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Imagem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4991" y="3216123"/>
            <a:ext cx="1521598" cy="998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151277"/>
      </p:ext>
    </p:extLst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2AB6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/>
          <p:cNvSpPr/>
          <p:nvPr/>
        </p:nvSpPr>
        <p:spPr>
          <a:xfrm>
            <a:off x="8541099" y="0"/>
            <a:ext cx="3650901" cy="6858000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half" idx="1"/>
          </p:nvPr>
        </p:nvSpPr>
        <p:spPr>
          <a:xfrm>
            <a:off x="1448369" y="1815491"/>
            <a:ext cx="6483802" cy="271584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t-B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2016</a:t>
            </a:r>
            <a:r>
              <a:rPr lang="pt-BR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TECNOPUC – Melhor Parque </a:t>
            </a:r>
            <a:r>
              <a:rPr lang="pt-BR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Tecnológico</a:t>
            </a:r>
          </a:p>
          <a:p>
            <a:pPr marL="0" indent="0">
              <a:buNone/>
            </a:pPr>
            <a:r>
              <a:rPr lang="pt-BR" sz="14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Prêmio Nacional de Empreendedorismo Inovador da </a:t>
            </a:r>
            <a:r>
              <a:rPr lang="pt-BR" sz="1400" b="1" i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Anprotec</a:t>
            </a:r>
            <a:endParaRPr lang="pt-BR" sz="1400" b="1" i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pt-BR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pt-BR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2014 </a:t>
            </a:r>
            <a:r>
              <a:rPr lang="pt-BR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RAIAR – Melhor Incubadora de Empresas </a:t>
            </a:r>
            <a:endParaRPr lang="pt-BR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pt-BR" sz="14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Prêmio Nacional de Empreendedorismo Inovador da </a:t>
            </a:r>
            <a:r>
              <a:rPr lang="pt-BR" sz="1400" b="1" i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Anprotec</a:t>
            </a:r>
            <a:endParaRPr lang="pt-BR" sz="1400" b="1" i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pt-BR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pt-B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2009</a:t>
            </a:r>
            <a:r>
              <a:rPr lang="pt-BR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TECNOPUC – Melhor Parque Tecnológico</a:t>
            </a:r>
            <a:endParaRPr lang="pt-BR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pt-BR" sz="14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Prêmio Nacional de Empreendedorismo Inovador da </a:t>
            </a:r>
            <a:r>
              <a:rPr lang="pt-BR" sz="1400" b="1" i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Anprotec</a:t>
            </a:r>
            <a:endParaRPr lang="pt-BR" sz="1400" b="1" i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pt-BR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pt-B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2004</a:t>
            </a:r>
            <a:r>
              <a:rPr lang="pt-BR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TECNOPUC – Melhor Parque Tecnológico</a:t>
            </a:r>
            <a:endParaRPr lang="pt-BR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pt-BR" sz="14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Prêmio Nacional de Empreendedorismo Inovador da </a:t>
            </a:r>
            <a:r>
              <a:rPr lang="pt-BR" sz="1400" b="1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Anprotec</a:t>
            </a:r>
            <a:endParaRPr lang="pt-BR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5" name="Espaço Reservado para Texto 2"/>
          <p:cNvSpPr txBox="1">
            <a:spLocks/>
          </p:cNvSpPr>
          <p:nvPr/>
        </p:nvSpPr>
        <p:spPr>
          <a:xfrm>
            <a:off x="7245525" y="3173414"/>
            <a:ext cx="5181600" cy="47107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noAutofit/>
          </a:bodyPr>
          <a:lstStyle>
            <a:lvl1pPr marL="228600" marR="0" indent="-228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723900" marR="0" indent="-2667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1234439" marR="0" indent="-320039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1727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21844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26416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30988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35560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4013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marL="0" indent="0" hangingPunct="1">
              <a:buFont typeface="Arial"/>
              <a:buNone/>
            </a:pPr>
            <a:endParaRPr lang="pt-BR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1799928" y="786586"/>
            <a:ext cx="2833031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pt-BR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Reconhecimentos</a:t>
            </a:r>
            <a:endParaRPr lang="pt-BR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62155B84-5173-4FB4-903C-19E4361110A8}"/>
              </a:ext>
            </a:extLst>
          </p:cNvPr>
          <p:cNvSpPr/>
          <p:nvPr/>
        </p:nvSpPr>
        <p:spPr>
          <a:xfrm>
            <a:off x="-10160" y="786586"/>
            <a:ext cx="1671484" cy="4621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96" b="6512"/>
          <a:stretch/>
        </p:blipFill>
        <p:spPr>
          <a:xfrm>
            <a:off x="7636019" y="786586"/>
            <a:ext cx="3912158" cy="2411605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20"/>
          <a:stretch/>
        </p:blipFill>
        <p:spPr>
          <a:xfrm>
            <a:off x="7670914" y="3639825"/>
            <a:ext cx="3912158" cy="2420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58534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2AB6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/>
          <p:cNvSpPr/>
          <p:nvPr/>
        </p:nvSpPr>
        <p:spPr>
          <a:xfrm>
            <a:off x="9325596" y="0"/>
            <a:ext cx="2866404" cy="6858000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5" name="Espaço Reservado para Texto 2"/>
          <p:cNvSpPr txBox="1">
            <a:spLocks/>
          </p:cNvSpPr>
          <p:nvPr/>
        </p:nvSpPr>
        <p:spPr>
          <a:xfrm>
            <a:off x="7245525" y="3173414"/>
            <a:ext cx="5181600" cy="47107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noAutofit/>
          </a:bodyPr>
          <a:lstStyle>
            <a:lvl1pPr marL="228600" marR="0" indent="-228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723900" marR="0" indent="-2667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1234439" marR="0" indent="-320039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1727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21844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26416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30988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35560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4013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marL="0" indent="0" hangingPunct="1">
              <a:buFont typeface="Arial"/>
              <a:buNone/>
            </a:pPr>
            <a:endParaRPr lang="pt-BR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1799928" y="786586"/>
            <a:ext cx="2833031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pt-BR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Reconhecimentos</a:t>
            </a:r>
            <a:endParaRPr lang="pt-BR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62155B84-5173-4FB4-903C-19E4361110A8}"/>
              </a:ext>
            </a:extLst>
          </p:cNvPr>
          <p:cNvSpPr/>
          <p:nvPr/>
        </p:nvSpPr>
        <p:spPr>
          <a:xfrm>
            <a:off x="-10160" y="786586"/>
            <a:ext cx="1671484" cy="4621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CaixaDeTexto 1"/>
          <p:cNvSpPr txBox="1"/>
          <p:nvPr/>
        </p:nvSpPr>
        <p:spPr>
          <a:xfrm>
            <a:off x="1128036" y="2052774"/>
            <a:ext cx="9191052" cy="384720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pt-BR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2015</a:t>
            </a:r>
            <a:r>
              <a:rPr lang="pt-BR" b="1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pt-BR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Medalha de Prata </a:t>
            </a:r>
            <a:r>
              <a:rPr lang="pt-BR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OUI Canada</a:t>
            </a:r>
          </a:p>
          <a:p>
            <a:endParaRPr lang="pt-BR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2015</a:t>
            </a:r>
            <a:r>
              <a:rPr lang="pt-BR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pt-BR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TECNOPUC </a:t>
            </a:r>
            <a:r>
              <a:rPr lang="pt-BR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pt-BR" sz="1600" b="1" i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Inspiring</a:t>
            </a:r>
            <a:r>
              <a:rPr lang="pt-BR" sz="1600" b="1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600" b="1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Solutions</a:t>
            </a:r>
            <a:r>
              <a:rPr lang="pt-BR" sz="16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 </a:t>
            </a:r>
            <a:r>
              <a:rPr lang="pt-BR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IASP</a:t>
            </a:r>
          </a:p>
          <a:p>
            <a:r>
              <a:rPr lang="pt-BR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pt-BR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pt-BR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2015</a:t>
            </a:r>
            <a:r>
              <a:rPr lang="pt-BR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pt-BR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RAIAR – Primeiro BIC das Américas pela </a:t>
            </a:r>
            <a:r>
              <a:rPr lang="pt-BR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EBN</a:t>
            </a:r>
          </a:p>
          <a:p>
            <a:endParaRPr lang="pt-BR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2007</a:t>
            </a:r>
            <a:r>
              <a:rPr lang="pt-BR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pt-BR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REDE INOVAPUCRS – Melhor Instituição de Ciência e Tecnologia </a:t>
            </a:r>
            <a:r>
              <a:rPr lang="pt-BR" sz="16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pt-BR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14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Prêmio Finep de Inovação </a:t>
            </a:r>
            <a:r>
              <a:rPr lang="pt-BR" sz="1400" b="1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Tecnológica</a:t>
            </a:r>
          </a:p>
          <a:p>
            <a:endParaRPr lang="pt-BR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INCT em Tuberculose e Doenças </a:t>
            </a:r>
            <a:r>
              <a:rPr lang="pt-BR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Negligenciadas </a:t>
            </a:r>
            <a:r>
              <a:rPr lang="pt-BR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(CNPq</a:t>
            </a:r>
            <a:r>
              <a:rPr lang="pt-BR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endParaRPr lang="pt-BR" sz="1600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Centro Brasileiro de Referência de Energia Solar Fotovoltaica (MCTIC)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119"/>
          <a:stretch/>
        </p:blipFill>
        <p:spPr>
          <a:xfrm>
            <a:off x="8792308" y="3574397"/>
            <a:ext cx="2210637" cy="2929094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308" y="334752"/>
            <a:ext cx="2196821" cy="2929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39262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2AB6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>
            <a:extLst>
              <a:ext uri="{FF2B5EF4-FFF2-40B4-BE49-F238E27FC236}">
                <a16:creationId xmlns:a16="http://schemas.microsoft.com/office/drawing/2014/main" id="{62155B84-5173-4FB4-903C-19E4361110A8}"/>
              </a:ext>
            </a:extLst>
          </p:cNvPr>
          <p:cNvSpPr/>
          <p:nvPr/>
        </p:nvSpPr>
        <p:spPr>
          <a:xfrm>
            <a:off x="0" y="1355546"/>
            <a:ext cx="1671484" cy="462116"/>
          </a:xfrm>
          <a:prstGeom prst="rect">
            <a:avLst/>
          </a:prstGeom>
          <a:solidFill>
            <a:srgbClr val="D2AB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Retângulo 9"/>
          <p:cNvSpPr/>
          <p:nvPr/>
        </p:nvSpPr>
        <p:spPr>
          <a:xfrm>
            <a:off x="2302824" y="3114514"/>
            <a:ext cx="758635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ALIANÇA PARA INOVAÇÃO</a:t>
            </a:r>
          </a:p>
        </p:txBody>
      </p:sp>
      <p:pic>
        <p:nvPicPr>
          <p:cNvPr id="11" name="Picture 2" descr="Imagem relacionada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67" b="43416"/>
          <a:stretch/>
        </p:blipFill>
        <p:spPr bwMode="auto">
          <a:xfrm>
            <a:off x="1698643" y="0"/>
            <a:ext cx="8818902" cy="2534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tângulo 11"/>
          <p:cNvSpPr/>
          <p:nvPr/>
        </p:nvSpPr>
        <p:spPr>
          <a:xfrm>
            <a:off x="1086375" y="4292167"/>
            <a:ext cx="1033075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pt-BR" sz="2000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Articulação de </a:t>
            </a:r>
            <a:r>
              <a:rPr lang="pt-BR" sz="20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três Universidades </a:t>
            </a:r>
            <a:r>
              <a:rPr lang="pt-BR" sz="2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 torno de </a:t>
            </a:r>
            <a:r>
              <a:rPr lang="pt-BR" sz="20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ações de alto impacto </a:t>
            </a:r>
            <a:r>
              <a:rPr lang="pt-BR" sz="2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 </a:t>
            </a:r>
            <a:r>
              <a:rPr lang="pt-BR" sz="2000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estruturantes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pt-BR" sz="2000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 </a:t>
            </a:r>
            <a:r>
              <a:rPr lang="pt-BR" sz="2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prol do </a:t>
            </a:r>
            <a:r>
              <a:rPr lang="pt-BR" sz="20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avanço do ecossistema de inovação </a:t>
            </a:r>
            <a:r>
              <a:rPr lang="pt-BR" sz="2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 do desenvolvimento de Porto Alegre.</a:t>
            </a:r>
            <a:endParaRPr lang="pt-BR" sz="200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1424565"/>
      </p:ext>
    </p:extLst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48" y="3275221"/>
            <a:ext cx="3203695" cy="824507"/>
          </a:xfrm>
          <a:prstGeom prst="rect">
            <a:avLst/>
          </a:prstGeom>
        </p:spPr>
      </p:pic>
      <p:pic>
        <p:nvPicPr>
          <p:cNvPr id="2054" name="Picture 6" descr="Resultado de imagem para logo unisino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7786" y="3301013"/>
            <a:ext cx="3136652" cy="798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Resultado de imagem para logo ufrgs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395"/>
          <a:stretch/>
        </p:blipFill>
        <p:spPr bwMode="auto">
          <a:xfrm>
            <a:off x="4654815" y="2495300"/>
            <a:ext cx="2857500" cy="1604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tângulo 5"/>
          <p:cNvSpPr/>
          <p:nvPr/>
        </p:nvSpPr>
        <p:spPr>
          <a:xfrm>
            <a:off x="1047750" y="4526522"/>
            <a:ext cx="10058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pt-BR" sz="2400" dirty="0">
                <a:solidFill>
                  <a:srgbClr val="53535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Colaborar para Transformar Conhecimento em Desenvolvimento</a:t>
            </a:r>
            <a:endParaRPr lang="pt-BR" sz="2400" dirty="0">
              <a:solidFill>
                <a:srgbClr val="535353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4" name="CaixaDeTexto 13"/>
          <p:cNvSpPr txBox="1"/>
          <p:nvPr/>
        </p:nvSpPr>
        <p:spPr>
          <a:xfrm>
            <a:off x="1785206" y="1375642"/>
            <a:ext cx="3983296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pt-BR" sz="2400" b="1" dirty="0" smtClean="0">
                <a:solidFill>
                  <a:srgbClr val="5353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Aliança para Inovação</a:t>
            </a:r>
            <a:endParaRPr lang="pt-BR" sz="2400" b="1" dirty="0">
              <a:solidFill>
                <a:srgbClr val="53535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62155B84-5173-4FB4-903C-19E4361110A8}"/>
              </a:ext>
            </a:extLst>
          </p:cNvPr>
          <p:cNvSpPr/>
          <p:nvPr/>
        </p:nvSpPr>
        <p:spPr>
          <a:xfrm>
            <a:off x="0" y="1355546"/>
            <a:ext cx="1671484" cy="462116"/>
          </a:xfrm>
          <a:prstGeom prst="rect">
            <a:avLst/>
          </a:prstGeom>
          <a:solidFill>
            <a:srgbClr val="D2AB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05825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aixaDeTexto 13"/>
          <p:cNvSpPr txBox="1"/>
          <p:nvPr/>
        </p:nvSpPr>
        <p:spPr>
          <a:xfrm>
            <a:off x="1785206" y="1375642"/>
            <a:ext cx="3983296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535353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Aliança para Inovação</a:t>
            </a:r>
            <a:endParaRPr kumimoji="0" lang="pt-BR" sz="2400" b="1" i="0" u="none" strike="noStrike" kern="0" cap="none" spc="0" normalizeH="0" baseline="0" noProof="0" dirty="0">
              <a:ln>
                <a:noFill/>
              </a:ln>
              <a:solidFill>
                <a:srgbClr val="535353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Calibri"/>
            </a:endParaRPr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62155B84-5173-4FB4-903C-19E4361110A8}"/>
              </a:ext>
            </a:extLst>
          </p:cNvPr>
          <p:cNvSpPr/>
          <p:nvPr/>
        </p:nvSpPr>
        <p:spPr>
          <a:xfrm>
            <a:off x="0" y="1355546"/>
            <a:ext cx="1671484" cy="462116"/>
          </a:xfrm>
          <a:prstGeom prst="rect">
            <a:avLst/>
          </a:prstGeom>
          <a:solidFill>
            <a:srgbClr val="D2AB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/>
              <a:cs typeface="Helvetica"/>
              <a:sym typeface="Calibri"/>
            </a:endParaRPr>
          </a:p>
        </p:txBody>
      </p:sp>
      <p:pic>
        <p:nvPicPr>
          <p:cNvPr id="4" name="Picture 8" descr="Resultado de imagem para imagens regin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6565" y="3482111"/>
            <a:ext cx="2284089" cy="580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Resultado de imagem para imagens programa RS tecnopol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73" t="1111" r="6843" b="51574"/>
          <a:stretch/>
        </p:blipFill>
        <p:spPr bwMode="auto">
          <a:xfrm>
            <a:off x="357592" y="3008168"/>
            <a:ext cx="3969736" cy="1819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Resultado de imagem para imagens PGTec r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2691" y="2611274"/>
            <a:ext cx="3417454" cy="3008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7712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tângulo 18">
            <a:extLst>
              <a:ext uri="{FF2B5EF4-FFF2-40B4-BE49-F238E27FC236}">
                <a16:creationId xmlns:a16="http://schemas.microsoft.com/office/drawing/2014/main" id="{62155B84-5173-4FB4-903C-19E4361110A8}"/>
              </a:ext>
            </a:extLst>
          </p:cNvPr>
          <p:cNvSpPr/>
          <p:nvPr/>
        </p:nvSpPr>
        <p:spPr>
          <a:xfrm>
            <a:off x="0" y="669001"/>
            <a:ext cx="5992558" cy="5466328"/>
          </a:xfrm>
          <a:prstGeom prst="rect">
            <a:avLst/>
          </a:prstGeom>
          <a:solidFill>
            <a:srgbClr val="D2AB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299" y="2784249"/>
            <a:ext cx="5637638" cy="1481423"/>
          </a:xfrm>
          <a:prstGeom prst="rect">
            <a:avLst/>
          </a:prstGeom>
        </p:spPr>
      </p:pic>
      <p:sp>
        <p:nvSpPr>
          <p:cNvPr id="11" name="CaixaDeTexto 10"/>
          <p:cNvSpPr txBox="1"/>
          <p:nvPr/>
        </p:nvSpPr>
        <p:spPr>
          <a:xfrm>
            <a:off x="6753945" y="999336"/>
            <a:ext cx="4589915" cy="132343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pt-BR" sz="4000" b="1" dirty="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INTENÇÃO ESTRATÉGICA</a:t>
            </a:r>
            <a:endParaRPr lang="pt-BR" sz="4000" b="1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162" y="1482937"/>
            <a:ext cx="5907154" cy="3931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26752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aixaDeTexto 13"/>
          <p:cNvSpPr txBox="1"/>
          <p:nvPr/>
        </p:nvSpPr>
        <p:spPr>
          <a:xfrm>
            <a:off x="1785206" y="1375642"/>
            <a:ext cx="3983296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535353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Pacto Alegre</a:t>
            </a:r>
            <a:endParaRPr kumimoji="0" lang="pt-BR" sz="2400" b="1" i="0" u="none" strike="noStrike" kern="0" cap="none" spc="0" normalizeH="0" baseline="0" noProof="0" dirty="0">
              <a:ln>
                <a:noFill/>
              </a:ln>
              <a:solidFill>
                <a:srgbClr val="535353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Calibri"/>
            </a:endParaRPr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62155B84-5173-4FB4-903C-19E4361110A8}"/>
              </a:ext>
            </a:extLst>
          </p:cNvPr>
          <p:cNvSpPr/>
          <p:nvPr/>
        </p:nvSpPr>
        <p:spPr>
          <a:xfrm>
            <a:off x="0" y="1355546"/>
            <a:ext cx="1671484" cy="462116"/>
          </a:xfrm>
          <a:prstGeom prst="rect">
            <a:avLst/>
          </a:prstGeom>
          <a:solidFill>
            <a:srgbClr val="D2AB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/>
              <a:cs typeface="Helvetica"/>
              <a:sym typeface="Calibri"/>
            </a:endParaRP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346" y="2960752"/>
            <a:ext cx="3044396" cy="1363862"/>
          </a:xfrm>
          <a:prstGeom prst="rect">
            <a:avLst/>
          </a:prstGeom>
        </p:spPr>
      </p:pic>
      <p:pic>
        <p:nvPicPr>
          <p:cNvPr id="9" name="Picture 2" descr="Resultado de imagem para porto alegre tecnopole image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6440" y="1586604"/>
            <a:ext cx="2871567" cy="4580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Resultado de imagem para porto alegre tecnopole imagen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9921" y="2695070"/>
            <a:ext cx="1524000" cy="2095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4164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aixaDeTexto 13"/>
          <p:cNvSpPr txBox="1"/>
          <p:nvPr/>
        </p:nvSpPr>
        <p:spPr>
          <a:xfrm>
            <a:off x="1785206" y="1375642"/>
            <a:ext cx="3983296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535353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Pacto Alegre</a:t>
            </a:r>
            <a:endParaRPr kumimoji="0" lang="pt-BR" sz="2400" b="1" i="0" u="none" strike="noStrike" kern="0" cap="none" spc="0" normalizeH="0" baseline="0" noProof="0" dirty="0">
              <a:ln>
                <a:noFill/>
              </a:ln>
              <a:solidFill>
                <a:srgbClr val="535353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Calibri"/>
            </a:endParaRPr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62155B84-5173-4FB4-903C-19E4361110A8}"/>
              </a:ext>
            </a:extLst>
          </p:cNvPr>
          <p:cNvSpPr/>
          <p:nvPr/>
        </p:nvSpPr>
        <p:spPr>
          <a:xfrm>
            <a:off x="0" y="1355546"/>
            <a:ext cx="1671484" cy="462116"/>
          </a:xfrm>
          <a:prstGeom prst="rect">
            <a:avLst/>
          </a:prstGeom>
          <a:solidFill>
            <a:srgbClr val="D2AB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/>
              <a:cs typeface="Helvetica"/>
              <a:sym typeface="Calibri"/>
            </a:endParaRP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7091" y="1058061"/>
            <a:ext cx="2059709" cy="922731"/>
          </a:xfrm>
          <a:prstGeom prst="rect">
            <a:avLst/>
          </a:prstGeom>
        </p:spPr>
      </p:pic>
      <p:pic>
        <p:nvPicPr>
          <p:cNvPr id="10" name="Picture 4" descr="Resultado de imagem para porto alegre tecnopole image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3593" y="895791"/>
            <a:ext cx="668734" cy="919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4380" y="3369472"/>
            <a:ext cx="3296287" cy="1858310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61782" y="3032344"/>
            <a:ext cx="4492285" cy="2532565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71303" y="3612766"/>
            <a:ext cx="1371719" cy="1371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604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aixaDeTexto 13"/>
          <p:cNvSpPr txBox="1"/>
          <p:nvPr/>
        </p:nvSpPr>
        <p:spPr>
          <a:xfrm>
            <a:off x="1785206" y="1375642"/>
            <a:ext cx="3983296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2400" b="1" dirty="0" smtClean="0">
                <a:solidFill>
                  <a:srgbClr val="5353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Contexto</a:t>
            </a:r>
            <a:endParaRPr kumimoji="0" lang="pt-BR" sz="2400" b="1" i="0" u="none" strike="noStrike" kern="0" cap="none" spc="0" normalizeH="0" baseline="0" noProof="0" dirty="0">
              <a:ln>
                <a:noFill/>
              </a:ln>
              <a:solidFill>
                <a:srgbClr val="535353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Calibri"/>
            </a:endParaRPr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62155B84-5173-4FB4-903C-19E4361110A8}"/>
              </a:ext>
            </a:extLst>
          </p:cNvPr>
          <p:cNvSpPr/>
          <p:nvPr/>
        </p:nvSpPr>
        <p:spPr>
          <a:xfrm>
            <a:off x="0" y="1355546"/>
            <a:ext cx="1671484" cy="462116"/>
          </a:xfrm>
          <a:prstGeom prst="rect">
            <a:avLst/>
          </a:prstGeom>
          <a:solidFill>
            <a:srgbClr val="D2AB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/>
              <a:cs typeface="Helvetica"/>
              <a:sym typeface="Calibri"/>
            </a:endParaRPr>
          </a:p>
        </p:txBody>
      </p:sp>
      <p:sp>
        <p:nvSpPr>
          <p:cNvPr id="5" name="CaixaDeTexto 3"/>
          <p:cNvSpPr txBox="1">
            <a:spLocks noChangeArrowheads="1"/>
          </p:cNvSpPr>
          <p:nvPr/>
        </p:nvSpPr>
        <p:spPr bwMode="auto">
          <a:xfrm>
            <a:off x="7171362" y="1054262"/>
            <a:ext cx="3132348" cy="5632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pt-BR" altLang="pt-BR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Arial" charset="0"/>
              <a:sym typeface="Calibri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kumimoji="0" lang="pt-BR" altLang="pt-BR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charset="0"/>
                <a:sym typeface="Calibri"/>
              </a:rPr>
              <a:t>Pessoas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kumimoji="0" lang="pt-BR" altLang="pt-BR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charset="0"/>
                <a:sym typeface="Calibri"/>
              </a:rPr>
              <a:t>Visão de Futuro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kumimoji="0" lang="pt-BR" altLang="pt-BR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charset="0"/>
                <a:sym typeface="Calibri"/>
              </a:rPr>
              <a:t>Liderança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endParaRPr kumimoji="0" lang="pt-BR" altLang="pt-BR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Arial" charset="0"/>
              <a:sym typeface="Calibri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kumimoji="0" lang="pt-BR" altLang="pt-BR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charset="0"/>
                <a:sym typeface="Calibri"/>
              </a:rPr>
              <a:t>Estratégia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endParaRPr kumimoji="0" lang="pt-BR" altLang="pt-BR" sz="20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Arial" charset="0"/>
              <a:sym typeface="Calibri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kumimoji="0" lang="pt-BR" altLang="pt-BR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charset="0"/>
                <a:sym typeface="Calibri"/>
              </a:rPr>
              <a:t>Cultura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kumimoji="0" lang="pt-BR" altLang="pt-BR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charset="0"/>
                <a:sym typeface="Calibri"/>
              </a:rPr>
              <a:t>Colaboração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kumimoji="0" lang="pt-BR" altLang="pt-BR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charset="0"/>
                <a:sym typeface="Calibri"/>
              </a:rPr>
              <a:t>Criatividade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endParaRPr kumimoji="0" lang="pt-BR" altLang="pt-BR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Arial" charset="0"/>
              <a:sym typeface="Calibri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kumimoji="0" lang="pt-BR" altLang="pt-BR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charset="0"/>
                <a:sym typeface="Calibri"/>
              </a:rPr>
              <a:t>Ousadia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kumimoji="0" lang="pt-BR" altLang="pt-BR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charset="0"/>
                <a:sym typeface="Calibri"/>
              </a:rPr>
              <a:t>Risco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endParaRPr kumimoji="0" lang="pt-BR" altLang="pt-BR" sz="20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Arial" charset="0"/>
              <a:sym typeface="Calibri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kumimoji="0" lang="pt-BR" altLang="pt-BR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charset="0"/>
                <a:sym typeface="Calibri"/>
              </a:rPr>
              <a:t>Ecossistema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pt-BR" altLang="pt-BR" sz="20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Arial" charset="0"/>
              <a:sym typeface="Calibri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endParaRPr kumimoji="0" lang="pt-BR" altLang="pt-BR" sz="20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Arial" charset="0"/>
              <a:sym typeface="Calibri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pt-BR" altLang="pt-BR" sz="20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Arial" charset="0"/>
              <a:sym typeface="Calibri"/>
            </a:endParaRPr>
          </a:p>
        </p:txBody>
      </p:sp>
      <p:pic>
        <p:nvPicPr>
          <p:cNvPr id="6" name="Imagem 5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6222" y="1211698"/>
            <a:ext cx="5712768" cy="4510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862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aixaDeTexto 13"/>
          <p:cNvSpPr txBox="1"/>
          <p:nvPr/>
        </p:nvSpPr>
        <p:spPr>
          <a:xfrm>
            <a:off x="1785206" y="1375642"/>
            <a:ext cx="3983296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535353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Contexto</a:t>
            </a:r>
            <a:endParaRPr kumimoji="0" lang="pt-BR" sz="2400" b="1" i="0" u="none" strike="noStrike" kern="0" cap="none" spc="0" normalizeH="0" baseline="0" noProof="0" dirty="0">
              <a:ln>
                <a:noFill/>
              </a:ln>
              <a:solidFill>
                <a:srgbClr val="535353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Calibri"/>
            </a:endParaRPr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62155B84-5173-4FB4-903C-19E4361110A8}"/>
              </a:ext>
            </a:extLst>
          </p:cNvPr>
          <p:cNvSpPr/>
          <p:nvPr/>
        </p:nvSpPr>
        <p:spPr>
          <a:xfrm>
            <a:off x="0" y="1355546"/>
            <a:ext cx="1671484" cy="462116"/>
          </a:xfrm>
          <a:prstGeom prst="rect">
            <a:avLst/>
          </a:prstGeom>
          <a:solidFill>
            <a:srgbClr val="D2AB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/>
              <a:cs typeface="Helvetica"/>
              <a:sym typeface="Calibri"/>
            </a:endParaRPr>
          </a:p>
        </p:txBody>
      </p:sp>
      <p:sp>
        <p:nvSpPr>
          <p:cNvPr id="5" name="CaixaDeTexto 3"/>
          <p:cNvSpPr txBox="1">
            <a:spLocks noChangeArrowheads="1"/>
          </p:cNvSpPr>
          <p:nvPr/>
        </p:nvSpPr>
        <p:spPr bwMode="auto">
          <a:xfrm>
            <a:off x="7171362" y="1054262"/>
            <a:ext cx="3132348" cy="5632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pt-BR" altLang="pt-BR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Arial" charset="0"/>
              <a:sym typeface="Calibri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kumimoji="0" lang="pt-BR" altLang="pt-BR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charset="0"/>
                <a:sym typeface="Calibri"/>
              </a:rPr>
              <a:t>Pessoas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kumimoji="0" lang="pt-BR" altLang="pt-BR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charset="0"/>
                <a:sym typeface="Calibri"/>
              </a:rPr>
              <a:t>Visão de Futuro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kumimoji="0" lang="pt-BR" altLang="pt-BR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charset="0"/>
                <a:sym typeface="Calibri"/>
              </a:rPr>
              <a:t>Liderança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endParaRPr kumimoji="0" lang="pt-BR" altLang="pt-BR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Arial" charset="0"/>
              <a:sym typeface="Calibri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kumimoji="0" lang="pt-BR" altLang="pt-BR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charset="0"/>
                <a:sym typeface="Calibri"/>
              </a:rPr>
              <a:t>Estratégia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endParaRPr kumimoji="0" lang="pt-BR" altLang="pt-BR" sz="20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Arial" charset="0"/>
              <a:sym typeface="Calibri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kumimoji="0" lang="pt-BR" altLang="pt-BR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charset="0"/>
                <a:sym typeface="Calibri"/>
              </a:rPr>
              <a:t>Cultura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kumimoji="0" lang="pt-BR" altLang="pt-BR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charset="0"/>
                <a:sym typeface="Calibri"/>
              </a:rPr>
              <a:t>Colaboração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kumimoji="0" lang="pt-BR" altLang="pt-BR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charset="0"/>
                <a:sym typeface="Calibri"/>
              </a:rPr>
              <a:t>Criatividade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endParaRPr kumimoji="0" lang="pt-BR" altLang="pt-BR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Arial" charset="0"/>
              <a:sym typeface="Calibri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kumimoji="0" lang="pt-BR" altLang="pt-BR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charset="0"/>
                <a:sym typeface="Calibri"/>
              </a:rPr>
              <a:t>Ousadia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kumimoji="0" lang="pt-BR" altLang="pt-BR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charset="0"/>
                <a:sym typeface="Calibri"/>
              </a:rPr>
              <a:t>Risco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endParaRPr kumimoji="0" lang="pt-BR" altLang="pt-BR" sz="20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Arial" charset="0"/>
              <a:sym typeface="Calibri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kumimoji="0" lang="pt-BR" altLang="pt-BR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charset="0"/>
                <a:sym typeface="Calibri"/>
              </a:rPr>
              <a:t>Ecossistema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pt-BR" altLang="pt-BR" sz="20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Arial" charset="0"/>
              <a:sym typeface="Calibri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endParaRPr kumimoji="0" lang="pt-BR" altLang="pt-BR" sz="20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Arial" charset="0"/>
              <a:sym typeface="Calibri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pt-BR" altLang="pt-BR" sz="20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Arial" charset="0"/>
              <a:sym typeface="Calibri"/>
            </a:endParaRPr>
          </a:p>
        </p:txBody>
      </p:sp>
      <p:pic>
        <p:nvPicPr>
          <p:cNvPr id="6" name="Image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2326" y="2075152"/>
            <a:ext cx="5361384" cy="3442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26283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aixaDeTexto 13"/>
          <p:cNvSpPr txBox="1"/>
          <p:nvPr/>
        </p:nvSpPr>
        <p:spPr>
          <a:xfrm>
            <a:off x="1785206" y="1375642"/>
            <a:ext cx="3983296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535353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Contexto</a:t>
            </a:r>
            <a:endParaRPr kumimoji="0" lang="pt-BR" sz="2400" b="1" i="0" u="none" strike="noStrike" kern="0" cap="none" spc="0" normalizeH="0" baseline="0" noProof="0" dirty="0">
              <a:ln>
                <a:noFill/>
              </a:ln>
              <a:solidFill>
                <a:srgbClr val="535353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Calibri"/>
            </a:endParaRPr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62155B84-5173-4FB4-903C-19E4361110A8}"/>
              </a:ext>
            </a:extLst>
          </p:cNvPr>
          <p:cNvSpPr/>
          <p:nvPr/>
        </p:nvSpPr>
        <p:spPr>
          <a:xfrm>
            <a:off x="0" y="1355546"/>
            <a:ext cx="1671484" cy="462116"/>
          </a:xfrm>
          <a:prstGeom prst="rect">
            <a:avLst/>
          </a:prstGeom>
          <a:solidFill>
            <a:srgbClr val="D2AB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/>
              <a:cs typeface="Helvetica"/>
              <a:sym typeface="Calibri"/>
            </a:endParaRPr>
          </a:p>
        </p:txBody>
      </p:sp>
      <p:sp>
        <p:nvSpPr>
          <p:cNvPr id="5" name="CaixaDeTexto 3"/>
          <p:cNvSpPr txBox="1">
            <a:spLocks noChangeArrowheads="1"/>
          </p:cNvSpPr>
          <p:nvPr/>
        </p:nvSpPr>
        <p:spPr bwMode="auto">
          <a:xfrm>
            <a:off x="7171362" y="1054262"/>
            <a:ext cx="3132348" cy="5632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pt-BR" altLang="pt-BR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Arial" charset="0"/>
              <a:sym typeface="Calibri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kumimoji="0" lang="pt-BR" altLang="pt-BR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charset="0"/>
                <a:sym typeface="Calibri"/>
              </a:rPr>
              <a:t>Pessoas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kumimoji="0" lang="pt-BR" altLang="pt-BR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charset="0"/>
                <a:sym typeface="Calibri"/>
              </a:rPr>
              <a:t>Visão de Futuro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kumimoji="0" lang="pt-BR" altLang="pt-BR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charset="0"/>
                <a:sym typeface="Calibri"/>
              </a:rPr>
              <a:t>Liderança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endParaRPr kumimoji="0" lang="pt-BR" altLang="pt-BR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Arial" charset="0"/>
              <a:sym typeface="Calibri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kumimoji="0" lang="pt-BR" altLang="pt-BR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charset="0"/>
                <a:sym typeface="Calibri"/>
              </a:rPr>
              <a:t>Estratégia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endParaRPr kumimoji="0" lang="pt-BR" altLang="pt-BR" sz="20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Arial" charset="0"/>
              <a:sym typeface="Calibri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kumimoji="0" lang="pt-BR" altLang="pt-BR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charset="0"/>
                <a:sym typeface="Calibri"/>
              </a:rPr>
              <a:t>Cultura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kumimoji="0" lang="pt-BR" altLang="pt-BR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charset="0"/>
                <a:sym typeface="Calibri"/>
              </a:rPr>
              <a:t>Colaboração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kumimoji="0" lang="pt-BR" altLang="pt-BR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charset="0"/>
                <a:sym typeface="Calibri"/>
              </a:rPr>
              <a:t>Criatividade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endParaRPr kumimoji="0" lang="pt-BR" altLang="pt-BR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Arial" charset="0"/>
              <a:sym typeface="Calibri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kumimoji="0" lang="pt-BR" altLang="pt-BR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charset="0"/>
                <a:sym typeface="Calibri"/>
              </a:rPr>
              <a:t>Ousadia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kumimoji="0" lang="pt-BR" altLang="pt-BR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charset="0"/>
                <a:sym typeface="Calibri"/>
              </a:rPr>
              <a:t>Risco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endParaRPr kumimoji="0" lang="pt-BR" altLang="pt-BR" sz="20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Arial" charset="0"/>
              <a:sym typeface="Calibri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kumimoji="0" lang="pt-BR" altLang="pt-BR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charset="0"/>
                <a:sym typeface="Calibri"/>
              </a:rPr>
              <a:t>Ecossistema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pt-BR" altLang="pt-BR" sz="20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Arial" charset="0"/>
              <a:sym typeface="Calibri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endParaRPr kumimoji="0" lang="pt-BR" altLang="pt-BR" sz="20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Arial" charset="0"/>
              <a:sym typeface="Calibri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pt-BR" altLang="pt-BR" sz="20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Arial" charset="0"/>
              <a:sym typeface="Calibri"/>
            </a:endParaRPr>
          </a:p>
        </p:txBody>
      </p:sp>
      <p:pic>
        <p:nvPicPr>
          <p:cNvPr id="6" name="Imagem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7811" y="2070209"/>
            <a:ext cx="5212953" cy="3561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39249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aixaDeTexto 13"/>
          <p:cNvSpPr txBox="1"/>
          <p:nvPr/>
        </p:nvSpPr>
        <p:spPr>
          <a:xfrm>
            <a:off x="1785206" y="1375642"/>
            <a:ext cx="3983296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535353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Contexto</a:t>
            </a:r>
            <a:endParaRPr kumimoji="0" lang="pt-BR" sz="2400" b="1" i="0" u="none" strike="noStrike" kern="0" cap="none" spc="0" normalizeH="0" baseline="0" noProof="0" dirty="0">
              <a:ln>
                <a:noFill/>
              </a:ln>
              <a:solidFill>
                <a:srgbClr val="535353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Calibri"/>
            </a:endParaRPr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62155B84-5173-4FB4-903C-19E4361110A8}"/>
              </a:ext>
            </a:extLst>
          </p:cNvPr>
          <p:cNvSpPr/>
          <p:nvPr/>
        </p:nvSpPr>
        <p:spPr>
          <a:xfrm>
            <a:off x="0" y="1355546"/>
            <a:ext cx="1671484" cy="462116"/>
          </a:xfrm>
          <a:prstGeom prst="rect">
            <a:avLst/>
          </a:prstGeom>
          <a:solidFill>
            <a:srgbClr val="D2AB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/>
              <a:cs typeface="Helvetica"/>
              <a:sym typeface="Calibri"/>
            </a:endParaRPr>
          </a:p>
        </p:txBody>
      </p:sp>
      <p:sp>
        <p:nvSpPr>
          <p:cNvPr id="5" name="CaixaDeTexto 3"/>
          <p:cNvSpPr txBox="1">
            <a:spLocks noChangeArrowheads="1"/>
          </p:cNvSpPr>
          <p:nvPr/>
        </p:nvSpPr>
        <p:spPr bwMode="auto">
          <a:xfrm>
            <a:off x="7171362" y="1054262"/>
            <a:ext cx="3132348" cy="5632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pt-BR" altLang="pt-BR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Arial" charset="0"/>
              <a:sym typeface="Calibri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kumimoji="0" lang="pt-BR" altLang="pt-BR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charset="0"/>
                <a:sym typeface="Calibri"/>
              </a:rPr>
              <a:t>Pessoas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kumimoji="0" lang="pt-BR" altLang="pt-BR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charset="0"/>
                <a:sym typeface="Calibri"/>
              </a:rPr>
              <a:t>Visão de Futuro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kumimoji="0" lang="pt-BR" altLang="pt-BR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charset="0"/>
                <a:sym typeface="Calibri"/>
              </a:rPr>
              <a:t>Liderança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endParaRPr kumimoji="0" lang="pt-BR" altLang="pt-BR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Arial" charset="0"/>
              <a:sym typeface="Calibri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kumimoji="0" lang="pt-BR" altLang="pt-BR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charset="0"/>
                <a:sym typeface="Calibri"/>
              </a:rPr>
              <a:t>Estratégia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endParaRPr kumimoji="0" lang="pt-BR" altLang="pt-BR" sz="20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Arial" charset="0"/>
              <a:sym typeface="Calibri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kumimoji="0" lang="pt-BR" altLang="pt-BR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charset="0"/>
                <a:sym typeface="Calibri"/>
              </a:rPr>
              <a:t>Cultura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kumimoji="0" lang="pt-BR" altLang="pt-BR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charset="0"/>
                <a:sym typeface="Calibri"/>
              </a:rPr>
              <a:t>Colaboração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kumimoji="0" lang="pt-BR" altLang="pt-BR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charset="0"/>
                <a:sym typeface="Calibri"/>
              </a:rPr>
              <a:t>Criatividade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endParaRPr kumimoji="0" lang="pt-BR" altLang="pt-BR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Arial" charset="0"/>
              <a:sym typeface="Calibri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kumimoji="0" lang="pt-BR" altLang="pt-BR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charset="0"/>
                <a:sym typeface="Calibri"/>
              </a:rPr>
              <a:t>Ousadia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kumimoji="0" lang="pt-BR" altLang="pt-BR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charset="0"/>
                <a:sym typeface="Calibri"/>
              </a:rPr>
              <a:t>Risco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endParaRPr kumimoji="0" lang="pt-BR" altLang="pt-BR" sz="20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Arial" charset="0"/>
              <a:sym typeface="Calibri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kumimoji="0" lang="pt-BR" altLang="pt-BR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charset="0"/>
                <a:sym typeface="Calibri"/>
              </a:rPr>
              <a:t>Ecossistema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pt-BR" altLang="pt-BR" sz="20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Arial" charset="0"/>
              <a:sym typeface="Calibri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endParaRPr kumimoji="0" lang="pt-BR" altLang="pt-BR" sz="20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Arial" charset="0"/>
              <a:sym typeface="Calibri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pt-BR" altLang="pt-BR" sz="20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Arial" charset="0"/>
              <a:sym typeface="Calibri"/>
            </a:endParaRPr>
          </a:p>
        </p:txBody>
      </p:sp>
      <p:pic>
        <p:nvPicPr>
          <p:cNvPr id="6" name="Image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9605" y="1278587"/>
            <a:ext cx="5283994" cy="4017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8861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aixaDeTexto 13"/>
          <p:cNvSpPr txBox="1"/>
          <p:nvPr/>
        </p:nvSpPr>
        <p:spPr>
          <a:xfrm>
            <a:off x="1785206" y="1375642"/>
            <a:ext cx="3983296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535353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Lições Aprendidas</a:t>
            </a:r>
            <a:endParaRPr kumimoji="0" lang="pt-BR" sz="2400" b="1" i="0" u="none" strike="noStrike" kern="0" cap="none" spc="0" normalizeH="0" baseline="0" noProof="0" dirty="0">
              <a:ln>
                <a:noFill/>
              </a:ln>
              <a:solidFill>
                <a:srgbClr val="535353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Calibri"/>
            </a:endParaRPr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62155B84-5173-4FB4-903C-19E4361110A8}"/>
              </a:ext>
            </a:extLst>
          </p:cNvPr>
          <p:cNvSpPr/>
          <p:nvPr/>
        </p:nvSpPr>
        <p:spPr>
          <a:xfrm>
            <a:off x="0" y="1355546"/>
            <a:ext cx="1671484" cy="462116"/>
          </a:xfrm>
          <a:prstGeom prst="rect">
            <a:avLst/>
          </a:prstGeom>
          <a:solidFill>
            <a:srgbClr val="D2AB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/>
              <a:cs typeface="Helvetica"/>
              <a:sym typeface="Calibri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6370" y="1054262"/>
            <a:ext cx="4925995" cy="4791871"/>
          </a:xfrm>
          <a:prstGeom prst="rect">
            <a:avLst/>
          </a:prstGeom>
        </p:spPr>
      </p:pic>
      <p:sp>
        <p:nvSpPr>
          <p:cNvPr id="5" name="CaixaDeTexto 3"/>
          <p:cNvSpPr txBox="1">
            <a:spLocks noChangeArrowheads="1"/>
          </p:cNvSpPr>
          <p:nvPr/>
        </p:nvSpPr>
        <p:spPr bwMode="auto">
          <a:xfrm>
            <a:off x="7171362" y="1054262"/>
            <a:ext cx="3132348" cy="5632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endParaRPr lang="pt-BR" altLang="pt-BR" sz="2000" kern="1200" dirty="0">
              <a:solidFill>
                <a:prstClr val="white"/>
              </a:solidFill>
              <a:cs typeface="Arial" charset="0"/>
            </a:endParaRPr>
          </a:p>
          <a:p>
            <a:pPr marL="342900" indent="-342900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AutoNum type="arabicPeriod"/>
            </a:pPr>
            <a:r>
              <a:rPr lang="pt-BR" altLang="pt-BR" sz="2000" b="1" kern="1200" dirty="0" smtClean="0">
                <a:solidFill>
                  <a:prstClr val="white"/>
                </a:solidFill>
                <a:cs typeface="Arial" charset="0"/>
              </a:rPr>
              <a:t>Pessoas</a:t>
            </a:r>
          </a:p>
          <a:p>
            <a:pPr marL="342900" indent="-342900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AutoNum type="arabicPeriod"/>
            </a:pPr>
            <a:r>
              <a:rPr lang="pt-BR" altLang="pt-BR" sz="2000" b="1" kern="1200" dirty="0" smtClean="0">
                <a:solidFill>
                  <a:prstClr val="white"/>
                </a:solidFill>
                <a:cs typeface="Arial" charset="0"/>
              </a:rPr>
              <a:t>Visão de Futuro</a:t>
            </a:r>
          </a:p>
          <a:p>
            <a:pPr marL="342900" indent="-342900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AutoNum type="arabicPeriod"/>
            </a:pPr>
            <a:r>
              <a:rPr lang="pt-BR" altLang="pt-BR" sz="2000" b="1" kern="1200" dirty="0" smtClean="0">
                <a:solidFill>
                  <a:prstClr val="white"/>
                </a:solidFill>
                <a:cs typeface="Arial" charset="0"/>
              </a:rPr>
              <a:t>Liderança</a:t>
            </a:r>
          </a:p>
          <a:p>
            <a:pPr marL="342900" indent="-342900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AutoNum type="arabicPeriod"/>
            </a:pPr>
            <a:endParaRPr lang="pt-BR" altLang="pt-BR" sz="2000" b="1" kern="1200" dirty="0">
              <a:solidFill>
                <a:prstClr val="white"/>
              </a:solidFill>
              <a:cs typeface="Arial" charset="0"/>
            </a:endParaRPr>
          </a:p>
          <a:p>
            <a:pPr marL="342900" indent="-342900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AutoNum type="arabicPeriod"/>
            </a:pPr>
            <a:r>
              <a:rPr lang="pt-BR" altLang="pt-BR" sz="2000" b="1" kern="1200" dirty="0" smtClean="0">
                <a:solidFill>
                  <a:prstClr val="white"/>
                </a:solidFill>
                <a:cs typeface="Arial" charset="0"/>
              </a:rPr>
              <a:t>Estratégia</a:t>
            </a:r>
          </a:p>
          <a:p>
            <a:pPr marL="342900" indent="-342900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AutoNum type="arabicPeriod"/>
            </a:pPr>
            <a:endParaRPr lang="pt-BR" altLang="pt-BR" sz="2000" b="1" kern="1200" dirty="0" smtClean="0">
              <a:solidFill>
                <a:prstClr val="white"/>
              </a:solidFill>
              <a:cs typeface="Arial" charset="0"/>
            </a:endParaRPr>
          </a:p>
          <a:p>
            <a:pPr marL="342900" indent="-342900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AutoNum type="arabicPeriod"/>
            </a:pPr>
            <a:r>
              <a:rPr lang="pt-BR" altLang="pt-BR" sz="2000" b="1" kern="1200" dirty="0" smtClean="0">
                <a:solidFill>
                  <a:prstClr val="white"/>
                </a:solidFill>
                <a:cs typeface="Arial" charset="0"/>
              </a:rPr>
              <a:t>Cultura</a:t>
            </a:r>
          </a:p>
          <a:p>
            <a:pPr marL="342900" indent="-342900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AutoNum type="arabicPeriod"/>
            </a:pPr>
            <a:r>
              <a:rPr lang="pt-BR" altLang="pt-BR" sz="2000" b="1" kern="1200" dirty="0" smtClean="0">
                <a:solidFill>
                  <a:prstClr val="white"/>
                </a:solidFill>
                <a:cs typeface="Arial" charset="0"/>
              </a:rPr>
              <a:t>Colaboração</a:t>
            </a:r>
          </a:p>
          <a:p>
            <a:pPr marL="342900" indent="-342900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AutoNum type="arabicPeriod"/>
            </a:pPr>
            <a:r>
              <a:rPr lang="pt-BR" altLang="pt-BR" sz="2000" b="1" kern="1200" dirty="0" smtClean="0">
                <a:solidFill>
                  <a:prstClr val="white"/>
                </a:solidFill>
                <a:cs typeface="Arial" charset="0"/>
              </a:rPr>
              <a:t>Criatividade</a:t>
            </a:r>
          </a:p>
          <a:p>
            <a:pPr marL="342900" indent="-342900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AutoNum type="arabicPeriod"/>
            </a:pPr>
            <a:endParaRPr lang="pt-BR" altLang="pt-BR" sz="2000" kern="1200" dirty="0">
              <a:solidFill>
                <a:prstClr val="white"/>
              </a:solidFill>
              <a:cs typeface="Arial" charset="0"/>
            </a:endParaRPr>
          </a:p>
          <a:p>
            <a:pPr marL="342900" indent="-342900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AutoNum type="arabicPeriod"/>
            </a:pPr>
            <a:r>
              <a:rPr lang="pt-BR" altLang="pt-BR" sz="2000" b="1" kern="1200" dirty="0" smtClean="0">
                <a:solidFill>
                  <a:prstClr val="white"/>
                </a:solidFill>
                <a:cs typeface="Arial" charset="0"/>
              </a:rPr>
              <a:t>Ousadia</a:t>
            </a:r>
          </a:p>
          <a:p>
            <a:pPr marL="342900" indent="-342900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AutoNum type="arabicPeriod"/>
            </a:pPr>
            <a:r>
              <a:rPr lang="pt-BR" altLang="pt-BR" sz="2000" b="1" kern="1200" dirty="0" smtClean="0">
                <a:solidFill>
                  <a:prstClr val="white"/>
                </a:solidFill>
                <a:cs typeface="Arial" charset="0"/>
              </a:rPr>
              <a:t>Risco</a:t>
            </a:r>
          </a:p>
          <a:p>
            <a:pPr marL="342900" indent="-342900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AutoNum type="arabicPeriod"/>
            </a:pPr>
            <a:endParaRPr lang="pt-BR" altLang="pt-BR" sz="2000" b="1" kern="1200" dirty="0" smtClean="0">
              <a:solidFill>
                <a:prstClr val="white"/>
              </a:solidFill>
              <a:cs typeface="Arial" charset="0"/>
            </a:endParaRPr>
          </a:p>
          <a:p>
            <a:pPr marL="342900" indent="-342900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AutoNum type="arabicPeriod"/>
            </a:pPr>
            <a:r>
              <a:rPr lang="pt-BR" altLang="pt-BR" sz="2000" b="1" kern="1200" dirty="0" smtClean="0">
                <a:solidFill>
                  <a:prstClr val="white"/>
                </a:solidFill>
                <a:cs typeface="Arial" charset="0"/>
              </a:rPr>
              <a:t>Ecossistema</a:t>
            </a:r>
          </a:p>
          <a:p>
            <a:pPr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endParaRPr lang="pt-BR" altLang="pt-BR" sz="2000" b="1" kern="1200" dirty="0" smtClean="0">
              <a:solidFill>
                <a:prstClr val="white"/>
              </a:solidFill>
              <a:cs typeface="Arial" charset="0"/>
            </a:endParaRPr>
          </a:p>
          <a:p>
            <a:pPr marL="342900" indent="-342900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AutoNum type="arabicPeriod"/>
            </a:pPr>
            <a:endParaRPr lang="pt-BR" altLang="pt-BR" sz="2000" b="1" kern="1200" dirty="0" smtClean="0">
              <a:solidFill>
                <a:prstClr val="white"/>
              </a:solidFill>
              <a:cs typeface="Arial" charset="0"/>
            </a:endParaRPr>
          </a:p>
          <a:p>
            <a:pPr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endParaRPr lang="pt-BR" altLang="pt-BR" sz="2000" b="1" kern="1200" dirty="0" smtClean="0">
              <a:solidFill>
                <a:prstClr val="white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8283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3825" y="1257462"/>
            <a:ext cx="4925995" cy="4791871"/>
          </a:xfrm>
          <a:prstGeom prst="rect">
            <a:avLst/>
          </a:prstGeom>
        </p:spPr>
      </p:pic>
      <p:sp>
        <p:nvSpPr>
          <p:cNvPr id="14" name="CaixaDeTexto 13"/>
          <p:cNvSpPr txBox="1"/>
          <p:nvPr/>
        </p:nvSpPr>
        <p:spPr>
          <a:xfrm>
            <a:off x="1785206" y="1375642"/>
            <a:ext cx="3983296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535353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Lições Aprendidas</a:t>
            </a:r>
            <a:endParaRPr kumimoji="0" lang="pt-BR" sz="2400" b="1" i="0" u="none" strike="noStrike" kern="0" cap="none" spc="0" normalizeH="0" baseline="0" noProof="0" dirty="0">
              <a:ln>
                <a:noFill/>
              </a:ln>
              <a:solidFill>
                <a:srgbClr val="535353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Calibri"/>
            </a:endParaRPr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62155B84-5173-4FB4-903C-19E4361110A8}"/>
              </a:ext>
            </a:extLst>
          </p:cNvPr>
          <p:cNvSpPr/>
          <p:nvPr/>
        </p:nvSpPr>
        <p:spPr>
          <a:xfrm>
            <a:off x="0" y="1355546"/>
            <a:ext cx="1671484" cy="462116"/>
          </a:xfrm>
          <a:prstGeom prst="rect">
            <a:avLst/>
          </a:prstGeom>
          <a:solidFill>
            <a:srgbClr val="D2AB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/>
              <a:cs typeface="Helvetica"/>
              <a:sym typeface="Calibri"/>
            </a:endParaRPr>
          </a:p>
        </p:txBody>
      </p:sp>
      <p:sp>
        <p:nvSpPr>
          <p:cNvPr id="4" name="CaixaDeTexto 3"/>
          <p:cNvSpPr txBox="1">
            <a:spLocks noChangeArrowheads="1"/>
          </p:cNvSpPr>
          <p:nvPr/>
        </p:nvSpPr>
        <p:spPr bwMode="auto">
          <a:xfrm>
            <a:off x="8081056" y="1257462"/>
            <a:ext cx="2124236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/>
            </a:pPr>
            <a:endParaRPr lang="pt-BR" altLang="pt-BR" kern="1200" dirty="0">
              <a:solidFill>
                <a:prstClr val="white"/>
              </a:solidFill>
              <a:cs typeface="Arial" charset="0"/>
            </a:endParaRPr>
          </a:p>
          <a:p>
            <a:pPr marL="342900" indent="-342900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AutoNum type="arabicPeriod"/>
              <a:defRPr/>
            </a:pPr>
            <a:r>
              <a:rPr lang="pt-BR" altLang="pt-BR" b="1" kern="1200" dirty="0" smtClean="0">
                <a:solidFill>
                  <a:prstClr val="white"/>
                </a:solidFill>
                <a:cs typeface="Arial" charset="0"/>
              </a:rPr>
              <a:t>E</a:t>
            </a:r>
            <a:r>
              <a:rPr lang="pt-BR" altLang="pt-BR" b="1" kern="1200" dirty="0" err="1" smtClean="0">
                <a:solidFill>
                  <a:prstClr val="white"/>
                </a:solidFill>
                <a:cs typeface="Arial" charset="0"/>
              </a:rPr>
              <a:t>ducação</a:t>
            </a:r>
            <a:endParaRPr lang="pt-BR" altLang="pt-BR" b="1" kern="1200" dirty="0" smtClean="0">
              <a:solidFill>
                <a:prstClr val="white"/>
              </a:solidFill>
              <a:cs typeface="Arial" charset="0"/>
            </a:endParaRPr>
          </a:p>
          <a:p>
            <a:pPr marL="342900" indent="-342900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AutoNum type="arabicPeriod"/>
              <a:defRPr/>
            </a:pPr>
            <a:r>
              <a:rPr lang="pt-BR" altLang="pt-BR" b="1" kern="1200" dirty="0" smtClean="0">
                <a:solidFill>
                  <a:prstClr val="white"/>
                </a:solidFill>
                <a:cs typeface="Arial" charset="0"/>
              </a:rPr>
              <a:t>Educação</a:t>
            </a:r>
          </a:p>
          <a:p>
            <a:pPr marL="342900" indent="-342900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AutoNum type="arabicPeriod"/>
              <a:defRPr/>
            </a:pPr>
            <a:r>
              <a:rPr lang="pt-BR" altLang="pt-BR" b="1" kern="1200" dirty="0" smtClean="0">
                <a:solidFill>
                  <a:prstClr val="white"/>
                </a:solidFill>
                <a:cs typeface="Arial" charset="0"/>
              </a:rPr>
              <a:t>Educação</a:t>
            </a:r>
          </a:p>
          <a:p>
            <a:pPr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/>
            </a:pPr>
            <a:endParaRPr lang="pt-BR" altLang="pt-BR" b="1" kern="1200" dirty="0" smtClean="0">
              <a:solidFill>
                <a:prstClr val="white"/>
              </a:solidFill>
              <a:cs typeface="Arial" charset="0"/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3"/>
          <a:srcRect l="10835" t="30859" r="55124" b="18750"/>
          <a:stretch/>
        </p:blipFill>
        <p:spPr>
          <a:xfrm>
            <a:off x="7764311" y="3504231"/>
            <a:ext cx="2757726" cy="2295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911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7133" y="1229753"/>
            <a:ext cx="4925995" cy="4791871"/>
          </a:xfrm>
          <a:prstGeom prst="rect">
            <a:avLst/>
          </a:prstGeom>
        </p:spPr>
      </p:pic>
      <p:sp>
        <p:nvSpPr>
          <p:cNvPr id="14" name="CaixaDeTexto 13"/>
          <p:cNvSpPr txBox="1"/>
          <p:nvPr/>
        </p:nvSpPr>
        <p:spPr>
          <a:xfrm>
            <a:off x="1785206" y="1375642"/>
            <a:ext cx="3983296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535353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Lições Aprendidas</a:t>
            </a:r>
            <a:endParaRPr kumimoji="0" lang="pt-BR" sz="2400" b="1" i="0" u="none" strike="noStrike" kern="0" cap="none" spc="0" normalizeH="0" baseline="0" noProof="0" dirty="0">
              <a:ln>
                <a:noFill/>
              </a:ln>
              <a:solidFill>
                <a:srgbClr val="535353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Calibri"/>
            </a:endParaRPr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62155B84-5173-4FB4-903C-19E4361110A8}"/>
              </a:ext>
            </a:extLst>
          </p:cNvPr>
          <p:cNvSpPr/>
          <p:nvPr/>
        </p:nvSpPr>
        <p:spPr>
          <a:xfrm>
            <a:off x="0" y="1355546"/>
            <a:ext cx="1671484" cy="462116"/>
          </a:xfrm>
          <a:prstGeom prst="rect">
            <a:avLst/>
          </a:prstGeom>
          <a:solidFill>
            <a:srgbClr val="D2AB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/>
              <a:cs typeface="Helvetica"/>
              <a:sym typeface="Calibri"/>
            </a:endParaRPr>
          </a:p>
        </p:txBody>
      </p:sp>
      <p:sp>
        <p:nvSpPr>
          <p:cNvPr id="7" name="CaixaDeTexto 3"/>
          <p:cNvSpPr txBox="1">
            <a:spLocks noChangeArrowheads="1"/>
          </p:cNvSpPr>
          <p:nvPr/>
        </p:nvSpPr>
        <p:spPr bwMode="auto">
          <a:xfrm>
            <a:off x="6316609" y="1817662"/>
            <a:ext cx="3708412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/>
            </a:pPr>
            <a:r>
              <a:rPr lang="pt-BR" altLang="pt-BR" b="1" kern="1200" dirty="0" smtClean="0">
                <a:solidFill>
                  <a:prstClr val="white"/>
                </a:solidFill>
                <a:cs typeface="Arial" charset="0"/>
              </a:rPr>
              <a:t>O desafio da Inovação é o desafio da Educação !</a:t>
            </a: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3"/>
          <a:srcRect l="10835" t="30859" r="55124" b="18750"/>
          <a:stretch/>
        </p:blipFill>
        <p:spPr>
          <a:xfrm>
            <a:off x="6917451" y="3249126"/>
            <a:ext cx="2757726" cy="2295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309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aixaDeTexto 13"/>
          <p:cNvSpPr txBox="1"/>
          <p:nvPr/>
        </p:nvSpPr>
        <p:spPr>
          <a:xfrm>
            <a:off x="2099242" y="1232662"/>
            <a:ext cx="6333558" cy="7078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535353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Do Pacto</a:t>
            </a:r>
            <a:r>
              <a:rPr kumimoji="0" lang="pt-BR" sz="2400" b="1" i="0" u="none" strike="noStrike" kern="0" cap="none" spc="0" normalizeH="0" noProof="0" dirty="0" smtClean="0">
                <a:ln>
                  <a:noFill/>
                </a:ln>
                <a:solidFill>
                  <a:srgbClr val="535353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 Alegre ao </a:t>
            </a:r>
            <a:r>
              <a:rPr lang="pt-BR" sz="40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INNOVA</a:t>
            </a:r>
            <a:r>
              <a:rPr kumimoji="0" lang="pt-BR" sz="4000" b="1" i="0" u="none" strike="noStrike" kern="0" cap="none" spc="0" normalizeH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RS</a:t>
            </a:r>
            <a:endParaRPr kumimoji="0" lang="pt-BR" sz="4000" b="1" i="0" u="none" strike="noStrike" kern="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Calibri"/>
            </a:endParaRPr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62155B84-5173-4FB4-903C-19E4361110A8}"/>
              </a:ext>
            </a:extLst>
          </p:cNvPr>
          <p:cNvSpPr/>
          <p:nvPr/>
        </p:nvSpPr>
        <p:spPr>
          <a:xfrm>
            <a:off x="0" y="1355546"/>
            <a:ext cx="1671484" cy="462116"/>
          </a:xfrm>
          <a:prstGeom prst="rect">
            <a:avLst/>
          </a:prstGeom>
          <a:solidFill>
            <a:srgbClr val="D2AB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/>
              <a:cs typeface="Helvetica"/>
              <a:sym typeface="Calibri"/>
            </a:endParaRP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1521" y="2391473"/>
            <a:ext cx="3908916" cy="3861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7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tângulo 18">
            <a:extLst>
              <a:ext uri="{FF2B5EF4-FFF2-40B4-BE49-F238E27FC236}">
                <a16:creationId xmlns:a16="http://schemas.microsoft.com/office/drawing/2014/main" id="{62155B84-5173-4FB4-903C-19E4361110A8}"/>
              </a:ext>
            </a:extLst>
          </p:cNvPr>
          <p:cNvSpPr/>
          <p:nvPr/>
        </p:nvSpPr>
        <p:spPr>
          <a:xfrm>
            <a:off x="0" y="669001"/>
            <a:ext cx="4446270" cy="5466328"/>
          </a:xfrm>
          <a:prstGeom prst="rect">
            <a:avLst/>
          </a:prstGeom>
          <a:solidFill>
            <a:srgbClr val="D2AB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CaixaDeTexto 10"/>
          <p:cNvSpPr txBox="1"/>
          <p:nvPr/>
        </p:nvSpPr>
        <p:spPr>
          <a:xfrm>
            <a:off x="6153822" y="364686"/>
            <a:ext cx="5243047" cy="132343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pt-BR" sz="4000" b="1" dirty="0" smtClean="0">
                <a:solidFill>
                  <a:srgbClr val="D2AB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OBJETIVOS ESTRATÉGICOS</a:t>
            </a:r>
            <a:endParaRPr lang="pt-BR" sz="4000" b="1" dirty="0">
              <a:solidFill>
                <a:srgbClr val="D2AB6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6171887" y="1688123"/>
            <a:ext cx="5466651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dirty="0">
                <a:solidFill>
                  <a:srgbClr val="5353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 referência na área de ambientes de inovação acadêmico, fortalecendo o reconhecimento da sociedade.</a:t>
            </a:r>
          </a:p>
          <a:p>
            <a:endParaRPr lang="pt-BR" sz="2000" dirty="0">
              <a:solidFill>
                <a:srgbClr val="53535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000" dirty="0">
                <a:solidFill>
                  <a:srgbClr val="5353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Atrair e desenvolver talentos.</a:t>
            </a:r>
          </a:p>
          <a:p>
            <a:endParaRPr lang="pt-BR" sz="2000" dirty="0">
              <a:solidFill>
                <a:srgbClr val="53535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000" dirty="0">
                <a:solidFill>
                  <a:srgbClr val="5353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Promover a transferência do conhecimento gerado na Universidade.</a:t>
            </a:r>
          </a:p>
          <a:p>
            <a:endParaRPr lang="pt-BR" sz="2000" dirty="0">
              <a:solidFill>
                <a:srgbClr val="53535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000" dirty="0">
                <a:solidFill>
                  <a:srgbClr val="5353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Atuar de forma interdisciplinar na busca de soluções para problemas e desafios da Universidade e da sociedade</a:t>
            </a:r>
            <a:r>
              <a:rPr lang="pt-BR" sz="2000" dirty="0" smtClean="0">
                <a:solidFill>
                  <a:srgbClr val="5353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pt-BR" sz="2000" dirty="0" smtClean="0">
              <a:solidFill>
                <a:srgbClr val="53535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000" dirty="0" smtClean="0">
                <a:solidFill>
                  <a:srgbClr val="5353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Agregar </a:t>
            </a:r>
            <a:r>
              <a:rPr lang="pt-BR" sz="2000" dirty="0">
                <a:solidFill>
                  <a:srgbClr val="5353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valor à Universidade e aos parceiros, impulsionando resultados</a:t>
            </a:r>
            <a:r>
              <a:rPr lang="pt-BR" dirty="0">
                <a:solidFill>
                  <a:srgbClr val="5353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327" y="1688123"/>
            <a:ext cx="5204824" cy="3473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23308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9310" y="6125498"/>
            <a:ext cx="1859232" cy="500562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890" y="2349770"/>
            <a:ext cx="5386375" cy="1056117"/>
          </a:xfrm>
          <a:prstGeom prst="rect">
            <a:avLst/>
          </a:prstGeom>
        </p:spPr>
      </p:pic>
      <p:sp>
        <p:nvSpPr>
          <p:cNvPr id="8" name="CaixaDeTexto 7"/>
          <p:cNvSpPr txBox="1"/>
          <p:nvPr/>
        </p:nvSpPr>
        <p:spPr>
          <a:xfrm>
            <a:off x="2650051" y="3405887"/>
            <a:ext cx="3739214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Parque Científico e </a:t>
            </a:r>
          </a:p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Tecnológico da PUCRS</a:t>
            </a:r>
            <a:endParaRPr kumimoji="0" lang="pt-BR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Calibri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1349179" y="4928301"/>
            <a:ext cx="504008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Jorge Audy</a:t>
            </a:r>
          </a:p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  <a:hlinkClick r:id="rId5"/>
              </a:rPr>
              <a:t>audy@pucrs.br</a:t>
            </a:r>
            <a:endParaRPr kumimoji="0" lang="pt-BR" sz="14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Calibri"/>
            </a:endParaRPr>
          </a:p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Superintendente de Inovação e Desenvolvimento PUCRS</a:t>
            </a:r>
          </a:p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400" b="0" i="0" u="none" strike="noStrike" kern="0" cap="none" spc="0" normalizeH="0" baseline="0" noProof="0" dirty="0">
              <a:ln>
                <a:noFill/>
              </a:ln>
              <a:solidFill>
                <a:srgbClr val="535353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7945757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tângulo 18">
            <a:extLst>
              <a:ext uri="{FF2B5EF4-FFF2-40B4-BE49-F238E27FC236}">
                <a16:creationId xmlns:a16="http://schemas.microsoft.com/office/drawing/2014/main" id="{62155B84-5173-4FB4-903C-19E4361110A8}"/>
              </a:ext>
            </a:extLst>
          </p:cNvPr>
          <p:cNvSpPr/>
          <p:nvPr/>
        </p:nvSpPr>
        <p:spPr>
          <a:xfrm>
            <a:off x="0" y="669001"/>
            <a:ext cx="5992558" cy="5466328"/>
          </a:xfrm>
          <a:prstGeom prst="rect">
            <a:avLst/>
          </a:prstGeom>
          <a:solidFill>
            <a:srgbClr val="D2AB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CaixaDeTexto 10"/>
          <p:cNvSpPr txBox="1"/>
          <p:nvPr/>
        </p:nvSpPr>
        <p:spPr>
          <a:xfrm>
            <a:off x="7504500" y="1086369"/>
            <a:ext cx="3548697" cy="7078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pt-BR" sz="40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VALORES</a:t>
            </a:r>
          </a:p>
        </p:txBody>
      </p:sp>
      <p:sp>
        <p:nvSpPr>
          <p:cNvPr id="3" name="Retângulo 2"/>
          <p:cNvSpPr/>
          <p:nvPr/>
        </p:nvSpPr>
        <p:spPr>
          <a:xfrm>
            <a:off x="7613160" y="1860720"/>
            <a:ext cx="2288857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400" dirty="0">
                <a:solidFill>
                  <a:srgbClr val="D2AB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Audácia</a:t>
            </a:r>
          </a:p>
          <a:p>
            <a:pPr>
              <a:lnSpc>
                <a:spcPct val="150000"/>
              </a:lnSpc>
            </a:pPr>
            <a:r>
              <a:rPr lang="pt-BR" sz="2400" dirty="0">
                <a:solidFill>
                  <a:srgbClr val="D2AB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Colaboração</a:t>
            </a:r>
          </a:p>
          <a:p>
            <a:pPr>
              <a:lnSpc>
                <a:spcPct val="150000"/>
              </a:lnSpc>
            </a:pPr>
            <a:r>
              <a:rPr lang="pt-BR" sz="2400" dirty="0">
                <a:solidFill>
                  <a:srgbClr val="D2AB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Criatividade</a:t>
            </a:r>
          </a:p>
          <a:p>
            <a:pPr>
              <a:lnSpc>
                <a:spcPct val="150000"/>
              </a:lnSpc>
            </a:pPr>
            <a:r>
              <a:rPr lang="pt-BR" sz="2400" dirty="0">
                <a:solidFill>
                  <a:srgbClr val="D2AB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Excelência</a:t>
            </a:r>
          </a:p>
          <a:p>
            <a:pPr>
              <a:lnSpc>
                <a:spcPct val="150000"/>
              </a:lnSpc>
            </a:pPr>
            <a:r>
              <a:rPr lang="pt-BR" sz="2400" dirty="0">
                <a:solidFill>
                  <a:srgbClr val="D2AB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Integridade</a:t>
            </a:r>
          </a:p>
          <a:p>
            <a:pPr>
              <a:lnSpc>
                <a:spcPct val="150000"/>
              </a:lnSpc>
            </a:pPr>
            <a:r>
              <a:rPr lang="pt-BR" sz="2400" dirty="0">
                <a:solidFill>
                  <a:srgbClr val="D2AB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Sinergia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635" y="1181048"/>
            <a:ext cx="6673037" cy="4441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56942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/>
          <p:cNvSpPr txBox="1"/>
          <p:nvPr/>
        </p:nvSpPr>
        <p:spPr>
          <a:xfrm>
            <a:off x="1797336" y="1365775"/>
            <a:ext cx="59878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ÁREAS DE ATUAÇÃO</a:t>
            </a:r>
          </a:p>
        </p:txBody>
      </p:sp>
      <p:sp>
        <p:nvSpPr>
          <p:cNvPr id="15" name="CaixaDeTexto 14"/>
          <p:cNvSpPr txBox="1"/>
          <p:nvPr/>
        </p:nvSpPr>
        <p:spPr>
          <a:xfrm>
            <a:off x="1838422" y="4665407"/>
            <a:ext cx="16466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Indústria Criativa</a:t>
            </a:r>
            <a:endParaRPr lang="pt-BR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CaixaDeTexto 15"/>
          <p:cNvSpPr txBox="1"/>
          <p:nvPr/>
        </p:nvSpPr>
        <p:spPr>
          <a:xfrm>
            <a:off x="4565695" y="4715072"/>
            <a:ext cx="137197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Tecnologia da</a:t>
            </a:r>
          </a:p>
          <a:p>
            <a:pPr algn="ctr"/>
            <a:r>
              <a:rPr lang="pt-BR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Informação e</a:t>
            </a:r>
          </a:p>
          <a:p>
            <a:pPr algn="ctr"/>
            <a:r>
              <a:rPr lang="pt-BR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Comunicação</a:t>
            </a:r>
            <a:endParaRPr lang="pt-BR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CaixaDeTexto 16"/>
          <p:cNvSpPr txBox="1"/>
          <p:nvPr/>
        </p:nvSpPr>
        <p:spPr>
          <a:xfrm>
            <a:off x="7195919" y="4715072"/>
            <a:ext cx="11785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Ciências da</a:t>
            </a:r>
          </a:p>
          <a:p>
            <a:pPr algn="ctr"/>
            <a:r>
              <a:rPr lang="pt-BR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Vida</a:t>
            </a:r>
            <a:endParaRPr lang="pt-BR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CaixaDeTexto 17"/>
          <p:cNvSpPr txBox="1"/>
          <p:nvPr/>
        </p:nvSpPr>
        <p:spPr>
          <a:xfrm>
            <a:off x="9461954" y="4729717"/>
            <a:ext cx="14507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Energia e</a:t>
            </a:r>
          </a:p>
          <a:p>
            <a:pPr algn="ctr"/>
            <a:r>
              <a:rPr lang="pt-BR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Meio Ambiente</a:t>
            </a:r>
            <a:endParaRPr lang="pt-BR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Imagem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9466" y="3377982"/>
            <a:ext cx="1660654" cy="1250554"/>
          </a:xfrm>
          <a:prstGeom prst="rect">
            <a:avLst/>
          </a:prstGeom>
        </p:spPr>
      </p:pic>
      <p:pic>
        <p:nvPicPr>
          <p:cNvPr id="20" name="Imagem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854" y="3464469"/>
            <a:ext cx="1660654" cy="1169546"/>
          </a:xfrm>
          <a:prstGeom prst="rect">
            <a:avLst/>
          </a:prstGeom>
        </p:spPr>
      </p:pic>
      <p:pic>
        <p:nvPicPr>
          <p:cNvPr id="21" name="Imagem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1267" y="3464469"/>
            <a:ext cx="1691032" cy="1164484"/>
          </a:xfrm>
          <a:prstGeom prst="rect">
            <a:avLst/>
          </a:prstGeom>
        </p:spPr>
      </p:pic>
      <p:pic>
        <p:nvPicPr>
          <p:cNvPr id="22" name="Imagem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7752" y="3418486"/>
            <a:ext cx="1696095" cy="1210050"/>
          </a:xfrm>
          <a:prstGeom prst="rect">
            <a:avLst/>
          </a:prstGeom>
        </p:spPr>
      </p:pic>
      <p:sp>
        <p:nvSpPr>
          <p:cNvPr id="13" name="Retângulo 12">
            <a:extLst>
              <a:ext uri="{FF2B5EF4-FFF2-40B4-BE49-F238E27FC236}">
                <a16:creationId xmlns:a16="http://schemas.microsoft.com/office/drawing/2014/main" id="{62155B84-5173-4FB4-903C-19E4361110A8}"/>
              </a:ext>
            </a:extLst>
          </p:cNvPr>
          <p:cNvSpPr/>
          <p:nvPr/>
        </p:nvSpPr>
        <p:spPr>
          <a:xfrm>
            <a:off x="0" y="1355546"/>
            <a:ext cx="1671484" cy="462116"/>
          </a:xfrm>
          <a:prstGeom prst="rect">
            <a:avLst/>
          </a:prstGeom>
          <a:solidFill>
            <a:srgbClr val="D2AB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612964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>
            <a:extLst>
              <a:ext uri="{FF2B5EF4-FFF2-40B4-BE49-F238E27FC236}">
                <a16:creationId xmlns:a16="http://schemas.microsoft.com/office/drawing/2014/main" id="{62155B84-5173-4FB4-903C-19E4361110A8}"/>
              </a:ext>
            </a:extLst>
          </p:cNvPr>
          <p:cNvSpPr/>
          <p:nvPr/>
        </p:nvSpPr>
        <p:spPr>
          <a:xfrm>
            <a:off x="0" y="2519681"/>
            <a:ext cx="12201679" cy="3068320"/>
          </a:xfrm>
          <a:prstGeom prst="rect">
            <a:avLst/>
          </a:prstGeom>
          <a:solidFill>
            <a:srgbClr val="D2AB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CaixaDeTexto 1"/>
          <p:cNvSpPr txBox="1"/>
          <p:nvPr/>
        </p:nvSpPr>
        <p:spPr>
          <a:xfrm>
            <a:off x="1825812" y="1335679"/>
            <a:ext cx="3588387" cy="5232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pt-BR" sz="28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ONDE ESTAMOS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62155B84-5173-4FB4-903C-19E4361110A8}"/>
              </a:ext>
            </a:extLst>
          </p:cNvPr>
          <p:cNvSpPr/>
          <p:nvPr/>
        </p:nvSpPr>
        <p:spPr>
          <a:xfrm>
            <a:off x="0" y="1355546"/>
            <a:ext cx="1671484" cy="462116"/>
          </a:xfrm>
          <a:prstGeom prst="rect">
            <a:avLst/>
          </a:prstGeom>
          <a:solidFill>
            <a:srgbClr val="D2AB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623" y="3354268"/>
            <a:ext cx="3621588" cy="2584910"/>
          </a:xfrm>
          <a:prstGeom prst="rect">
            <a:avLst/>
          </a:prstGeom>
        </p:spPr>
      </p:pic>
      <p:sp>
        <p:nvSpPr>
          <p:cNvPr id="8" name="CaixaDeTexto 7"/>
          <p:cNvSpPr txBox="1"/>
          <p:nvPr/>
        </p:nvSpPr>
        <p:spPr>
          <a:xfrm>
            <a:off x="1489025" y="5907758"/>
            <a:ext cx="2307664" cy="4001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pt-BR" sz="2000" dirty="0" smtClean="0">
                <a:solidFill>
                  <a:srgbClr val="D2AB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Porto</a:t>
            </a:r>
            <a:r>
              <a:rPr lang="pt-BR" sz="2000" b="1" dirty="0" smtClean="0">
                <a:solidFill>
                  <a:srgbClr val="D2AB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000" dirty="0" smtClean="0">
                <a:solidFill>
                  <a:srgbClr val="D2AB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Alegre</a:t>
            </a:r>
            <a:endParaRPr lang="pt-BR" sz="2000" dirty="0">
              <a:solidFill>
                <a:srgbClr val="D2AB6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886" y="3354268"/>
            <a:ext cx="3883526" cy="2584909"/>
          </a:xfrm>
          <a:prstGeom prst="rect">
            <a:avLst/>
          </a:prstGeom>
        </p:spPr>
      </p:pic>
      <p:sp>
        <p:nvSpPr>
          <p:cNvPr id="12" name="CaixaDeTexto 11"/>
          <p:cNvSpPr txBox="1"/>
          <p:nvPr/>
        </p:nvSpPr>
        <p:spPr>
          <a:xfrm>
            <a:off x="5746831" y="5907758"/>
            <a:ext cx="1388771" cy="4001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pt-BR" sz="2000" dirty="0">
                <a:solidFill>
                  <a:srgbClr val="D2AB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Viamão</a:t>
            </a:r>
          </a:p>
        </p:txBody>
      </p:sp>
      <p:sp>
        <p:nvSpPr>
          <p:cNvPr id="13" name="CaixaDeTexto 12"/>
          <p:cNvSpPr txBox="1"/>
          <p:nvPr/>
        </p:nvSpPr>
        <p:spPr>
          <a:xfrm>
            <a:off x="9051116" y="5907758"/>
            <a:ext cx="2888788" cy="4001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pt-BR" sz="2000" dirty="0">
                <a:solidFill>
                  <a:srgbClr val="D2AB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Tecnopuc</a:t>
            </a:r>
            <a:r>
              <a:rPr lang="pt-BR" sz="2000" b="1" dirty="0">
                <a:solidFill>
                  <a:srgbClr val="D2AB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000" dirty="0">
                <a:solidFill>
                  <a:srgbClr val="D2AB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Saúde</a:t>
            </a:r>
          </a:p>
        </p:txBody>
      </p:sp>
      <p:pic>
        <p:nvPicPr>
          <p:cNvPr id="15" name="Imagem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07" t="4535" r="8897" b="6810"/>
          <a:stretch/>
        </p:blipFill>
        <p:spPr>
          <a:xfrm>
            <a:off x="8319367" y="3348677"/>
            <a:ext cx="3358762" cy="2575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17811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tângulo 18">
            <a:extLst>
              <a:ext uri="{FF2B5EF4-FFF2-40B4-BE49-F238E27FC236}">
                <a16:creationId xmlns:a16="http://schemas.microsoft.com/office/drawing/2014/main" id="{62155B84-5173-4FB4-903C-19E4361110A8}"/>
              </a:ext>
            </a:extLst>
          </p:cNvPr>
          <p:cNvSpPr/>
          <p:nvPr/>
        </p:nvSpPr>
        <p:spPr>
          <a:xfrm>
            <a:off x="0" y="0"/>
            <a:ext cx="3034748" cy="6858000"/>
          </a:xfrm>
          <a:prstGeom prst="rect">
            <a:avLst/>
          </a:prstGeom>
          <a:solidFill>
            <a:srgbClr val="D2AB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Retângulo 2"/>
          <p:cNvSpPr/>
          <p:nvPr/>
        </p:nvSpPr>
        <p:spPr>
          <a:xfrm>
            <a:off x="7527283" y="1395076"/>
            <a:ext cx="2438305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600" b="1" dirty="0" smtClean="0">
                <a:solidFill>
                  <a:srgbClr val="D2AB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171</a:t>
            </a:r>
          </a:p>
          <a:p>
            <a:pPr algn="ctr"/>
            <a:r>
              <a:rPr lang="pt-BR" sz="20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pt-BR" sz="2000" b="1" dirty="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rganizações instaladas</a:t>
            </a:r>
            <a:endParaRPr lang="pt-BR" sz="2000" b="1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648" y="1329100"/>
            <a:ext cx="5986473" cy="4277433"/>
          </a:xfrm>
          <a:prstGeom prst="rect">
            <a:avLst/>
          </a:prstGeom>
        </p:spPr>
      </p:pic>
      <p:sp>
        <p:nvSpPr>
          <p:cNvPr id="7" name="Retângulo 6"/>
          <p:cNvSpPr/>
          <p:nvPr/>
        </p:nvSpPr>
        <p:spPr>
          <a:xfrm>
            <a:off x="7854725" y="2829006"/>
            <a:ext cx="178341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600" b="1" dirty="0" smtClean="0">
                <a:solidFill>
                  <a:srgbClr val="D2AB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7,1 mil</a:t>
            </a:r>
          </a:p>
          <a:p>
            <a:pPr algn="ctr"/>
            <a:r>
              <a:rPr lang="pt-BR" sz="2000" b="1" dirty="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pessoas</a:t>
            </a:r>
            <a:endParaRPr lang="pt-BR" sz="2000" b="1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CaixaDeTexto 1"/>
          <p:cNvSpPr txBox="1"/>
          <p:nvPr/>
        </p:nvSpPr>
        <p:spPr>
          <a:xfrm>
            <a:off x="3191424" y="503565"/>
            <a:ext cx="2365314" cy="5232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pt-BR" sz="2800" b="1" dirty="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DIMENSÃO</a:t>
            </a:r>
            <a:endParaRPr lang="pt-BR" sz="2800" b="1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7854726" y="3919332"/>
            <a:ext cx="1783419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600" b="1" dirty="0" smtClean="0">
                <a:solidFill>
                  <a:srgbClr val="D2AB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27</a:t>
            </a:r>
          </a:p>
          <a:p>
            <a:pPr algn="ctr"/>
            <a:r>
              <a:rPr lang="pt-BR" sz="2000" b="1" dirty="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hectares em 3 sites</a:t>
            </a:r>
            <a:endParaRPr lang="pt-BR" sz="2000" b="1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tângulo 8"/>
          <p:cNvSpPr/>
          <p:nvPr/>
        </p:nvSpPr>
        <p:spPr>
          <a:xfrm>
            <a:off x="7695353" y="5283575"/>
            <a:ext cx="227023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600" b="1" dirty="0" smtClean="0">
                <a:solidFill>
                  <a:srgbClr val="D2AB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90 mil m²</a:t>
            </a:r>
          </a:p>
          <a:p>
            <a:pPr algn="ctr"/>
            <a:r>
              <a:rPr lang="pt-BR" sz="2000" b="1" dirty="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área construída</a:t>
            </a:r>
            <a:endParaRPr lang="pt-BR" sz="2000" b="1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82908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4634</TotalTime>
  <Words>860</Words>
  <Application>Microsoft Office PowerPoint</Application>
  <PresentationFormat>Widescreen</PresentationFormat>
  <Paragraphs>268</Paragraphs>
  <Slides>50</Slides>
  <Notes>1</Notes>
  <HiddenSlides>0</HiddenSlides>
  <MMClips>0</MMClips>
  <ScaleCrop>false</ScaleCrop>
  <HeadingPairs>
    <vt:vector size="6" baseType="variant">
      <vt:variant>
        <vt:lpstr>Fontes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50</vt:i4>
      </vt:variant>
    </vt:vector>
  </HeadingPairs>
  <TitlesOfParts>
    <vt:vector size="58" baseType="lpstr">
      <vt:lpstr>MS PGothic</vt:lpstr>
      <vt:lpstr>Arial</vt:lpstr>
      <vt:lpstr>Aril</vt:lpstr>
      <vt:lpstr>Calibri</vt:lpstr>
      <vt:lpstr>Calibri Light</vt:lpstr>
      <vt:lpstr>Gotham Light</vt:lpstr>
      <vt:lpstr>Helvetica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Tecnopuc|Cabanellos Startup CorpLab</dc:title>
  <dc:creator>Flavia Siqueira Fiorin</dc:creator>
  <cp:lastModifiedBy>Jorge Luis Nicolas Audy</cp:lastModifiedBy>
  <cp:revision>386</cp:revision>
  <dcterms:modified xsi:type="dcterms:W3CDTF">2019-06-12T10:52:24Z</dcterms:modified>
</cp:coreProperties>
</file>